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theme/themeOverride7.xml" ContentType="application/vnd.openxmlformats-officedocument.themeOverride+xml"/>
  <Override PartName="/ppt/charts/chart9.xml" ContentType="application/vnd.openxmlformats-officedocument.drawingml.chart+xml"/>
  <Override PartName="/ppt/theme/themeOverride8.xml" ContentType="application/vnd.openxmlformats-officedocument.themeOverride+xml"/>
  <Override PartName="/ppt/charts/chart10.xml" ContentType="application/vnd.openxmlformats-officedocument.drawingml.chart+xml"/>
  <Override PartName="/ppt/theme/themeOverride9.xml" ContentType="application/vnd.openxmlformats-officedocument.themeOverride+xml"/>
  <Override PartName="/ppt/charts/chart11.xml" ContentType="application/vnd.openxmlformats-officedocument.drawingml.chart+xml"/>
  <Override PartName="/ppt/theme/themeOverride10.xml" ContentType="application/vnd.openxmlformats-officedocument.themeOverride+xml"/>
  <Override PartName="/ppt/charts/chart12.xml" ContentType="application/vnd.openxmlformats-officedocument.drawingml.chart+xml"/>
  <Override PartName="/ppt/theme/themeOverride11.xml" ContentType="application/vnd.openxmlformats-officedocument.themeOverride+xml"/>
  <Override PartName="/ppt/charts/chart13.xml" ContentType="application/vnd.openxmlformats-officedocument.drawingml.chart+xml"/>
  <Override PartName="/ppt/theme/themeOverride12.xml" ContentType="application/vnd.openxmlformats-officedocument.themeOverride+xml"/>
  <Override PartName="/ppt/charts/chart14.xml" ContentType="application/vnd.openxmlformats-officedocument.drawingml.chart+xml"/>
  <Override PartName="/ppt/theme/themeOverride13.xml" ContentType="application/vnd.openxmlformats-officedocument.themeOverride+xml"/>
  <Override PartName="/ppt/charts/chart15.xml" ContentType="application/vnd.openxmlformats-officedocument.drawingml.chart+xml"/>
  <Override PartName="/ppt/theme/themeOverride14.xml" ContentType="application/vnd.openxmlformats-officedocument.themeOverride+xml"/>
  <Override PartName="/ppt/charts/chart16.xml" ContentType="application/vnd.openxmlformats-officedocument.drawingml.chart+xml"/>
  <Override PartName="/ppt/theme/themeOverride15.xml" ContentType="application/vnd.openxmlformats-officedocument.themeOverride+xml"/>
  <Override PartName="/ppt/charts/chart17.xml" ContentType="application/vnd.openxmlformats-officedocument.drawingml.chart+xml"/>
  <Override PartName="/ppt/theme/themeOverride16.xml" ContentType="application/vnd.openxmlformats-officedocument.themeOverride+xml"/>
  <Override PartName="/ppt/charts/chart18.xml" ContentType="application/vnd.openxmlformats-officedocument.drawingml.chart+xml"/>
  <Override PartName="/ppt/theme/themeOverride17.xml" ContentType="application/vnd.openxmlformats-officedocument.themeOverride+xml"/>
  <Override PartName="/ppt/charts/chart19.xml" ContentType="application/vnd.openxmlformats-officedocument.drawingml.chart+xml"/>
  <Override PartName="/ppt/theme/themeOverride18.xml" ContentType="application/vnd.openxmlformats-officedocument.themeOverride+xml"/>
  <Override PartName="/ppt/charts/chart20.xml" ContentType="application/vnd.openxmlformats-officedocument.drawingml.chart+xml"/>
  <Override PartName="/ppt/theme/themeOverride19.xml" ContentType="application/vnd.openxmlformats-officedocument.themeOverride+xml"/>
  <Override PartName="/ppt/charts/chart21.xml" ContentType="application/vnd.openxmlformats-officedocument.drawingml.chart+xml"/>
  <Override PartName="/ppt/theme/themeOverride20.xml" ContentType="application/vnd.openxmlformats-officedocument.themeOverride+xml"/>
  <Override PartName="/ppt/charts/chart22.xml" ContentType="application/vnd.openxmlformats-officedocument.drawingml.chart+xml"/>
  <Override PartName="/ppt/theme/themeOverride2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5"/>
  </p:notesMasterIdLst>
  <p:handoutMasterIdLst>
    <p:handoutMasterId r:id="rId86"/>
  </p:handoutMasterIdLst>
  <p:sldIdLst>
    <p:sldId id="261" r:id="rId2"/>
    <p:sldId id="380" r:id="rId3"/>
    <p:sldId id="266" r:id="rId4"/>
    <p:sldId id="335" r:id="rId5"/>
    <p:sldId id="265" r:id="rId6"/>
    <p:sldId id="267" r:id="rId7"/>
    <p:sldId id="269" r:id="rId8"/>
    <p:sldId id="270" r:id="rId9"/>
    <p:sldId id="272" r:id="rId10"/>
    <p:sldId id="273" r:id="rId11"/>
    <p:sldId id="274" r:id="rId12"/>
    <p:sldId id="311" r:id="rId13"/>
    <p:sldId id="278" r:id="rId14"/>
    <p:sldId id="310" r:id="rId15"/>
    <p:sldId id="279" r:id="rId16"/>
    <p:sldId id="280" r:id="rId17"/>
    <p:sldId id="281" r:id="rId18"/>
    <p:sldId id="282" r:id="rId19"/>
    <p:sldId id="277" r:id="rId20"/>
    <p:sldId id="312" r:id="rId21"/>
    <p:sldId id="313" r:id="rId22"/>
    <p:sldId id="314" r:id="rId23"/>
    <p:sldId id="283" r:id="rId24"/>
    <p:sldId id="285" r:id="rId25"/>
    <p:sldId id="275" r:id="rId26"/>
    <p:sldId id="286" r:id="rId27"/>
    <p:sldId id="289" r:id="rId28"/>
    <p:sldId id="291" r:id="rId29"/>
    <p:sldId id="300" r:id="rId30"/>
    <p:sldId id="294" r:id="rId31"/>
    <p:sldId id="295" r:id="rId32"/>
    <p:sldId id="296" r:id="rId33"/>
    <p:sldId id="297" r:id="rId34"/>
    <p:sldId id="298" r:id="rId35"/>
    <p:sldId id="299" r:id="rId36"/>
    <p:sldId id="301" r:id="rId37"/>
    <p:sldId id="292" r:id="rId38"/>
    <p:sldId id="305" r:id="rId39"/>
    <p:sldId id="303" r:id="rId40"/>
    <p:sldId id="306" r:id="rId41"/>
    <p:sldId id="307" r:id="rId42"/>
    <p:sldId id="336" r:id="rId43"/>
    <p:sldId id="333" r:id="rId44"/>
    <p:sldId id="325" r:id="rId45"/>
    <p:sldId id="326" r:id="rId46"/>
    <p:sldId id="327" r:id="rId47"/>
    <p:sldId id="319" r:id="rId48"/>
    <p:sldId id="323" r:id="rId49"/>
    <p:sldId id="329" r:id="rId50"/>
    <p:sldId id="331" r:id="rId51"/>
    <p:sldId id="332" r:id="rId52"/>
    <p:sldId id="321" r:id="rId53"/>
    <p:sldId id="334" r:id="rId54"/>
    <p:sldId id="338" r:id="rId55"/>
    <p:sldId id="339" r:id="rId56"/>
    <p:sldId id="340" r:id="rId57"/>
    <p:sldId id="341" r:id="rId58"/>
    <p:sldId id="346" r:id="rId59"/>
    <p:sldId id="345" r:id="rId60"/>
    <p:sldId id="351" r:id="rId61"/>
    <p:sldId id="355" r:id="rId62"/>
    <p:sldId id="356" r:id="rId63"/>
    <p:sldId id="354" r:id="rId64"/>
    <p:sldId id="342" r:id="rId65"/>
    <p:sldId id="357" r:id="rId66"/>
    <p:sldId id="399" r:id="rId67"/>
    <p:sldId id="400" r:id="rId68"/>
    <p:sldId id="401" r:id="rId69"/>
    <p:sldId id="402" r:id="rId70"/>
    <p:sldId id="359" r:id="rId71"/>
    <p:sldId id="360" r:id="rId72"/>
    <p:sldId id="377" r:id="rId73"/>
    <p:sldId id="381" r:id="rId74"/>
    <p:sldId id="382" r:id="rId75"/>
    <p:sldId id="387" r:id="rId76"/>
    <p:sldId id="384" r:id="rId77"/>
    <p:sldId id="373" r:id="rId78"/>
    <p:sldId id="374" r:id="rId79"/>
    <p:sldId id="364" r:id="rId80"/>
    <p:sldId id="385" r:id="rId81"/>
    <p:sldId id="389" r:id="rId82"/>
    <p:sldId id="369" r:id="rId83"/>
    <p:sldId id="391" r:id="rId8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75E"/>
    <a:srgbClr val="D975B8"/>
    <a:srgbClr val="AE3084"/>
    <a:srgbClr val="FF9F9F"/>
    <a:srgbClr val="FF4747"/>
    <a:srgbClr val="90AE4E"/>
    <a:srgbClr val="68A4D6"/>
    <a:srgbClr val="15C2FF"/>
    <a:srgbClr val="5AAACE"/>
    <a:srgbClr val="FF5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11" autoAdjust="0"/>
    <p:restoredTop sz="94660"/>
  </p:normalViewPr>
  <p:slideViewPr>
    <p:cSldViewPr>
      <p:cViewPr varScale="1">
        <p:scale>
          <a:sx n="94" d="100"/>
          <a:sy n="94" d="100"/>
        </p:scale>
        <p:origin x="-1032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2" d="100"/>
          <a:sy n="92" d="100"/>
        </p:scale>
        <p:origin x="-3612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tableStyles" Target="tableStyle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1.xml"/></Relationships>
</file>

<file path=ppt/charts/_rels/chart10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9.xlsx"/><Relationship Id="rId1" Type="http://schemas.openxmlformats.org/officeDocument/2006/relationships/themeOverride" Target="../theme/themeOverride9.xml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0.xlsx"/><Relationship Id="rId1" Type="http://schemas.openxmlformats.org/officeDocument/2006/relationships/themeOverride" Target="../theme/themeOverride10.xml"/></Relationships>
</file>

<file path=ppt/charts/_rels/chart1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1.xlsx"/><Relationship Id="rId1" Type="http://schemas.openxmlformats.org/officeDocument/2006/relationships/themeOverride" Target="../theme/themeOverride11.xml"/></Relationships>
</file>

<file path=ppt/charts/_rels/chart1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2.xlsx"/><Relationship Id="rId1" Type="http://schemas.openxmlformats.org/officeDocument/2006/relationships/themeOverride" Target="../theme/themeOverride12.xml"/></Relationships>
</file>

<file path=ppt/charts/_rels/chart1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3.xlsx"/><Relationship Id="rId1" Type="http://schemas.openxmlformats.org/officeDocument/2006/relationships/themeOverride" Target="../theme/themeOverride13.xml"/></Relationships>
</file>

<file path=ppt/charts/_rels/chart1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4.xlsx"/><Relationship Id="rId1" Type="http://schemas.openxmlformats.org/officeDocument/2006/relationships/themeOverride" Target="../theme/themeOverride14.xml"/></Relationships>
</file>

<file path=ppt/charts/_rels/chart16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5.xlsx"/><Relationship Id="rId1" Type="http://schemas.openxmlformats.org/officeDocument/2006/relationships/themeOverride" Target="../theme/themeOverride15.xml"/></Relationships>
</file>

<file path=ppt/charts/_rels/chart17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6.xlsx"/><Relationship Id="rId1" Type="http://schemas.openxmlformats.org/officeDocument/2006/relationships/themeOverride" Target="../theme/themeOverride16.xml"/></Relationships>
</file>

<file path=ppt/charts/_rels/chart18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7.xlsx"/><Relationship Id="rId1" Type="http://schemas.openxmlformats.org/officeDocument/2006/relationships/themeOverride" Target="../theme/themeOverride17.xml"/></Relationships>
</file>

<file path=ppt/charts/_rels/chart19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8.xlsx"/><Relationship Id="rId1" Type="http://schemas.openxmlformats.org/officeDocument/2006/relationships/themeOverride" Target="../theme/themeOverride18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2.xml"/></Relationships>
</file>

<file path=ppt/charts/_rels/chart20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9.xlsx"/><Relationship Id="rId1" Type="http://schemas.openxmlformats.org/officeDocument/2006/relationships/themeOverride" Target="../theme/themeOverride19.xml"/></Relationships>
</file>

<file path=ppt/charts/_rels/chart2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0.xlsx"/><Relationship Id="rId1" Type="http://schemas.openxmlformats.org/officeDocument/2006/relationships/themeOverride" Target="../theme/themeOverride20.xml"/></Relationships>
</file>

<file path=ppt/charts/_rels/chart2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1.xlsx"/><Relationship Id="rId1" Type="http://schemas.openxmlformats.org/officeDocument/2006/relationships/themeOverride" Target="../theme/themeOverride21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4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5.xlsx"/><Relationship Id="rId1" Type="http://schemas.openxmlformats.org/officeDocument/2006/relationships/themeOverride" Target="../theme/themeOverride5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6.xlsx"/><Relationship Id="rId1" Type="http://schemas.openxmlformats.org/officeDocument/2006/relationships/themeOverride" Target="../theme/themeOverride6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7.xlsx"/><Relationship Id="rId1" Type="http://schemas.openxmlformats.org/officeDocument/2006/relationships/themeOverride" Target="../theme/themeOverride7.xml"/></Relationships>
</file>

<file path=ppt/charts/_rels/chart9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8.xlsx"/><Relationship Id="rId1" Type="http://schemas.openxmlformats.org/officeDocument/2006/relationships/themeOverride" Target="../theme/themeOverrid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0417124405645238"/>
          <c:y val="4.8875955053505095E-2"/>
          <c:w val="0.84213074560583812"/>
          <c:h val="0.85185544143514558"/>
        </c:manualLayout>
      </c:layout>
      <c:lineChart>
        <c:grouping val="standard"/>
        <c:varyColors val="0"/>
        <c:ser>
          <c:idx val="0"/>
          <c:order val="0"/>
          <c:tx>
            <c:strRef>
              <c:f>'Quality gap'!$D$5</c:f>
              <c:strCache>
                <c:ptCount val="1"/>
                <c:pt idx="0">
                  <c:v>SBVH</c:v>
                </c:pt>
              </c:strCache>
            </c:strRef>
          </c:tx>
          <c:spPr>
            <a:ln w="25400" cap="flat">
              <a:noFill/>
            </a:ln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gap'!$E$5:$AO$5</c:f>
              <c:numCache>
                <c:formatCode>General</c:formatCode>
                <c:ptCount val="37"/>
                <c:pt idx="0">
                  <c:v>2.7168898736142907E-2</c:v>
                </c:pt>
                <c:pt idx="1">
                  <c:v>3.987723561937262E-2</c:v>
                </c:pt>
                <c:pt idx="2">
                  <c:v>5.8529075682835809E-2</c:v>
                </c:pt>
                <c:pt idx="3">
                  <c:v>8.5903114762955729E-2</c:v>
                </c:pt>
                <c:pt idx="4">
                  <c:v>0.12607599295631977</c:v>
                </c:pt>
                <c:pt idx="5">
                  <c:v>0.18502724880307844</c:v>
                </c:pt>
                <c:pt idx="6">
                  <c:v>0.27152470863862743</c:v>
                </c:pt>
                <c:pt idx="7">
                  <c:v>0.39841855074078308</c:v>
                </c:pt>
                <c:pt idx="8">
                  <c:v>0.5845288926142006</c:v>
                </c:pt>
                <c:pt idx="9">
                  <c:v>0.85739098184163598</c:v>
                </c:pt>
                <c:pt idx="10">
                  <c:v>1.2572301538359307</c:v>
                </c:pt>
                <c:pt idx="11">
                  <c:v>1.8426799752109413</c:v>
                </c:pt>
                <c:pt idx="12">
                  <c:v>2.6989278229522178</c:v>
                </c:pt>
                <c:pt idx="13">
                  <c:v>3.9491472255118572</c:v>
                </c:pt>
                <c:pt idx="14">
                  <c:v>5.7701793653563014</c:v>
                </c:pt>
                <c:pt idx="15">
                  <c:v>8.4132734627256873</c:v>
                </c:pt>
                <c:pt idx="16">
                  <c:v>12.229898532252836</c:v>
                </c:pt>
                <c:pt idx="17">
                  <c:v>17.700468703997739</c:v>
                </c:pt>
                <c:pt idx="18">
                  <c:v>25.459125841229643</c:v>
                </c:pt>
                <c:pt idx="19">
                  <c:v>36.29919742363353</c:v>
                </c:pt>
                <c:pt idx="20">
                  <c:v>51.131593939568397</c:v>
                </c:pt>
                <c:pt idx="21">
                  <c:v>70.857279846669925</c:v>
                </c:pt>
                <c:pt idx="22">
                  <c:v>96.120770675046444</c:v>
                </c:pt>
                <c:pt idx="23">
                  <c:v>126.96052658629802</c:v>
                </c:pt>
                <c:pt idx="24">
                  <c:v>162.47585680270706</c:v>
                </c:pt>
                <c:pt idx="25">
                  <c:v>200.73155409348996</c:v>
                </c:pt>
                <c:pt idx="26">
                  <c:v>239.08379667328344</c:v>
                </c:pt>
                <c:pt idx="27">
                  <c:v>274.86243798491262</c:v>
                </c:pt>
                <c:pt idx="28">
                  <c:v>306.06743598589827</c:v>
                </c:pt>
                <c:pt idx="29">
                  <c:v>331.7253124603111</c:v>
                </c:pt>
                <c:pt idx="30">
                  <c:v>351.81883135630778</c:v>
                </c:pt>
                <c:pt idx="31">
                  <c:v>366.96254759620547</c:v>
                </c:pt>
                <c:pt idx="32">
                  <c:v>378.04905816659078</c:v>
                </c:pt>
                <c:pt idx="33">
                  <c:v>385.99393086240474</c:v>
                </c:pt>
                <c:pt idx="34">
                  <c:v>391.60073799547229</c:v>
                </c:pt>
                <c:pt idx="35">
                  <c:v>395.51483197184399</c:v>
                </c:pt>
                <c:pt idx="36">
                  <c:v>398.2265925202916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'Quality gap'!$D$6</c:f>
              <c:strCache>
                <c:ptCount val="1"/>
                <c:pt idx="0">
                  <c:v>HLBVH</c:v>
                </c:pt>
              </c:strCache>
            </c:strRef>
          </c:tx>
          <c:spPr>
            <a:ln w="25400" cap="flat">
              <a:noFill/>
              <a:prstDash val="solid"/>
            </a:ln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gap'!$E$6:$AO$6</c:f>
              <c:numCache>
                <c:formatCode>General</c:formatCode>
                <c:ptCount val="37"/>
                <c:pt idx="0">
                  <c:v>58.358557003884606</c:v>
                </c:pt>
                <c:pt idx="1">
                  <c:v>75.054222047451645</c:v>
                </c:pt>
                <c:pt idx="2">
                  <c:v>93.224552153335708</c:v>
                </c:pt>
                <c:pt idx="3">
                  <c:v>111.63789613482059</c:v>
                </c:pt>
                <c:pt idx="4">
                  <c:v>128.99644589640167</c:v>
                </c:pt>
                <c:pt idx="5">
                  <c:v>144.28066536308862</c:v>
                </c:pt>
                <c:pt idx="6">
                  <c:v>156.95020202891237</c:v>
                </c:pt>
                <c:pt idx="7">
                  <c:v>166.93730010851479</c:v>
                </c:pt>
                <c:pt idx="8">
                  <c:v>174.50235459929766</c:v>
                </c:pt>
                <c:pt idx="9">
                  <c:v>180.06156391508256</c:v>
                </c:pt>
                <c:pt idx="10">
                  <c:v>184.05637205162759</c:v>
                </c:pt>
                <c:pt idx="11">
                  <c:v>186.88108016182812</c:v>
                </c:pt>
                <c:pt idx="12">
                  <c:v>188.85571219504496</c:v>
                </c:pt>
                <c:pt idx="13">
                  <c:v>190.22508583782198</c:v>
                </c:pt>
                <c:pt idx="14">
                  <c:v>191.16945910319987</c:v>
                </c:pt>
                <c:pt idx="15">
                  <c:v>191.81824161396878</c:v>
                </c:pt>
                <c:pt idx="16">
                  <c:v>192.26277990285743</c:v>
                </c:pt>
                <c:pt idx="17">
                  <c:v>192.56682224191661</c:v>
                </c:pt>
                <c:pt idx="18">
                  <c:v>192.77451521371805</c:v>
                </c:pt>
                <c:pt idx="19">
                  <c:v>192.9162715662429</c:v>
                </c:pt>
                <c:pt idx="20">
                  <c:v>193.01296850689806</c:v>
                </c:pt>
                <c:pt idx="21">
                  <c:v>193.07890290254355</c:v>
                </c:pt>
                <c:pt idx="22">
                  <c:v>193.12384928904578</c:v>
                </c:pt>
                <c:pt idx="23">
                  <c:v>193.15448289241593</c:v>
                </c:pt>
                <c:pt idx="24">
                  <c:v>193.17535888995772</c:v>
                </c:pt>
                <c:pt idx="25">
                  <c:v>193.18958412614526</c:v>
                </c:pt>
                <c:pt idx="26">
                  <c:v>193.19927686669692</c:v>
                </c:pt>
                <c:pt idx="27">
                  <c:v>193.20588101102072</c:v>
                </c:pt>
                <c:pt idx="28">
                  <c:v>193.21038062076292</c:v>
                </c:pt>
                <c:pt idx="29">
                  <c:v>193.2134462892304</c:v>
                </c:pt>
                <c:pt idx="30">
                  <c:v>193.21553496056242</c:v>
                </c:pt>
                <c:pt idx="31">
                  <c:v>193.21695798163904</c:v>
                </c:pt>
                <c:pt idx="32">
                  <c:v>193.21792748661758</c:v>
                </c:pt>
                <c:pt idx="33">
                  <c:v>193.21858800824259</c:v>
                </c:pt>
                <c:pt idx="34">
                  <c:v>193.21903801897363</c:v>
                </c:pt>
                <c:pt idx="35">
                  <c:v>193.2193446089162</c:v>
                </c:pt>
                <c:pt idx="36">
                  <c:v>193.21955348676977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'Quality gap'!$D$7</c:f>
              <c:strCache>
                <c:ptCount val="1"/>
                <c:pt idx="0">
                  <c:v>Our method</c:v>
                </c:pt>
              </c:strCache>
            </c:strRef>
          </c:tx>
          <c:spPr>
            <a:ln w="25400" cap="flat">
              <a:noFill/>
              <a:prstDash val="solid"/>
            </a:ln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gap'!$E$7:$AO$7</c:f>
              <c:numCache>
                <c:formatCode>General</c:formatCode>
                <c:ptCount val="37"/>
                <c:pt idx="0">
                  <c:v>12.951613573863536</c:v>
                </c:pt>
                <c:pt idx="1">
                  <c:v>18.722196752419773</c:v>
                </c:pt>
                <c:pt idx="2">
                  <c:v>26.882298114279475</c:v>
                </c:pt>
                <c:pt idx="3">
                  <c:v>38.236262078307931</c:v>
                </c:pt>
                <c:pt idx="4">
                  <c:v>53.683721674751496</c:v>
                </c:pt>
                <c:pt idx="5">
                  <c:v>74.071254398354796</c:v>
                </c:pt>
                <c:pt idx="6">
                  <c:v>99.925487820769163</c:v>
                </c:pt>
                <c:pt idx="7">
                  <c:v>131.10172580855945</c:v>
                </c:pt>
                <c:pt idx="8">
                  <c:v>166.49098659336795</c:v>
                </c:pt>
                <c:pt idx="9">
                  <c:v>204.00962545830538</c:v>
                </c:pt>
                <c:pt idx="10">
                  <c:v>241.01187444317429</c:v>
                </c:pt>
                <c:pt idx="11">
                  <c:v>274.99252460406882</c:v>
                </c:pt>
                <c:pt idx="12">
                  <c:v>304.21427048160137</c:v>
                </c:pt>
                <c:pt idx="13">
                  <c:v>327.95728672271849</c:v>
                </c:pt>
                <c:pt idx="14">
                  <c:v>346.37502111254872</c:v>
                </c:pt>
                <c:pt idx="15">
                  <c:v>360.15477402020963</c:v>
                </c:pt>
                <c:pt idx="16">
                  <c:v>370.18823605362905</c:v>
                </c:pt>
                <c:pt idx="17">
                  <c:v>377.35032478456225</c:v>
                </c:pt>
                <c:pt idx="18">
                  <c:v>382.39063967881606</c:v>
                </c:pt>
                <c:pt idx="19">
                  <c:v>385.90239091862492</c:v>
                </c:pt>
                <c:pt idx="20">
                  <c:v>388.33209346531925</c:v>
                </c:pt>
                <c:pt idx="21">
                  <c:v>390.00502889940054</c:v>
                </c:pt>
                <c:pt idx="22">
                  <c:v>391.15306611884643</c:v>
                </c:pt>
                <c:pt idx="23">
                  <c:v>391.93909350610591</c:v>
                </c:pt>
                <c:pt idx="24">
                  <c:v>392.47641948874389</c:v>
                </c:pt>
                <c:pt idx="25">
                  <c:v>392.84333999654979</c:v>
                </c:pt>
                <c:pt idx="26">
                  <c:v>393.09371320141804</c:v>
                </c:pt>
                <c:pt idx="27">
                  <c:v>393.26447334133672</c:v>
                </c:pt>
                <c:pt idx="28">
                  <c:v>393.38089586313868</c:v>
                </c:pt>
                <c:pt idx="29">
                  <c:v>393.46025309083376</c:v>
                </c:pt>
                <c:pt idx="30">
                  <c:v>393.5143368805401</c:v>
                </c:pt>
                <c:pt idx="31">
                  <c:v>393.55119225382333</c:v>
                </c:pt>
                <c:pt idx="32">
                  <c:v>393.57630548142191</c:v>
                </c:pt>
                <c:pt idx="33">
                  <c:v>393.5934167599026</c:v>
                </c:pt>
                <c:pt idx="34">
                  <c:v>393.60507539039128</c:v>
                </c:pt>
                <c:pt idx="35">
                  <c:v>393.61301871845751</c:v>
                </c:pt>
                <c:pt idx="36">
                  <c:v>393.61843062849391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058752"/>
        <c:axId val="52068736"/>
      </c:lineChart>
      <c:catAx>
        <c:axId val="52058752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2068736"/>
        <c:crosses val="autoZero"/>
        <c:auto val="0"/>
        <c:lblAlgn val="ctr"/>
        <c:lblOffset val="0"/>
        <c:tickMarkSkip val="6"/>
        <c:noMultiLvlLbl val="0"/>
      </c:catAx>
      <c:valAx>
        <c:axId val="52068736"/>
        <c:scaling>
          <c:orientation val="minMax"/>
          <c:max val="450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2058752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3345429647381032E-2"/>
          <c:y val="3.0185185185185186E-2"/>
          <c:w val="0.92071254136711167"/>
          <c:h val="0.9396296296296295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'Perf Soda'!$C$2</c:f>
              <c:strCache>
                <c:ptCount val="1"/>
                <c:pt idx="0">
                  <c:v>All scenes</c:v>
                </c:pt>
              </c:strCache>
            </c:strRef>
          </c:tx>
          <c:spPr>
            <a:gradFill flip="none" rotWithShape="1">
              <a:gsLst>
                <a:gs pos="0">
                  <a:srgbClr val="FF5D5D">
                    <a:shade val="30000"/>
                    <a:satMod val="115000"/>
                    <a:lumMod val="73000"/>
                    <a:lumOff val="27000"/>
                  </a:srgbClr>
                </a:gs>
                <a:gs pos="50000">
                  <a:srgbClr val="FF5D5D">
                    <a:shade val="67500"/>
                    <a:satMod val="115000"/>
                    <a:lumMod val="63000"/>
                    <a:lumOff val="37000"/>
                  </a:srgbClr>
                </a:gs>
                <a:gs pos="100000">
                  <a:srgbClr val="FF5D5D">
                    <a:shade val="100000"/>
                    <a:satMod val="115000"/>
                    <a:lumMod val="23000"/>
                    <a:lumOff val="77000"/>
                  </a:srgb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'Perf Soda'!$A$3:$A$11</c:f>
              <c:strCache>
                <c:ptCount val="9"/>
                <c:pt idx="0">
                  <c:v>SweepSAH
[MacDonald and Booth 1990]</c:v>
                </c:pt>
                <c:pt idx="1">
                  <c:v>SBVH
[Stich et al. 2009]</c:v>
                </c:pt>
                <c:pt idx="2">
                  <c:v>Tree rotations
[Kensler 2008]</c:v>
                </c:pt>
                <c:pt idx="3">
                  <c:v>Insertion-based optimization
[Bittner et al. 2013]</c:v>
                </c:pt>
                <c:pt idx="4">
                  <c:v>Our method</c:v>
                </c:pt>
                <c:pt idx="5">
                  <c:v>Our method
+30% splits</c:v>
                </c:pt>
                <c:pt idx="6">
                  <c:v>LBVH + collapse
[Karras 2012]</c:v>
                </c:pt>
                <c:pt idx="7">
                  <c:v>HLBVH
[Garanzha et al. 2011a]</c:v>
                </c:pt>
                <c:pt idx="8">
                  <c:v>GridSAH
[Garanzha et al. 2011b]</c:v>
                </c:pt>
              </c:strCache>
            </c:strRef>
          </c:cat>
          <c:val>
            <c:numRef>
              <c:f>'Perf Soda'!$C$3:$C$11</c:f>
              <c:numCache>
                <c:formatCode>General</c:formatCode>
                <c:ptCount val="9"/>
                <c:pt idx="6" formatCode="0%">
                  <c:v>0.69399999999999995</c:v>
                </c:pt>
                <c:pt idx="7" formatCode="0%">
                  <c:v>0.67400000000000004</c:v>
                </c:pt>
                <c:pt idx="8" formatCode="0%">
                  <c:v>0.68100000000000005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8233856"/>
        <c:axId val="258235392"/>
      </c:barChart>
      <c:catAx>
        <c:axId val="258233856"/>
        <c:scaling>
          <c:orientation val="minMax"/>
        </c:scaling>
        <c:delete val="1"/>
        <c:axPos val="b"/>
        <c:majorTickMark val="out"/>
        <c:minorTickMark val="none"/>
        <c:tickLblPos val="nextTo"/>
        <c:crossAx val="258235392"/>
        <c:crosses val="autoZero"/>
        <c:auto val="1"/>
        <c:lblAlgn val="ctr"/>
        <c:lblOffset val="100"/>
        <c:noMultiLvlLbl val="0"/>
      </c:catAx>
      <c:valAx>
        <c:axId val="258235392"/>
        <c:scaling>
          <c:orientation val="minMax"/>
          <c:max val="1.4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258233856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3345429647381032E-2"/>
          <c:y val="3.0185185185185186E-2"/>
          <c:w val="0.92071254136711167"/>
          <c:h val="0.9396296296296295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'Perf Soda'!$C$2</c:f>
              <c:strCache>
                <c:ptCount val="1"/>
                <c:pt idx="0">
                  <c:v>All scenes</c:v>
                </c:pt>
              </c:strCache>
            </c:strRef>
          </c:tx>
          <c:spPr>
            <a:gradFill flip="none" rotWithShape="1">
              <a:gsLst>
                <a:gs pos="0">
                  <a:srgbClr val="68A4D6">
                    <a:shade val="30000"/>
                    <a:satMod val="115000"/>
                    <a:lumMod val="84000"/>
                    <a:lumOff val="16000"/>
                  </a:srgbClr>
                </a:gs>
                <a:gs pos="50000">
                  <a:srgbClr val="68A4D6">
                    <a:shade val="67500"/>
                    <a:satMod val="115000"/>
                    <a:lumMod val="71000"/>
                    <a:lumOff val="29000"/>
                  </a:srgbClr>
                </a:gs>
                <a:gs pos="100000">
                  <a:srgbClr val="68A4D6">
                    <a:shade val="100000"/>
                    <a:satMod val="115000"/>
                    <a:lumMod val="44000"/>
                    <a:lumOff val="56000"/>
                  </a:srgb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'Perf Soda'!$A$3:$A$11</c:f>
              <c:strCache>
                <c:ptCount val="9"/>
                <c:pt idx="0">
                  <c:v>SweepSAH
[MacDonald and Booth 1990]</c:v>
                </c:pt>
                <c:pt idx="1">
                  <c:v>SBVH
[Stich et al. 2009]</c:v>
                </c:pt>
                <c:pt idx="2">
                  <c:v>Tree rotations
[Kensler 2008]</c:v>
                </c:pt>
                <c:pt idx="3">
                  <c:v>Insertion-based optimization
[Bittner et al. 2013]</c:v>
                </c:pt>
                <c:pt idx="4">
                  <c:v>Our method</c:v>
                </c:pt>
                <c:pt idx="5">
                  <c:v>Our method
+30% splits</c:v>
                </c:pt>
                <c:pt idx="6">
                  <c:v>LBVH + collapse
[Karras 2012]</c:v>
                </c:pt>
                <c:pt idx="7">
                  <c:v>HLBVH
[Garanzha et al. 2011a]</c:v>
                </c:pt>
                <c:pt idx="8">
                  <c:v>GridSAH
[Garanzha et al. 2011b]</c:v>
                </c:pt>
              </c:strCache>
            </c:strRef>
          </c:cat>
          <c:val>
            <c:numRef>
              <c:f>'Perf Soda'!$C$3:$C$11</c:f>
              <c:numCache>
                <c:formatCode>0%</c:formatCode>
                <c:ptCount val="9"/>
                <c:pt idx="0">
                  <c:v>1</c:v>
                </c:pt>
                <c:pt idx="1">
                  <c:v>1.31</c:v>
                </c:pt>
                <c:pt idx="2">
                  <c:v>0.91500000000000004</c:v>
                </c:pt>
                <c:pt idx="3">
                  <c:v>1.0329999999999999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8029824"/>
        <c:axId val="258031616"/>
      </c:barChart>
      <c:catAx>
        <c:axId val="258029824"/>
        <c:scaling>
          <c:orientation val="minMax"/>
        </c:scaling>
        <c:delete val="1"/>
        <c:axPos val="b"/>
        <c:majorTickMark val="out"/>
        <c:minorTickMark val="none"/>
        <c:tickLblPos val="nextTo"/>
        <c:crossAx val="258031616"/>
        <c:crosses val="autoZero"/>
        <c:auto val="1"/>
        <c:lblAlgn val="ctr"/>
        <c:lblOffset val="100"/>
        <c:noMultiLvlLbl val="0"/>
      </c:catAx>
      <c:valAx>
        <c:axId val="258031616"/>
        <c:scaling>
          <c:orientation val="minMax"/>
          <c:max val="1.4"/>
          <c:min val="0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050">
                <a:solidFill>
                  <a:srgbClr val="17375E"/>
                </a:solidFill>
                <a:latin typeface="+mn-lt"/>
                <a:cs typeface="Calibri" pitchFamily="34" charset="0"/>
              </a:defRPr>
            </a:pPr>
            <a:endParaRPr lang="en-US"/>
          </a:p>
        </c:txPr>
        <c:crossAx val="258029824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3345429647381032E-2"/>
          <c:y val="3.0185185185185186E-2"/>
          <c:w val="0.92071254136711167"/>
          <c:h val="0.9396296296296295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'Perf Soda'!$C$2</c:f>
              <c:strCache>
                <c:ptCount val="1"/>
                <c:pt idx="0">
                  <c:v>All scenes</c:v>
                </c:pt>
              </c:strCache>
            </c:strRef>
          </c:tx>
          <c:spPr>
            <a:gradFill flip="none" rotWithShape="1">
              <a:gsLst>
                <a:gs pos="0">
                  <a:srgbClr val="92D050">
                    <a:shade val="30000"/>
                    <a:satMod val="115000"/>
                    <a:lumMod val="81000"/>
                    <a:lumOff val="19000"/>
                  </a:srgbClr>
                </a:gs>
                <a:gs pos="50000">
                  <a:srgbClr val="92D050">
                    <a:shade val="67500"/>
                    <a:satMod val="115000"/>
                    <a:lumMod val="62000"/>
                    <a:lumOff val="38000"/>
                  </a:srgbClr>
                </a:gs>
                <a:gs pos="100000">
                  <a:srgbClr val="92D050">
                    <a:shade val="100000"/>
                    <a:satMod val="115000"/>
                    <a:lumMod val="31000"/>
                    <a:lumOff val="69000"/>
                  </a:srgb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'Perf Soda'!$A$3:$A$11</c:f>
              <c:strCache>
                <c:ptCount val="9"/>
                <c:pt idx="0">
                  <c:v>SweepSAH
[MacDonald and Booth 1990]</c:v>
                </c:pt>
                <c:pt idx="1">
                  <c:v>SBVH
[Stich et al. 2009]</c:v>
                </c:pt>
                <c:pt idx="2">
                  <c:v>Tree rotations
[Kensler 2008]</c:v>
                </c:pt>
                <c:pt idx="3">
                  <c:v>Insertion-based optimization
[Bittner et al. 2013]</c:v>
                </c:pt>
                <c:pt idx="4">
                  <c:v>Our method</c:v>
                </c:pt>
                <c:pt idx="5">
                  <c:v>Our method
+30% splits</c:v>
                </c:pt>
                <c:pt idx="6">
                  <c:v>LBVH + collapse
[Karras 2012]</c:v>
                </c:pt>
                <c:pt idx="7">
                  <c:v>HLBVH
[Garanzha et al. 2011a]</c:v>
                </c:pt>
                <c:pt idx="8">
                  <c:v>GridSAH
[Garanzha et al. 2011b]</c:v>
                </c:pt>
              </c:strCache>
            </c:strRef>
          </c:cat>
          <c:val>
            <c:numRef>
              <c:f>'Perf Soda'!$C$3:$C$11</c:f>
              <c:numCache>
                <c:formatCode>General</c:formatCode>
                <c:ptCount val="9"/>
                <c:pt idx="4" formatCode="0%">
                  <c:v>0.96</c:v>
                </c:pt>
                <c:pt idx="5" formatCode="0%">
                  <c:v>1.1919999999999999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8038784"/>
        <c:axId val="258106112"/>
      </c:barChart>
      <c:catAx>
        <c:axId val="258038784"/>
        <c:scaling>
          <c:orientation val="minMax"/>
        </c:scaling>
        <c:delete val="1"/>
        <c:axPos val="b"/>
        <c:majorTickMark val="out"/>
        <c:minorTickMark val="none"/>
        <c:tickLblPos val="nextTo"/>
        <c:crossAx val="258106112"/>
        <c:crosses val="autoZero"/>
        <c:auto val="1"/>
        <c:lblAlgn val="ctr"/>
        <c:lblOffset val="100"/>
        <c:noMultiLvlLbl val="0"/>
      </c:catAx>
      <c:valAx>
        <c:axId val="258106112"/>
        <c:scaling>
          <c:orientation val="minMax"/>
          <c:max val="1.4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258038784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3345429647381032E-2"/>
          <c:y val="3.0185185185185186E-2"/>
          <c:w val="0.92071254136711167"/>
          <c:h val="0.9396296296296295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'Perf Soda'!$C$2</c:f>
              <c:strCache>
                <c:ptCount val="1"/>
                <c:pt idx="0">
                  <c:v>All scenes</c:v>
                </c:pt>
              </c:strCache>
            </c:strRef>
          </c:tx>
          <c:spPr>
            <a:gradFill flip="none" rotWithShape="1">
              <a:gsLst>
                <a:gs pos="0">
                  <a:srgbClr val="FF5D5D">
                    <a:shade val="30000"/>
                    <a:satMod val="115000"/>
                    <a:lumMod val="73000"/>
                    <a:lumOff val="27000"/>
                  </a:srgbClr>
                </a:gs>
                <a:gs pos="50000">
                  <a:srgbClr val="FF5D5D">
                    <a:shade val="67500"/>
                    <a:satMod val="115000"/>
                    <a:lumMod val="63000"/>
                    <a:lumOff val="37000"/>
                  </a:srgbClr>
                </a:gs>
                <a:gs pos="100000">
                  <a:srgbClr val="FF5D5D">
                    <a:shade val="100000"/>
                    <a:satMod val="115000"/>
                    <a:lumMod val="23000"/>
                    <a:lumOff val="77000"/>
                  </a:srgb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'Perf Soda'!$A$3:$A$11</c:f>
              <c:strCache>
                <c:ptCount val="9"/>
                <c:pt idx="0">
                  <c:v>SweepSAH
[MacDonald and Booth 1990]</c:v>
                </c:pt>
                <c:pt idx="1">
                  <c:v>SBVH
[Stich et al. 2009]</c:v>
                </c:pt>
                <c:pt idx="2">
                  <c:v>Tree rotations
[Kensler 2008]</c:v>
                </c:pt>
                <c:pt idx="3">
                  <c:v>Insertion-based optimization
[Bittner et al. 2013]</c:v>
                </c:pt>
                <c:pt idx="4">
                  <c:v>Our method</c:v>
                </c:pt>
                <c:pt idx="5">
                  <c:v>Our method
+30% splits</c:v>
                </c:pt>
                <c:pt idx="6">
                  <c:v>LBVH + collapse
[Karras 2012]</c:v>
                </c:pt>
                <c:pt idx="7">
                  <c:v>HLBVH
[Garanzha et al. 2011a]</c:v>
                </c:pt>
                <c:pt idx="8">
                  <c:v>GridSAH
[Garanzha et al. 2011b]</c:v>
                </c:pt>
              </c:strCache>
            </c:strRef>
          </c:cat>
          <c:val>
            <c:numRef>
              <c:f>'Perf Soda'!$C$3:$C$11</c:f>
              <c:numCache>
                <c:formatCode>General</c:formatCode>
                <c:ptCount val="9"/>
                <c:pt idx="6" formatCode="0%">
                  <c:v>0.69399999999999995</c:v>
                </c:pt>
                <c:pt idx="7" formatCode="0%">
                  <c:v>0.67400000000000004</c:v>
                </c:pt>
                <c:pt idx="8" formatCode="0%">
                  <c:v>0.68100000000000005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8154496"/>
        <c:axId val="258156032"/>
      </c:barChart>
      <c:catAx>
        <c:axId val="258154496"/>
        <c:scaling>
          <c:orientation val="minMax"/>
        </c:scaling>
        <c:delete val="1"/>
        <c:axPos val="b"/>
        <c:majorTickMark val="out"/>
        <c:minorTickMark val="none"/>
        <c:tickLblPos val="nextTo"/>
        <c:crossAx val="258156032"/>
        <c:crosses val="autoZero"/>
        <c:auto val="1"/>
        <c:lblAlgn val="ctr"/>
        <c:lblOffset val="100"/>
        <c:noMultiLvlLbl val="0"/>
      </c:catAx>
      <c:valAx>
        <c:axId val="258156032"/>
        <c:scaling>
          <c:orientation val="minMax"/>
          <c:max val="1.4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258154496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3345429647381032E-2"/>
          <c:y val="3.0185185185185186E-2"/>
          <c:w val="0.92071254136711167"/>
          <c:h val="0.9396296296296295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'Perf Soda'!$C$2</c:f>
              <c:strCache>
                <c:ptCount val="1"/>
                <c:pt idx="0">
                  <c:v>All scenes</c:v>
                </c:pt>
              </c:strCache>
            </c:strRef>
          </c:tx>
          <c:spPr>
            <a:gradFill flip="none" rotWithShape="1">
              <a:gsLst>
                <a:gs pos="0">
                  <a:srgbClr val="68A4D6">
                    <a:shade val="30000"/>
                    <a:satMod val="115000"/>
                    <a:lumMod val="84000"/>
                    <a:lumOff val="16000"/>
                  </a:srgbClr>
                </a:gs>
                <a:gs pos="50000">
                  <a:srgbClr val="68A4D6">
                    <a:shade val="67500"/>
                    <a:satMod val="115000"/>
                    <a:lumMod val="71000"/>
                    <a:lumOff val="29000"/>
                  </a:srgbClr>
                </a:gs>
                <a:gs pos="100000">
                  <a:srgbClr val="68A4D6">
                    <a:shade val="100000"/>
                    <a:satMod val="115000"/>
                    <a:lumMod val="44000"/>
                    <a:lumOff val="56000"/>
                  </a:srgb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'Perf Soda'!$A$3:$A$11</c:f>
              <c:strCache>
                <c:ptCount val="9"/>
                <c:pt idx="0">
                  <c:v>SweepSAH
[MacDonald and Booth 1990]</c:v>
                </c:pt>
                <c:pt idx="1">
                  <c:v>SBVH
[Stich et al. 2009]</c:v>
                </c:pt>
                <c:pt idx="2">
                  <c:v>Tree rotations
[Kensler 2008]</c:v>
                </c:pt>
                <c:pt idx="3">
                  <c:v>Insertion-based optimization
[Bittner et al. 2013]</c:v>
                </c:pt>
                <c:pt idx="4">
                  <c:v>Our method</c:v>
                </c:pt>
                <c:pt idx="5">
                  <c:v>Our method
+30% splits</c:v>
                </c:pt>
                <c:pt idx="6">
                  <c:v>LBVH + collapse
[Karras 2012]</c:v>
                </c:pt>
                <c:pt idx="7">
                  <c:v>HLBVH
[Garanzha et al. 2011a]</c:v>
                </c:pt>
                <c:pt idx="8">
                  <c:v>GridSAH
[Garanzha et al. 2011b]</c:v>
                </c:pt>
              </c:strCache>
            </c:strRef>
          </c:cat>
          <c:val>
            <c:numRef>
              <c:f>'Perf Soda'!$C$3:$C$11</c:f>
              <c:numCache>
                <c:formatCode>0%</c:formatCode>
                <c:ptCount val="9"/>
                <c:pt idx="0">
                  <c:v>1</c:v>
                </c:pt>
                <c:pt idx="1">
                  <c:v>1.31</c:v>
                </c:pt>
                <c:pt idx="2">
                  <c:v>0.91500000000000004</c:v>
                </c:pt>
                <c:pt idx="3">
                  <c:v>1.0329999999999999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7663744"/>
        <c:axId val="257665280"/>
      </c:barChart>
      <c:catAx>
        <c:axId val="257663744"/>
        <c:scaling>
          <c:orientation val="minMax"/>
        </c:scaling>
        <c:delete val="1"/>
        <c:axPos val="b"/>
        <c:majorTickMark val="out"/>
        <c:minorTickMark val="none"/>
        <c:tickLblPos val="nextTo"/>
        <c:crossAx val="257665280"/>
        <c:crosses val="autoZero"/>
        <c:auto val="1"/>
        <c:lblAlgn val="ctr"/>
        <c:lblOffset val="100"/>
        <c:noMultiLvlLbl val="0"/>
      </c:catAx>
      <c:valAx>
        <c:axId val="257665280"/>
        <c:scaling>
          <c:orientation val="minMax"/>
          <c:max val="1.4"/>
          <c:min val="0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050">
                <a:solidFill>
                  <a:srgbClr val="17375E"/>
                </a:solidFill>
                <a:latin typeface="+mn-lt"/>
                <a:cs typeface="Calibri" pitchFamily="34" charset="0"/>
              </a:defRPr>
            </a:pPr>
            <a:endParaRPr lang="en-US"/>
          </a:p>
        </c:txPr>
        <c:crossAx val="257663744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3345429647381032E-2"/>
          <c:y val="3.0185185185185186E-2"/>
          <c:w val="0.92071254136711167"/>
          <c:h val="0.9396296296296295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'Perf Soda'!$C$2</c:f>
              <c:strCache>
                <c:ptCount val="1"/>
                <c:pt idx="0">
                  <c:v>All scenes</c:v>
                </c:pt>
              </c:strCache>
            </c:strRef>
          </c:tx>
          <c:spPr>
            <a:gradFill flip="none" rotWithShape="1">
              <a:gsLst>
                <a:gs pos="0">
                  <a:srgbClr val="92D050">
                    <a:shade val="30000"/>
                    <a:satMod val="115000"/>
                    <a:lumMod val="81000"/>
                    <a:lumOff val="19000"/>
                  </a:srgbClr>
                </a:gs>
                <a:gs pos="50000">
                  <a:srgbClr val="92D050">
                    <a:shade val="67500"/>
                    <a:satMod val="115000"/>
                    <a:lumMod val="62000"/>
                    <a:lumOff val="38000"/>
                  </a:srgbClr>
                </a:gs>
                <a:gs pos="100000">
                  <a:srgbClr val="92D050">
                    <a:shade val="100000"/>
                    <a:satMod val="115000"/>
                    <a:lumMod val="31000"/>
                    <a:lumOff val="69000"/>
                  </a:srgb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'Perf Soda'!$A$3:$A$11</c:f>
              <c:strCache>
                <c:ptCount val="9"/>
                <c:pt idx="0">
                  <c:v>SweepSAH
[MacDonald and Booth 1990]</c:v>
                </c:pt>
                <c:pt idx="1">
                  <c:v>SBVH
[Stich et al. 2009]</c:v>
                </c:pt>
                <c:pt idx="2">
                  <c:v>Tree rotations
[Kensler 2008]</c:v>
                </c:pt>
                <c:pt idx="3">
                  <c:v>Insertion-based optimization
[Bittner et al. 2013]</c:v>
                </c:pt>
                <c:pt idx="4">
                  <c:v>Our method</c:v>
                </c:pt>
                <c:pt idx="5">
                  <c:v>Our method
+30% splits</c:v>
                </c:pt>
                <c:pt idx="6">
                  <c:v>LBVH + collapse
[Karras 2012]</c:v>
                </c:pt>
                <c:pt idx="7">
                  <c:v>HLBVH
[Garanzha et al. 2011a]</c:v>
                </c:pt>
                <c:pt idx="8">
                  <c:v>GridSAH
[Garanzha et al. 2011b]</c:v>
                </c:pt>
              </c:strCache>
            </c:strRef>
          </c:cat>
          <c:val>
            <c:numRef>
              <c:f>'Perf Soda'!$C$3:$C$11</c:f>
              <c:numCache>
                <c:formatCode>General</c:formatCode>
                <c:ptCount val="9"/>
                <c:pt idx="4" formatCode="0%">
                  <c:v>0.96</c:v>
                </c:pt>
                <c:pt idx="5" formatCode="0%">
                  <c:v>1.1919999999999999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7738240"/>
        <c:axId val="257739776"/>
      </c:barChart>
      <c:catAx>
        <c:axId val="257738240"/>
        <c:scaling>
          <c:orientation val="minMax"/>
        </c:scaling>
        <c:delete val="1"/>
        <c:axPos val="b"/>
        <c:majorTickMark val="out"/>
        <c:minorTickMark val="none"/>
        <c:tickLblPos val="nextTo"/>
        <c:crossAx val="257739776"/>
        <c:crosses val="autoZero"/>
        <c:auto val="1"/>
        <c:lblAlgn val="ctr"/>
        <c:lblOffset val="100"/>
        <c:noMultiLvlLbl val="0"/>
      </c:catAx>
      <c:valAx>
        <c:axId val="257739776"/>
        <c:scaling>
          <c:orientation val="minMax"/>
          <c:max val="1.4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257738240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3345429647381032E-2"/>
          <c:y val="3.0185185185185186E-2"/>
          <c:w val="0.92071254136711167"/>
          <c:h val="0.9396296296296295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'Perf Soda'!$C$2</c:f>
              <c:strCache>
                <c:ptCount val="1"/>
                <c:pt idx="0">
                  <c:v>All scenes</c:v>
                </c:pt>
              </c:strCache>
            </c:strRef>
          </c:tx>
          <c:spPr>
            <a:gradFill flip="none" rotWithShape="1">
              <a:gsLst>
                <a:gs pos="0">
                  <a:srgbClr val="FF5D5D">
                    <a:shade val="30000"/>
                    <a:satMod val="115000"/>
                    <a:lumMod val="73000"/>
                    <a:lumOff val="27000"/>
                  </a:srgbClr>
                </a:gs>
                <a:gs pos="50000">
                  <a:srgbClr val="FF5D5D">
                    <a:shade val="67500"/>
                    <a:satMod val="115000"/>
                    <a:lumMod val="63000"/>
                    <a:lumOff val="37000"/>
                  </a:srgbClr>
                </a:gs>
                <a:gs pos="100000">
                  <a:srgbClr val="FF5D5D">
                    <a:shade val="100000"/>
                    <a:satMod val="115000"/>
                    <a:lumMod val="23000"/>
                    <a:lumOff val="77000"/>
                  </a:srgb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'Perf Soda'!$A$3:$A$11</c:f>
              <c:strCache>
                <c:ptCount val="9"/>
                <c:pt idx="0">
                  <c:v>SweepSAH
[MacDonald and Booth 1990]</c:v>
                </c:pt>
                <c:pt idx="1">
                  <c:v>SBVH
[Stich et al. 2009]</c:v>
                </c:pt>
                <c:pt idx="2">
                  <c:v>Tree rotations
[Kensler 2008]</c:v>
                </c:pt>
                <c:pt idx="3">
                  <c:v>Insertion-based optimization
[Bittner et al. 2013]</c:v>
                </c:pt>
                <c:pt idx="4">
                  <c:v>Our method</c:v>
                </c:pt>
                <c:pt idx="5">
                  <c:v>Our method
+30% splits</c:v>
                </c:pt>
                <c:pt idx="6">
                  <c:v>LBVH + collapse
[Karras 2012]</c:v>
                </c:pt>
                <c:pt idx="7">
                  <c:v>HLBVH
[Garanzha et al. 2011a]</c:v>
                </c:pt>
                <c:pt idx="8">
                  <c:v>GridSAH
[Garanzha et al. 2011b]</c:v>
                </c:pt>
              </c:strCache>
            </c:strRef>
          </c:cat>
          <c:val>
            <c:numRef>
              <c:f>'Perf Soda'!$C$3:$C$11</c:f>
              <c:numCache>
                <c:formatCode>General</c:formatCode>
                <c:ptCount val="9"/>
                <c:pt idx="6" formatCode="0%">
                  <c:v>0.69399999999999995</c:v>
                </c:pt>
                <c:pt idx="7" formatCode="0%">
                  <c:v>0.67400000000000004</c:v>
                </c:pt>
                <c:pt idx="8" formatCode="0%">
                  <c:v>0.68100000000000005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7792256"/>
        <c:axId val="257810432"/>
      </c:barChart>
      <c:catAx>
        <c:axId val="257792256"/>
        <c:scaling>
          <c:orientation val="minMax"/>
        </c:scaling>
        <c:delete val="1"/>
        <c:axPos val="b"/>
        <c:majorTickMark val="out"/>
        <c:minorTickMark val="none"/>
        <c:tickLblPos val="nextTo"/>
        <c:crossAx val="257810432"/>
        <c:crosses val="autoZero"/>
        <c:auto val="1"/>
        <c:lblAlgn val="ctr"/>
        <c:lblOffset val="100"/>
        <c:noMultiLvlLbl val="0"/>
      </c:catAx>
      <c:valAx>
        <c:axId val="257810432"/>
        <c:scaling>
          <c:orientation val="minMax"/>
          <c:max val="1.4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257792256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6.2734109323291112E-2"/>
          <c:y val="2.6025444382282329E-2"/>
          <c:w val="0.91916946251283793"/>
          <c:h val="0.91245223348520765"/>
        </c:manualLayout>
      </c:layout>
      <c:lineChart>
        <c:grouping val="standard"/>
        <c:varyColors val="0"/>
        <c:ser>
          <c:idx val="0"/>
          <c:order val="0"/>
          <c:tx>
            <c:strRef>
              <c:f>Graph!$H$207</c:f>
              <c:strCache>
                <c:ptCount val="1"/>
                <c:pt idx="0">
                  <c:v>SweepSAH</c:v>
                </c:pt>
              </c:strCache>
            </c:strRef>
          </c:tx>
          <c:spPr>
            <a:ln>
              <a:solidFill>
                <a:srgbClr val="00B0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Graph!$AA$207:$BK$207</c:f>
              <c:numCache>
                <c:formatCode>0%</c:formatCode>
                <c:ptCount val="37"/>
                <c:pt idx="0">
                  <c:v>4.0301376604885922E-3</c:v>
                </c:pt>
                <c:pt idx="1">
                  <c:v>5.8906670678966645E-3</c:v>
                </c:pt>
                <c:pt idx="2">
                  <c:v>8.5938486421823987E-3</c:v>
                </c:pt>
                <c:pt idx="3">
                  <c:v>1.250370790815393E-2</c:v>
                </c:pt>
                <c:pt idx="4">
                  <c:v>1.8123299421795403E-2</c:v>
                </c:pt>
                <c:pt idx="5">
                  <c:v>2.613022762602139E-2</c:v>
                </c:pt>
                <c:pt idx="6">
                  <c:v>3.7405619392113912E-2</c:v>
                </c:pt>
                <c:pt idx="7">
                  <c:v>5.30418338670147E-2</c:v>
                </c:pt>
                <c:pt idx="8">
                  <c:v>7.4308576772270707E-2</c:v>
                </c:pt>
                <c:pt idx="9">
                  <c:v>0.10255537889314244</c:v>
                </c:pt>
                <c:pt idx="10">
                  <c:v>0.13903302061885761</c:v>
                </c:pt>
                <c:pt idx="11">
                  <c:v>0.18463087667455588</c:v>
                </c:pt>
                <c:pt idx="12">
                  <c:v>0.23956290155279195</c:v>
                </c:pt>
                <c:pt idx="13">
                  <c:v>0.30309862872499815</c:v>
                </c:pt>
                <c:pt idx="14">
                  <c:v>0.37348167114434705</c:v>
                </c:pt>
                <c:pt idx="15">
                  <c:v>0.44812205098828517</c:v>
                </c:pt>
                <c:pt idx="16">
                  <c:v>0.52400063963445276</c:v>
                </c:pt>
                <c:pt idx="17">
                  <c:v>0.59812680395245221</c:v>
                </c:pt>
                <c:pt idx="18">
                  <c:v>0.6679179768871325</c:v>
                </c:pt>
                <c:pt idx="19">
                  <c:v>0.73143524521958847</c:v>
                </c:pt>
                <c:pt idx="20">
                  <c:v>0.78745262675380889</c:v>
                </c:pt>
                <c:pt idx="21">
                  <c:v>0.835393531808589</c:v>
                </c:pt>
                <c:pt idx="22">
                  <c:v>0.87521689647512735</c:v>
                </c:pt>
                <c:pt idx="23">
                  <c:v>0.90731563921009395</c:v>
                </c:pt>
                <c:pt idx="24">
                  <c:v>0.93242668604201295</c:v>
                </c:pt>
                <c:pt idx="25">
                  <c:v>0.95152308754480097</c:v>
                </c:pt>
                <c:pt idx="26">
                  <c:v>0.96568268215573771</c:v>
                </c:pt>
                <c:pt idx="27">
                  <c:v>0.97596007273892993</c:v>
                </c:pt>
                <c:pt idx="28">
                  <c:v>0.98329326844131271</c:v>
                </c:pt>
                <c:pt idx="29">
                  <c:v>0.98845753235952372</c:v>
                </c:pt>
                <c:pt idx="30">
                  <c:v>0.99205913840057192</c:v>
                </c:pt>
                <c:pt idx="31">
                  <c:v>0.99455329390690161</c:v>
                </c:pt>
                <c:pt idx="32">
                  <c:v>0.99627189526735493</c:v>
                </c:pt>
                <c:pt idx="33">
                  <c:v>0.99745194423417838</c:v>
                </c:pt>
                <c:pt idx="34">
                  <c:v>0.99826022697276184</c:v>
                </c:pt>
                <c:pt idx="35">
                  <c:v>0.99881293159836948</c:v>
                </c:pt>
                <c:pt idx="36">
                  <c:v>0.99919043281004183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Graph!$H$208</c:f>
              <c:strCache>
                <c:ptCount val="1"/>
                <c:pt idx="0">
                  <c:v>Our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Graph!$AA$208:$BK$208</c:f>
              <c:numCache>
                <c:formatCode>0%</c:formatCode>
                <c:ptCount val="37"/>
                <c:pt idx="0">
                  <c:v>0.22361532633093603</c:v>
                </c:pt>
                <c:pt idx="1">
                  <c:v>0.28833194502706633</c:v>
                </c:pt>
                <c:pt idx="2">
                  <c:v>0.36102186581125079</c:v>
                </c:pt>
                <c:pt idx="3">
                  <c:v>0.43861794298106649</c:v>
                </c:pt>
                <c:pt idx="4">
                  <c:v>0.51740844156553023</c:v>
                </c:pt>
                <c:pt idx="5">
                  <c:v>0.5937003690415521</c:v>
                </c:pt>
                <c:pt idx="6">
                  <c:v>0.66438878424431791</c:v>
                </c:pt>
                <c:pt idx="7">
                  <c:v>0.72727740459203294</c:v>
                </c:pt>
                <c:pt idx="8">
                  <c:v>0.78114340919966252</c:v>
                </c:pt>
                <c:pt idx="9">
                  <c:v>0.82564436285089138</c:v>
                </c:pt>
                <c:pt idx="10">
                  <c:v>0.86116164815384388</c:v>
                </c:pt>
                <c:pt idx="11">
                  <c:v>0.88861100379144808</c:v>
                </c:pt>
                <c:pt idx="12">
                  <c:v>0.90922455892632392</c:v>
                </c:pt>
                <c:pt idx="13">
                  <c:v>0.92433286762406808</c:v>
                </c:pt>
                <c:pt idx="14">
                  <c:v>0.93519163315552412</c:v>
                </c:pt>
                <c:pt idx="15">
                  <c:v>0.94287926460961347</c:v>
                </c:pt>
                <c:pt idx="16">
                  <c:v>0.94826099879400405</c:v>
                </c:pt>
                <c:pt idx="17">
                  <c:v>0.95199785970389406</c:v>
                </c:pt>
                <c:pt idx="18">
                  <c:v>0.95457754120291227</c:v>
                </c:pt>
                <c:pt idx="19">
                  <c:v>0.95635111928998595</c:v>
                </c:pt>
                <c:pt idx="20">
                  <c:v>0.95756702261776816</c:v>
                </c:pt>
                <c:pt idx="21">
                  <c:v>0.9583989655209425</c:v>
                </c:pt>
                <c:pt idx="22">
                  <c:v>0.95896742572833948</c:v>
                </c:pt>
                <c:pt idx="23">
                  <c:v>0.95935548966044504</c:v>
                </c:pt>
                <c:pt idx="24">
                  <c:v>0.95962023626253301</c:v>
                </c:pt>
                <c:pt idx="25">
                  <c:v>0.95980077433368594</c:v>
                </c:pt>
                <c:pt idx="26">
                  <c:v>0.95992385174402517</c:v>
                </c:pt>
                <c:pt idx="27">
                  <c:v>0.96000773977161802</c:v>
                </c:pt>
                <c:pt idx="28">
                  <c:v>0.96006490891138352</c:v>
                </c:pt>
                <c:pt idx="29">
                  <c:v>0.96010386563758843</c:v>
                </c:pt>
                <c:pt idx="30">
                  <c:v>0.96013041018868994</c:v>
                </c:pt>
                <c:pt idx="31">
                  <c:v>0.96014849647194966</c:v>
                </c:pt>
                <c:pt idx="32">
                  <c:v>0.96016081929837216</c:v>
                </c:pt>
                <c:pt idx="33">
                  <c:v>0.96016921510672559</c:v>
                </c:pt>
                <c:pt idx="34">
                  <c:v>0.96017493527354303</c:v>
                </c:pt>
                <c:pt idx="35">
                  <c:v>0.9601788324563566</c:v>
                </c:pt>
                <c:pt idx="36">
                  <c:v>0.96018148761254951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Graph!$H$209</c:f>
              <c:strCache>
                <c:ptCount val="1"/>
                <c:pt idx="0">
                  <c:v>LBVH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Graph!$AA$209:$BK$209</c:f>
              <c:numCache>
                <c:formatCode>0%</c:formatCode>
                <c:ptCount val="37"/>
                <c:pt idx="0">
                  <c:v>0.38377494901605769</c:v>
                </c:pt>
                <c:pt idx="1">
                  <c:v>0.4373170739914875</c:v>
                </c:pt>
                <c:pt idx="2">
                  <c:v>0.48687626713687548</c:v>
                </c:pt>
                <c:pt idx="3">
                  <c:v>0.53103678602820348</c:v>
                </c:pt>
                <c:pt idx="4">
                  <c:v>0.56893425120686347</c:v>
                </c:pt>
                <c:pt idx="5">
                  <c:v>0.60026036752751566</c:v>
                </c:pt>
                <c:pt idx="6">
                  <c:v>0.62522778294253822</c:v>
                </c:pt>
                <c:pt idx="7">
                  <c:v>0.64446677001926433</c:v>
                </c:pt>
                <c:pt idx="8">
                  <c:v>0.65886091706921301</c:v>
                </c:pt>
                <c:pt idx="9">
                  <c:v>0.66937130784391363</c:v>
                </c:pt>
                <c:pt idx="10">
                  <c:v>0.67690036680825139</c:v>
                </c:pt>
                <c:pt idx="11">
                  <c:v>0.68221628977446325</c:v>
                </c:pt>
                <c:pt idx="12">
                  <c:v>0.68592997648653919</c:v>
                </c:pt>
                <c:pt idx="13">
                  <c:v>0.68850464586210791</c:v>
                </c:pt>
                <c:pt idx="14">
                  <c:v>0.69028005570106232</c:v>
                </c:pt>
                <c:pt idx="15">
                  <c:v>0.69149972332917287</c:v>
                </c:pt>
                <c:pt idx="16">
                  <c:v>0.69233542532588721</c:v>
                </c:pt>
                <c:pt idx="17">
                  <c:v>0.69290700959391471</c:v>
                </c:pt>
                <c:pt idx="18">
                  <c:v>0.69329746601004605</c:v>
                </c:pt>
                <c:pt idx="19">
                  <c:v>0.69356396605120252</c:v>
                </c:pt>
                <c:pt idx="20">
                  <c:v>0.69374575631144597</c:v>
                </c:pt>
                <c:pt idx="21">
                  <c:v>0.69386971364599859</c:v>
                </c:pt>
                <c:pt idx="22">
                  <c:v>0.69395421363494736</c:v>
                </c:pt>
                <c:pt idx="23">
                  <c:v>0.69401180549892816</c:v>
                </c:pt>
                <c:pt idx="24">
                  <c:v>0.69405105291865488</c:v>
                </c:pt>
                <c:pt idx="25">
                  <c:v>0.69407779676869241</c:v>
                </c:pt>
                <c:pt idx="26">
                  <c:v>0.69409601941402976</c:v>
                </c:pt>
                <c:pt idx="27">
                  <c:v>0.6941084354127568</c:v>
                </c:pt>
                <c:pt idx="28">
                  <c:v>0.69411689482396854</c:v>
                </c:pt>
                <c:pt idx="29">
                  <c:v>0.69412265838107934</c:v>
                </c:pt>
                <c:pt idx="30">
                  <c:v>0.69412658515235937</c:v>
                </c:pt>
                <c:pt idx="31">
                  <c:v>0.69412926047947465</c:v>
                </c:pt>
                <c:pt idx="32">
                  <c:v>0.69413108318135808</c:v>
                </c:pt>
                <c:pt idx="33">
                  <c:v>0.69413232498424948</c:v>
                </c:pt>
                <c:pt idx="34">
                  <c:v>0.69413317101960981</c:v>
                </c:pt>
                <c:pt idx="35">
                  <c:v>0.69413374741906475</c:v>
                </c:pt>
                <c:pt idx="36">
                  <c:v>0.69413414011649732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Graph!$H$210</c:f>
              <c:strCache>
                <c:ptCount val="1"/>
                <c:pt idx="0">
                  <c:v>HLBVH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Graph!$AA$210:$BK$210</c:f>
              <c:numCache>
                <c:formatCode>0%</c:formatCode>
                <c:ptCount val="37"/>
                <c:pt idx="0">
                  <c:v>0.31810292171384097</c:v>
                </c:pt>
                <c:pt idx="1">
                  <c:v>0.37918345395295222</c:v>
                </c:pt>
                <c:pt idx="2">
                  <c:v>0.43783249383696798</c:v>
                </c:pt>
                <c:pt idx="3">
                  <c:v>0.49077493091467639</c:v>
                </c:pt>
                <c:pt idx="4">
                  <c:v>0.53589338242159612</c:v>
                </c:pt>
                <c:pt idx="5">
                  <c:v>0.57243515771222753</c:v>
                </c:pt>
                <c:pt idx="6">
                  <c:v>0.60078848680445962</c:v>
                </c:pt>
                <c:pt idx="7">
                  <c:v>0.62204213745062475</c:v>
                </c:pt>
                <c:pt idx="8">
                  <c:v>0.63755421030620218</c:v>
                </c:pt>
                <c:pt idx="9">
                  <c:v>0.64865169832978675</c:v>
                </c:pt>
                <c:pt idx="10">
                  <c:v>0.65647597209303066</c:v>
                </c:pt>
                <c:pt idx="11">
                  <c:v>0.66193518222751213</c:v>
                </c:pt>
                <c:pt idx="12">
                  <c:v>0.66571628194272392</c:v>
                </c:pt>
                <c:pt idx="13">
                  <c:v>0.66832168434923311</c:v>
                </c:pt>
                <c:pt idx="14">
                  <c:v>0.67011058180654026</c:v>
                </c:pt>
                <c:pt idx="15">
                  <c:v>0.67133584832366444</c:v>
                </c:pt>
                <c:pt idx="16">
                  <c:v>0.6721736553279809</c:v>
                </c:pt>
                <c:pt idx="17">
                  <c:v>0.67274586632219313</c:v>
                </c:pt>
                <c:pt idx="18">
                  <c:v>0.67313637048689468</c:v>
                </c:pt>
                <c:pt idx="19">
                  <c:v>0.67340272560393666</c:v>
                </c:pt>
                <c:pt idx="20">
                  <c:v>0.67358433430600162</c:v>
                </c:pt>
                <c:pt idx="21">
                  <c:v>0.67370812935891888</c:v>
                </c:pt>
                <c:pt idx="22">
                  <c:v>0.67379250083004893</c:v>
                </c:pt>
                <c:pt idx="23">
                  <c:v>0.67384999678658197</c:v>
                </c:pt>
                <c:pt idx="24">
                  <c:v>0.67388917498532641</c:v>
                </c:pt>
                <c:pt idx="25">
                  <c:v>0.67391586987326357</c:v>
                </c:pt>
                <c:pt idx="26">
                  <c:v>0.67393405832405084</c:v>
                </c:pt>
                <c:pt idx="27">
                  <c:v>0.67394645063762826</c:v>
                </c:pt>
                <c:pt idx="28">
                  <c:v>0.67395489373188222</c:v>
                </c:pt>
                <c:pt idx="29">
                  <c:v>0.67396064608860562</c:v>
                </c:pt>
                <c:pt idx="30">
                  <c:v>0.67396456519026204</c:v>
                </c:pt>
                <c:pt idx="31">
                  <c:v>0.67396723527407132</c:v>
                </c:pt>
                <c:pt idx="32">
                  <c:v>0.67396905439535248</c:v>
                </c:pt>
                <c:pt idx="33">
                  <c:v>0.67397029375491857</c:v>
                </c:pt>
                <c:pt idx="34">
                  <c:v>0.67397113812385512</c:v>
                </c:pt>
                <c:pt idx="35">
                  <c:v>0.67397171338715078</c:v>
                </c:pt>
                <c:pt idx="36">
                  <c:v>0.67397210531013818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Graph!$H$211</c:f>
              <c:strCache>
                <c:ptCount val="1"/>
                <c:pt idx="0">
                  <c:v>GridSAH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Graph!$AA$211:$BK$211</c:f>
              <c:numCache>
                <c:formatCode>0%</c:formatCode>
                <c:ptCount val="37"/>
                <c:pt idx="0">
                  <c:v>0.28331753980531071</c:v>
                </c:pt>
                <c:pt idx="1">
                  <c:v>0.3448946280224231</c:v>
                </c:pt>
                <c:pt idx="2">
                  <c:v>0.40633335662794129</c:v>
                </c:pt>
                <c:pt idx="3">
                  <c:v>0.46387203730778309</c:v>
                </c:pt>
                <c:pt idx="4">
                  <c:v>0.51458678438933991</c:v>
                </c:pt>
                <c:pt idx="5">
                  <c:v>0.55688778394059157</c:v>
                </c:pt>
                <c:pt idx="6">
                  <c:v>0.59052653143375211</c:v>
                </c:pt>
                <c:pt idx="7">
                  <c:v>0.61624320871413463</c:v>
                </c:pt>
                <c:pt idx="8">
                  <c:v>0.63529957406732329</c:v>
                </c:pt>
                <c:pt idx="9">
                  <c:v>0.6490881009574011</c:v>
                </c:pt>
                <c:pt idx="10">
                  <c:v>0.65889031973829204</c:v>
                </c:pt>
                <c:pt idx="11">
                  <c:v>0.6657700974250047</c:v>
                </c:pt>
                <c:pt idx="12">
                  <c:v>0.67055496515240676</c:v>
                </c:pt>
                <c:pt idx="13">
                  <c:v>0.67386160824731545</c:v>
                </c:pt>
                <c:pt idx="14">
                  <c:v>0.67613655405612783</c:v>
                </c:pt>
                <c:pt idx="15">
                  <c:v>0.67769688874744782</c:v>
                </c:pt>
                <c:pt idx="16">
                  <c:v>0.67876482230753055</c:v>
                </c:pt>
                <c:pt idx="17">
                  <c:v>0.67949468195236018</c:v>
                </c:pt>
                <c:pt idx="18">
                  <c:v>0.67999299500890964</c:v>
                </c:pt>
                <c:pt idx="19">
                  <c:v>0.68033298783989105</c:v>
                </c:pt>
                <c:pt idx="20">
                  <c:v>0.6805648530196603</c:v>
                </c:pt>
                <c:pt idx="21">
                  <c:v>0.68072292819337943</c:v>
                </c:pt>
                <c:pt idx="22">
                  <c:v>0.6808306733933166</c:v>
                </c:pt>
                <c:pt idx="23">
                  <c:v>0.68090410249181654</c:v>
                </c:pt>
                <c:pt idx="24">
                  <c:v>0.68095413990371012</c:v>
                </c:pt>
                <c:pt idx="25">
                  <c:v>0.68098823498660932</c:v>
                </c:pt>
                <c:pt idx="26">
                  <c:v>0.68101146601330509</c:v>
                </c:pt>
                <c:pt idx="27">
                  <c:v>0.68102729420321872</c:v>
                </c:pt>
                <c:pt idx="28">
                  <c:v>0.68103807832280594</c:v>
                </c:pt>
                <c:pt idx="29">
                  <c:v>0.68104542568973703</c:v>
                </c:pt>
                <c:pt idx="30">
                  <c:v>0.68105043150014577</c:v>
                </c:pt>
                <c:pt idx="31">
                  <c:v>0.68105384196901686</c:v>
                </c:pt>
                <c:pt idx="32">
                  <c:v>0.68105616551759107</c:v>
                </c:pt>
                <c:pt idx="33">
                  <c:v>0.68105774854356649</c:v>
                </c:pt>
                <c:pt idx="34">
                  <c:v>0.68105882705160314</c:v>
                </c:pt>
                <c:pt idx="35">
                  <c:v>0.68105956183289296</c:v>
                </c:pt>
                <c:pt idx="36">
                  <c:v>0.68106006243463413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Graph!$H$212</c:f>
              <c:strCache>
                <c:ptCount val="1"/>
                <c:pt idx="0">
                  <c:v>Kensler</c:v>
                </c:pt>
              </c:strCache>
            </c:strRef>
          </c:tx>
          <c:spPr>
            <a:ln>
              <a:solidFill>
                <a:srgbClr val="FF9933">
                  <a:lumMod val="7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Graph!$AA$212:$BK$212</c:f>
              <c:numCache>
                <c:formatCode>0%</c:formatCode>
                <c:ptCount val="37"/>
                <c:pt idx="0">
                  <c:v>6.778409028421259E-4</c:v>
                </c:pt>
                <c:pt idx="1">
                  <c:v>9.9428528696318555E-4</c:v>
                </c:pt>
                <c:pt idx="2">
                  <c:v>1.4580161227622866E-3</c:v>
                </c:pt>
                <c:pt idx="3">
                  <c:v>2.1370798534333301E-3</c:v>
                </c:pt>
                <c:pt idx="4">
                  <c:v>3.1303843157706119E-3</c:v>
                </c:pt>
                <c:pt idx="5">
                  <c:v>4.5810473386952936E-3</c:v>
                </c:pt>
                <c:pt idx="6">
                  <c:v>6.6948004749926779E-3</c:v>
                </c:pt>
                <c:pt idx="7">
                  <c:v>9.7645755527050789E-3</c:v>
                </c:pt>
                <c:pt idx="8">
                  <c:v>1.4201764358590297E-2</c:v>
                </c:pt>
                <c:pt idx="9">
                  <c:v>2.0572833214673611E-2</c:v>
                </c:pt>
                <c:pt idx="10">
                  <c:v>2.9636172869318311E-2</c:v>
                </c:pt>
                <c:pt idx="11">
                  <c:v>4.2367599940325608E-2</c:v>
                </c:pt>
                <c:pt idx="12">
                  <c:v>5.9954316826221668E-2</c:v>
                </c:pt>
                <c:pt idx="13">
                  <c:v>8.3729652541682326E-2</c:v>
                </c:pt>
                <c:pt idx="14">
                  <c:v>0.11502128571815354</c:v>
                </c:pt>
                <c:pt idx="15">
                  <c:v>0.15490208116440102</c:v>
                </c:pt>
                <c:pt idx="16">
                  <c:v>0.20387069477711389</c:v>
                </c:pt>
                <c:pt idx="17">
                  <c:v>0.2615456679707539</c:v>
                </c:pt>
                <c:pt idx="18">
                  <c:v>0.32650491121572506</c:v>
                </c:pt>
                <c:pt idx="19">
                  <c:v>0.39638344606922443</c:v>
                </c:pt>
                <c:pt idx="20">
                  <c:v>0.46822648754468987</c:v>
                </c:pt>
                <c:pt idx="21">
                  <c:v>0.53896505361745761</c:v>
                </c:pt>
                <c:pt idx="22">
                  <c:v>0.60585144007616054</c:v>
                </c:pt>
                <c:pt idx="23">
                  <c:v>0.6667522395689427</c:v>
                </c:pt>
                <c:pt idx="24">
                  <c:v>0.72026969640126681</c:v>
                </c:pt>
                <c:pt idx="25">
                  <c:v>0.76572430814183756</c:v>
                </c:pt>
                <c:pt idx="26">
                  <c:v>0.80306624693833373</c:v>
                </c:pt>
                <c:pt idx="27">
                  <c:v>0.83276242293689651</c:v>
                </c:pt>
                <c:pt idx="28">
                  <c:v>0.855662201461454</c:v>
                </c:pt>
                <c:pt idx="29">
                  <c:v>0.87283715355624614</c:v>
                </c:pt>
                <c:pt idx="30">
                  <c:v>0.88541646519068506</c:v>
                </c:pt>
                <c:pt idx="31">
                  <c:v>0.89445439478310662</c:v>
                </c:pt>
                <c:pt idx="32">
                  <c:v>0.90085188432729701</c:v>
                </c:pt>
                <c:pt idx="33">
                  <c:v>0.90533014031496728</c:v>
                </c:pt>
                <c:pt idx="34">
                  <c:v>0.90843958394374857</c:v>
                </c:pt>
                <c:pt idx="35">
                  <c:v>0.91058612595549759</c:v>
                </c:pt>
                <c:pt idx="36">
                  <c:v>0.91206191547275495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Graph!$H$213</c:f>
              <c:strCache>
                <c:ptCount val="1"/>
                <c:pt idx="0">
                  <c:v>Bittner</c:v>
                </c:pt>
              </c:strCache>
            </c:strRef>
          </c:tx>
          <c:spPr>
            <a:ln>
              <a:solidFill>
                <a:srgbClr val="FF9933">
                  <a:lumMod val="50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Graph!$AA$213:$BK$213</c:f>
              <c:numCache>
                <c:formatCode>0%</c:formatCode>
                <c:ptCount val="37"/>
                <c:pt idx="0">
                  <c:v>6.4585070964299769E-4</c:v>
                </c:pt>
                <c:pt idx="1">
                  <c:v>9.4718710344222099E-4</c:v>
                </c:pt>
                <c:pt idx="2">
                  <c:v>1.3885789256223367E-3</c:v>
                </c:pt>
                <c:pt idx="3">
                  <c:v>2.0345045427970832E-3</c:v>
                </c:pt>
                <c:pt idx="4">
                  <c:v>2.9784276744369538E-3</c:v>
                </c:pt>
                <c:pt idx="5">
                  <c:v>4.3550445566230825E-3</c:v>
                </c:pt>
                <c:pt idx="6">
                  <c:v>6.3568435860914402E-3</c:v>
                </c:pt>
                <c:pt idx="7">
                  <c:v>9.2555570225609403E-3</c:v>
                </c:pt>
                <c:pt idx="8">
                  <c:v>1.3428075220587357E-2</c:v>
                </c:pt>
                <c:pt idx="9">
                  <c:v>1.9384103124163658E-2</c:v>
                </c:pt>
                <c:pt idx="10">
                  <c:v>2.7788730804559299E-2</c:v>
                </c:pt>
                <c:pt idx="11">
                  <c:v>3.9467471251416954E-2</c:v>
                </c:pt>
                <c:pt idx="12">
                  <c:v>5.5376935557427329E-2</c:v>
                </c:pt>
                <c:pt idx="13">
                  <c:v>7.6527559727533292E-2</c:v>
                </c:pt>
                <c:pt idx="14">
                  <c:v>0.1038623549226972</c:v>
                </c:pt>
                <c:pt idx="15">
                  <c:v>0.13812287813940877</c:v>
                </c:pt>
                <c:pt idx="16">
                  <c:v>0.1797455642322397</c:v>
                </c:pt>
                <c:pt idx="17">
                  <c:v>0.22880469217363886</c:v>
                </c:pt>
                <c:pt idx="18">
                  <c:v>0.28497509161247503</c:v>
                </c:pt>
                <c:pt idx="19">
                  <c:v>0.34748578768193106</c:v>
                </c:pt>
                <c:pt idx="20">
                  <c:v>0.4150836996270888</c:v>
                </c:pt>
                <c:pt idx="21">
                  <c:v>0.48606009555425078</c:v>
                </c:pt>
                <c:pt idx="22">
                  <c:v>0.5583660786405088</c:v>
                </c:pt>
                <c:pt idx="23">
                  <c:v>0.62979036883481032</c:v>
                </c:pt>
                <c:pt idx="24">
                  <c:v>0.69815141010436976</c:v>
                </c:pt>
                <c:pt idx="25">
                  <c:v>0.76147611103100998</c:v>
                </c:pt>
                <c:pt idx="26">
                  <c:v>0.81816257779928492</c:v>
                </c:pt>
                <c:pt idx="27">
                  <c:v>0.86712427271859094</c:v>
                </c:pt>
                <c:pt idx="28">
                  <c:v>0.90789158847490692</c:v>
                </c:pt>
                <c:pt idx="29">
                  <c:v>0.94062892467644021</c:v>
                </c:pt>
                <c:pt idx="30">
                  <c:v>0.96603929422335955</c:v>
                </c:pt>
                <c:pt idx="31">
                  <c:v>0.98517648989957274</c:v>
                </c:pt>
                <c:pt idx="32">
                  <c:v>0.9992288033960024</c:v>
                </c:pt>
                <c:pt idx="33">
                  <c:v>1.0093406582785944</c:v>
                </c:pt>
                <c:pt idx="34">
                  <c:v>1.0165050213842808</c:v>
                </c:pt>
                <c:pt idx="35">
                  <c:v>1.0215229596233402</c:v>
                </c:pt>
                <c:pt idx="36">
                  <c:v>1.025008366423608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Graph!$H$214</c:f>
              <c:strCache>
                <c:ptCount val="1"/>
                <c:pt idx="0">
                  <c:v>SBVH</c:v>
                </c:pt>
              </c:strCache>
            </c:strRef>
          </c:tx>
          <c:spPr>
            <a:ln>
              <a:solidFill>
                <a:srgbClr val="0070C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Graph!$AA$214:$BK$214</c:f>
              <c:numCache>
                <c:formatCode>0%</c:formatCode>
                <c:ptCount val="37"/>
                <c:pt idx="0">
                  <c:v>4.013773801214338E-4</c:v>
                </c:pt>
                <c:pt idx="1">
                  <c:v>5.8900491192034703E-4</c:v>
                </c:pt>
                <c:pt idx="2">
                  <c:v>8.6424708782740156E-4</c:v>
                </c:pt>
                <c:pt idx="3">
                  <c:v>1.2679087600928594E-3</c:v>
                </c:pt>
                <c:pt idx="4">
                  <c:v>1.8596750699504294E-3</c:v>
                </c:pt>
                <c:pt idx="5">
                  <c:v>2.7267054573122465E-3</c:v>
                </c:pt>
                <c:pt idx="6">
                  <c:v>3.9959776190295528E-3</c:v>
                </c:pt>
                <c:pt idx="7">
                  <c:v>5.8518334092489792E-3</c:v>
                </c:pt>
                <c:pt idx="8">
                  <c:v>8.5605296408340671E-3</c:v>
                </c:pt>
                <c:pt idx="9">
                  <c:v>1.2503775245464551E-2</c:v>
                </c:pt>
                <c:pt idx="10">
                  <c:v>1.8222856658451449E-2</c:v>
                </c:pt>
                <c:pt idx="11">
                  <c:v>2.6473252603822529E-2</c:v>
                </c:pt>
                <c:pt idx="12">
                  <c:v>3.8285327467695737E-2</c:v>
                </c:pt>
                <c:pt idx="13">
                  <c:v>5.5018081754873882E-2</c:v>
                </c:pt>
                <c:pt idx="14">
                  <c:v>7.837902528624574E-2</c:v>
                </c:pt>
                <c:pt idx="15">
                  <c:v>0.11036671045510953</c:v>
                </c:pt>
                <c:pt idx="16">
                  <c:v>0.15308438223863152</c:v>
                </c:pt>
                <c:pt idx="17">
                  <c:v>0.20839399870899097</c:v>
                </c:pt>
                <c:pt idx="18">
                  <c:v>0.27744469848574921</c:v>
                </c:pt>
                <c:pt idx="19">
                  <c:v>0.36019647405277522</c:v>
                </c:pt>
                <c:pt idx="20">
                  <c:v>0.45510020055858619</c:v>
                </c:pt>
                <c:pt idx="21">
                  <c:v>0.55904378462664117</c:v>
                </c:pt>
                <c:pt idx="22">
                  <c:v>0.66758913143825249</c:v>
                </c:pt>
                <c:pt idx="23">
                  <c:v>0.77549315642085748</c:v>
                </c:pt>
                <c:pt idx="24">
                  <c:v>0.87748267501376898</c:v>
                </c:pt>
                <c:pt idx="25">
                  <c:v>0.96913364791542322</c:v>
                </c:pt>
                <c:pt idx="26">
                  <c:v>1.0475679275872141</c:v>
                </c:pt>
                <c:pt idx="27">
                  <c:v>1.1117158912330412</c:v>
                </c:pt>
                <c:pt idx="28">
                  <c:v>1.1621065241302579</c:v>
                </c:pt>
                <c:pt idx="29">
                  <c:v>1.2003547284641809</c:v>
                </c:pt>
                <c:pt idx="30">
                  <c:v>1.2285848687125607</c:v>
                </c:pt>
                <c:pt idx="31">
                  <c:v>1.2489684349699568</c:v>
                </c:pt>
                <c:pt idx="32">
                  <c:v>1.2634435728482392</c:v>
                </c:pt>
                <c:pt idx="33">
                  <c:v>1.2735977060708275</c:v>
                </c:pt>
                <c:pt idx="34">
                  <c:v>1.2806580667787362</c:v>
                </c:pt>
                <c:pt idx="35">
                  <c:v>1.285536620003406</c:v>
                </c:pt>
                <c:pt idx="36">
                  <c:v>1.2888928343498427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Graph!$H$215</c:f>
              <c:strCache>
                <c:ptCount val="1"/>
                <c:pt idx="0">
                  <c:v>Our+split</c:v>
                </c:pt>
              </c:strCache>
            </c:strRef>
          </c:tx>
          <c:spPr>
            <a:ln>
              <a:noFill/>
              <a:prstDash val="sysDot"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Graph!$AA$215:$BK$215</c:f>
              <c:numCache>
                <c:formatCode>0%</c:formatCode>
                <c:ptCount val="37"/>
                <c:pt idx="0">
                  <c:v>0.19939730377146012</c:v>
                </c:pt>
                <c:pt idx="1">
                  <c:v>0.26501272593655495</c:v>
                </c:pt>
                <c:pt idx="2">
                  <c:v>0.34308877267024823</c:v>
                </c:pt>
                <c:pt idx="3">
                  <c:v>0.43156242968142838</c:v>
                </c:pt>
                <c:pt idx="4">
                  <c:v>0.5267830418754309</c:v>
                </c:pt>
                <c:pt idx="5">
                  <c:v>0.62408830770710877</c:v>
                </c:pt>
                <c:pt idx="6">
                  <c:v>0.71868646298303696</c:v>
                </c:pt>
                <c:pt idx="7">
                  <c:v>0.80650056526708425</c:v>
                </c:pt>
                <c:pt idx="8">
                  <c:v>0.88468482100878576</c:v>
                </c:pt>
                <c:pt idx="9">
                  <c:v>0.95172911969815299</c:v>
                </c:pt>
                <c:pt idx="10">
                  <c:v>1.0072743880624637</c:v>
                </c:pt>
                <c:pt idx="11">
                  <c:v>1.0518283612064576</c:v>
                </c:pt>
                <c:pt idx="12">
                  <c:v>1.0864930121799665</c:v>
                </c:pt>
                <c:pt idx="13">
                  <c:v>1.1127185434690618</c:v>
                </c:pt>
                <c:pt idx="14">
                  <c:v>1.1320776820248413</c:v>
                </c:pt>
                <c:pt idx="15">
                  <c:v>1.1460784083531952</c:v>
                </c:pt>
                <c:pt idx="16">
                  <c:v>1.1560404890912579</c:v>
                </c:pt>
                <c:pt idx="17">
                  <c:v>1.1630415167631205</c:v>
                </c:pt>
                <c:pt idx="18">
                  <c:v>1.1679167222357483</c:v>
                </c:pt>
                <c:pt idx="19">
                  <c:v>1.1712892226562228</c:v>
                </c:pt>
                <c:pt idx="20">
                  <c:v>1.1736112874051239</c:v>
                </c:pt>
                <c:pt idx="21">
                  <c:v>1.1752048526509959</c:v>
                </c:pt>
                <c:pt idx="22">
                  <c:v>1.1762959775788655</c:v>
                </c:pt>
                <c:pt idx="23">
                  <c:v>1.1770419023933927</c:v>
                </c:pt>
                <c:pt idx="24">
                  <c:v>1.1775512864680926</c:v>
                </c:pt>
                <c:pt idx="25">
                  <c:v>1.1778988812868127</c:v>
                </c:pt>
                <c:pt idx="26">
                  <c:v>1.1781359535048219</c:v>
                </c:pt>
                <c:pt idx="27">
                  <c:v>1.1782975892205116</c:v>
                </c:pt>
                <c:pt idx="28">
                  <c:v>1.1784077662666301</c:v>
                </c:pt>
                <c:pt idx="29">
                  <c:v>1.1784828549929547</c:v>
                </c:pt>
                <c:pt idx="30">
                  <c:v>1.178534024412857</c:v>
                </c:pt>
                <c:pt idx="31">
                  <c:v>1.1785688913359647</c:v>
                </c:pt>
                <c:pt idx="32">
                  <c:v>1.1785926484957012</c:v>
                </c:pt>
                <c:pt idx="33">
                  <c:v>1.1786088352679986</c:v>
                </c:pt>
                <c:pt idx="34">
                  <c:v>1.178619863748273</c:v>
                </c:pt>
                <c:pt idx="35">
                  <c:v>1.1786273776246898</c:v>
                </c:pt>
                <c:pt idx="36">
                  <c:v>1.1786324968899158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8960000"/>
        <c:axId val="258965888"/>
      </c:lineChart>
      <c:catAx>
        <c:axId val="258960000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17375E"/>
                </a:solidFill>
              </a:defRPr>
            </a:pPr>
            <a:endParaRPr lang="en-US"/>
          </a:p>
        </c:txPr>
        <c:crossAx val="258965888"/>
        <c:crosses val="autoZero"/>
        <c:auto val="0"/>
        <c:lblAlgn val="ctr"/>
        <c:lblOffset val="0"/>
        <c:tickMarkSkip val="6"/>
        <c:noMultiLvlLbl val="0"/>
      </c:catAx>
      <c:valAx>
        <c:axId val="258965888"/>
        <c:scaling>
          <c:orientation val="minMax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0%" sourceLinked="1"/>
        <c:majorTickMark val="none"/>
        <c:minorTickMark val="none"/>
        <c:tickLblPos val="nextTo"/>
        <c:txPr>
          <a:bodyPr/>
          <a:lstStyle/>
          <a:p>
            <a:pPr>
              <a:defRPr sz="1050" baseline="0">
                <a:solidFill>
                  <a:srgbClr val="17375E"/>
                </a:solidFill>
              </a:defRPr>
            </a:pPr>
            <a:endParaRPr lang="en-US"/>
          </a:p>
        </c:txPr>
        <c:crossAx val="258960000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6.2734109323291112E-2"/>
          <c:y val="2.6025444382282329E-2"/>
          <c:w val="0.91916946251283793"/>
          <c:h val="0.91245223348520765"/>
        </c:manualLayout>
      </c:layout>
      <c:lineChart>
        <c:grouping val="standard"/>
        <c:varyColors val="0"/>
        <c:ser>
          <c:idx val="0"/>
          <c:order val="0"/>
          <c:tx>
            <c:strRef>
              <c:f>Graph!$H$207</c:f>
              <c:strCache>
                <c:ptCount val="1"/>
                <c:pt idx="0">
                  <c:v>SweepSAH</c:v>
                </c:pt>
              </c:strCache>
            </c:strRef>
          </c:tx>
          <c:spPr>
            <a:ln>
              <a:solidFill>
                <a:srgbClr val="00B0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Graph!$AA$207:$BK$207</c:f>
              <c:numCache>
                <c:formatCode>0%</c:formatCode>
                <c:ptCount val="37"/>
                <c:pt idx="0">
                  <c:v>4.0301376604885922E-3</c:v>
                </c:pt>
                <c:pt idx="1">
                  <c:v>5.8906670678966645E-3</c:v>
                </c:pt>
                <c:pt idx="2">
                  <c:v>8.5938486421823987E-3</c:v>
                </c:pt>
                <c:pt idx="3">
                  <c:v>1.250370790815393E-2</c:v>
                </c:pt>
                <c:pt idx="4">
                  <c:v>1.8123299421795403E-2</c:v>
                </c:pt>
                <c:pt idx="5">
                  <c:v>2.613022762602139E-2</c:v>
                </c:pt>
                <c:pt idx="6">
                  <c:v>3.7405619392113912E-2</c:v>
                </c:pt>
                <c:pt idx="7">
                  <c:v>5.30418338670147E-2</c:v>
                </c:pt>
                <c:pt idx="8">
                  <c:v>7.4308576772270707E-2</c:v>
                </c:pt>
                <c:pt idx="9">
                  <c:v>0.10255537889314244</c:v>
                </c:pt>
                <c:pt idx="10">
                  <c:v>0.13903302061885761</c:v>
                </c:pt>
                <c:pt idx="11">
                  <c:v>0.18463087667455588</c:v>
                </c:pt>
                <c:pt idx="12">
                  <c:v>0.23956290155279195</c:v>
                </c:pt>
                <c:pt idx="13">
                  <c:v>0.30309862872499815</c:v>
                </c:pt>
                <c:pt idx="14">
                  <c:v>0.37348167114434705</c:v>
                </c:pt>
                <c:pt idx="15">
                  <c:v>0.44812205098828517</c:v>
                </c:pt>
                <c:pt idx="16">
                  <c:v>0.52400063963445276</c:v>
                </c:pt>
                <c:pt idx="17">
                  <c:v>0.59812680395245221</c:v>
                </c:pt>
                <c:pt idx="18">
                  <c:v>0.6679179768871325</c:v>
                </c:pt>
                <c:pt idx="19">
                  <c:v>0.73143524521958847</c:v>
                </c:pt>
                <c:pt idx="20">
                  <c:v>0.78745262675380889</c:v>
                </c:pt>
                <c:pt idx="21">
                  <c:v>0.835393531808589</c:v>
                </c:pt>
                <c:pt idx="22">
                  <c:v>0.87521689647512735</c:v>
                </c:pt>
                <c:pt idx="23">
                  <c:v>0.90731563921009395</c:v>
                </c:pt>
                <c:pt idx="24">
                  <c:v>0.93242668604201295</c:v>
                </c:pt>
                <c:pt idx="25">
                  <c:v>0.95152308754480097</c:v>
                </c:pt>
                <c:pt idx="26">
                  <c:v>0.96568268215573771</c:v>
                </c:pt>
                <c:pt idx="27">
                  <c:v>0.97596007273892993</c:v>
                </c:pt>
                <c:pt idx="28">
                  <c:v>0.98329326844131271</c:v>
                </c:pt>
                <c:pt idx="29">
                  <c:v>0.98845753235952372</c:v>
                </c:pt>
                <c:pt idx="30">
                  <c:v>0.99205913840057192</c:v>
                </c:pt>
                <c:pt idx="31">
                  <c:v>0.99455329390690161</c:v>
                </c:pt>
                <c:pt idx="32">
                  <c:v>0.99627189526735493</c:v>
                </c:pt>
                <c:pt idx="33">
                  <c:v>0.99745194423417838</c:v>
                </c:pt>
                <c:pt idx="34">
                  <c:v>0.99826022697276184</c:v>
                </c:pt>
                <c:pt idx="35">
                  <c:v>0.99881293159836948</c:v>
                </c:pt>
                <c:pt idx="36">
                  <c:v>0.99919043281004183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Graph!$H$208</c:f>
              <c:strCache>
                <c:ptCount val="1"/>
                <c:pt idx="0">
                  <c:v>Our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Graph!$AA$208:$BK$208</c:f>
              <c:numCache>
                <c:formatCode>0%</c:formatCode>
                <c:ptCount val="37"/>
                <c:pt idx="0">
                  <c:v>0.22361532633093603</c:v>
                </c:pt>
                <c:pt idx="1">
                  <c:v>0.28833194502706633</c:v>
                </c:pt>
                <c:pt idx="2">
                  <c:v>0.36102186581125079</c:v>
                </c:pt>
                <c:pt idx="3">
                  <c:v>0.43861794298106649</c:v>
                </c:pt>
                <c:pt idx="4">
                  <c:v>0.51740844156553023</c:v>
                </c:pt>
                <c:pt idx="5">
                  <c:v>0.5937003690415521</c:v>
                </c:pt>
                <c:pt idx="6">
                  <c:v>0.66438878424431791</c:v>
                </c:pt>
                <c:pt idx="7">
                  <c:v>0.72727740459203294</c:v>
                </c:pt>
                <c:pt idx="8">
                  <c:v>0.78114340919966252</c:v>
                </c:pt>
                <c:pt idx="9">
                  <c:v>0.82564436285089138</c:v>
                </c:pt>
                <c:pt idx="10">
                  <c:v>0.86116164815384388</c:v>
                </c:pt>
                <c:pt idx="11">
                  <c:v>0.88861100379144808</c:v>
                </c:pt>
                <c:pt idx="12">
                  <c:v>0.90922455892632392</c:v>
                </c:pt>
                <c:pt idx="13">
                  <c:v>0.92433286762406808</c:v>
                </c:pt>
                <c:pt idx="14">
                  <c:v>0.93519163315552412</c:v>
                </c:pt>
                <c:pt idx="15">
                  <c:v>0.94287926460961347</c:v>
                </c:pt>
                <c:pt idx="16">
                  <c:v>0.94826099879400405</c:v>
                </c:pt>
                <c:pt idx="17">
                  <c:v>0.95199785970389406</c:v>
                </c:pt>
                <c:pt idx="18">
                  <c:v>0.95457754120291227</c:v>
                </c:pt>
                <c:pt idx="19">
                  <c:v>0.95635111928998595</c:v>
                </c:pt>
                <c:pt idx="20">
                  <c:v>0.95756702261776816</c:v>
                </c:pt>
                <c:pt idx="21">
                  <c:v>0.9583989655209425</c:v>
                </c:pt>
                <c:pt idx="22">
                  <c:v>0.95896742572833948</c:v>
                </c:pt>
                <c:pt idx="23">
                  <c:v>0.95935548966044504</c:v>
                </c:pt>
                <c:pt idx="24">
                  <c:v>0.95962023626253301</c:v>
                </c:pt>
                <c:pt idx="25">
                  <c:v>0.95980077433368594</c:v>
                </c:pt>
                <c:pt idx="26">
                  <c:v>0.95992385174402517</c:v>
                </c:pt>
                <c:pt idx="27">
                  <c:v>0.96000773977161802</c:v>
                </c:pt>
                <c:pt idx="28">
                  <c:v>0.96006490891138352</c:v>
                </c:pt>
                <c:pt idx="29">
                  <c:v>0.96010386563758843</c:v>
                </c:pt>
                <c:pt idx="30">
                  <c:v>0.96013041018868994</c:v>
                </c:pt>
                <c:pt idx="31">
                  <c:v>0.96014849647194966</c:v>
                </c:pt>
                <c:pt idx="32">
                  <c:v>0.96016081929837216</c:v>
                </c:pt>
                <c:pt idx="33">
                  <c:v>0.96016921510672559</c:v>
                </c:pt>
                <c:pt idx="34">
                  <c:v>0.96017493527354303</c:v>
                </c:pt>
                <c:pt idx="35">
                  <c:v>0.9601788324563566</c:v>
                </c:pt>
                <c:pt idx="36">
                  <c:v>0.96018148761254951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Graph!$H$209</c:f>
              <c:strCache>
                <c:ptCount val="1"/>
                <c:pt idx="0">
                  <c:v>LBVH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Graph!$AA$209:$BK$209</c:f>
              <c:numCache>
                <c:formatCode>0%</c:formatCode>
                <c:ptCount val="37"/>
                <c:pt idx="0">
                  <c:v>0.38377494901605769</c:v>
                </c:pt>
                <c:pt idx="1">
                  <c:v>0.4373170739914875</c:v>
                </c:pt>
                <c:pt idx="2">
                  <c:v>0.48687626713687548</c:v>
                </c:pt>
                <c:pt idx="3">
                  <c:v>0.53103678602820348</c:v>
                </c:pt>
                <c:pt idx="4">
                  <c:v>0.56893425120686347</c:v>
                </c:pt>
                <c:pt idx="5">
                  <c:v>0.60026036752751566</c:v>
                </c:pt>
                <c:pt idx="6">
                  <c:v>0.62522778294253822</c:v>
                </c:pt>
                <c:pt idx="7">
                  <c:v>0.64446677001926433</c:v>
                </c:pt>
                <c:pt idx="8">
                  <c:v>0.65886091706921301</c:v>
                </c:pt>
                <c:pt idx="9">
                  <c:v>0.66937130784391363</c:v>
                </c:pt>
                <c:pt idx="10">
                  <c:v>0.67690036680825139</c:v>
                </c:pt>
                <c:pt idx="11">
                  <c:v>0.68221628977446325</c:v>
                </c:pt>
                <c:pt idx="12">
                  <c:v>0.68592997648653919</c:v>
                </c:pt>
                <c:pt idx="13">
                  <c:v>0.68850464586210791</c:v>
                </c:pt>
                <c:pt idx="14">
                  <c:v>0.69028005570106232</c:v>
                </c:pt>
                <c:pt idx="15">
                  <c:v>0.69149972332917287</c:v>
                </c:pt>
                <c:pt idx="16">
                  <c:v>0.69233542532588721</c:v>
                </c:pt>
                <c:pt idx="17">
                  <c:v>0.69290700959391471</c:v>
                </c:pt>
                <c:pt idx="18">
                  <c:v>0.69329746601004605</c:v>
                </c:pt>
                <c:pt idx="19">
                  <c:v>0.69356396605120252</c:v>
                </c:pt>
                <c:pt idx="20">
                  <c:v>0.69374575631144597</c:v>
                </c:pt>
                <c:pt idx="21">
                  <c:v>0.69386971364599859</c:v>
                </c:pt>
                <c:pt idx="22">
                  <c:v>0.69395421363494736</c:v>
                </c:pt>
                <c:pt idx="23">
                  <c:v>0.69401180549892816</c:v>
                </c:pt>
                <c:pt idx="24">
                  <c:v>0.69405105291865488</c:v>
                </c:pt>
                <c:pt idx="25">
                  <c:v>0.69407779676869241</c:v>
                </c:pt>
                <c:pt idx="26">
                  <c:v>0.69409601941402976</c:v>
                </c:pt>
                <c:pt idx="27">
                  <c:v>0.6941084354127568</c:v>
                </c:pt>
                <c:pt idx="28">
                  <c:v>0.69411689482396854</c:v>
                </c:pt>
                <c:pt idx="29">
                  <c:v>0.69412265838107934</c:v>
                </c:pt>
                <c:pt idx="30">
                  <c:v>0.69412658515235937</c:v>
                </c:pt>
                <c:pt idx="31">
                  <c:v>0.69412926047947465</c:v>
                </c:pt>
                <c:pt idx="32">
                  <c:v>0.69413108318135808</c:v>
                </c:pt>
                <c:pt idx="33">
                  <c:v>0.69413232498424948</c:v>
                </c:pt>
                <c:pt idx="34">
                  <c:v>0.69413317101960981</c:v>
                </c:pt>
                <c:pt idx="35">
                  <c:v>0.69413374741906475</c:v>
                </c:pt>
                <c:pt idx="36">
                  <c:v>0.69413414011649732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Graph!$H$210</c:f>
              <c:strCache>
                <c:ptCount val="1"/>
                <c:pt idx="0">
                  <c:v>HLBVH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Graph!$AA$210:$BK$210</c:f>
              <c:numCache>
                <c:formatCode>0%</c:formatCode>
                <c:ptCount val="37"/>
                <c:pt idx="0">
                  <c:v>0.31810292171384097</c:v>
                </c:pt>
                <c:pt idx="1">
                  <c:v>0.37918345395295222</c:v>
                </c:pt>
                <c:pt idx="2">
                  <c:v>0.43783249383696798</c:v>
                </c:pt>
                <c:pt idx="3">
                  <c:v>0.49077493091467639</c:v>
                </c:pt>
                <c:pt idx="4">
                  <c:v>0.53589338242159612</c:v>
                </c:pt>
                <c:pt idx="5">
                  <c:v>0.57243515771222753</c:v>
                </c:pt>
                <c:pt idx="6">
                  <c:v>0.60078848680445962</c:v>
                </c:pt>
                <c:pt idx="7">
                  <c:v>0.62204213745062475</c:v>
                </c:pt>
                <c:pt idx="8">
                  <c:v>0.63755421030620218</c:v>
                </c:pt>
                <c:pt idx="9">
                  <c:v>0.64865169832978675</c:v>
                </c:pt>
                <c:pt idx="10">
                  <c:v>0.65647597209303066</c:v>
                </c:pt>
                <c:pt idx="11">
                  <c:v>0.66193518222751213</c:v>
                </c:pt>
                <c:pt idx="12">
                  <c:v>0.66571628194272392</c:v>
                </c:pt>
                <c:pt idx="13">
                  <c:v>0.66832168434923311</c:v>
                </c:pt>
                <c:pt idx="14">
                  <c:v>0.67011058180654026</c:v>
                </c:pt>
                <c:pt idx="15">
                  <c:v>0.67133584832366444</c:v>
                </c:pt>
                <c:pt idx="16">
                  <c:v>0.6721736553279809</c:v>
                </c:pt>
                <c:pt idx="17">
                  <c:v>0.67274586632219313</c:v>
                </c:pt>
                <c:pt idx="18">
                  <c:v>0.67313637048689468</c:v>
                </c:pt>
                <c:pt idx="19">
                  <c:v>0.67340272560393666</c:v>
                </c:pt>
                <c:pt idx="20">
                  <c:v>0.67358433430600162</c:v>
                </c:pt>
                <c:pt idx="21">
                  <c:v>0.67370812935891888</c:v>
                </c:pt>
                <c:pt idx="22">
                  <c:v>0.67379250083004893</c:v>
                </c:pt>
                <c:pt idx="23">
                  <c:v>0.67384999678658197</c:v>
                </c:pt>
                <c:pt idx="24">
                  <c:v>0.67388917498532641</c:v>
                </c:pt>
                <c:pt idx="25">
                  <c:v>0.67391586987326357</c:v>
                </c:pt>
                <c:pt idx="26">
                  <c:v>0.67393405832405084</c:v>
                </c:pt>
                <c:pt idx="27">
                  <c:v>0.67394645063762826</c:v>
                </c:pt>
                <c:pt idx="28">
                  <c:v>0.67395489373188222</c:v>
                </c:pt>
                <c:pt idx="29">
                  <c:v>0.67396064608860562</c:v>
                </c:pt>
                <c:pt idx="30">
                  <c:v>0.67396456519026204</c:v>
                </c:pt>
                <c:pt idx="31">
                  <c:v>0.67396723527407132</c:v>
                </c:pt>
                <c:pt idx="32">
                  <c:v>0.67396905439535248</c:v>
                </c:pt>
                <c:pt idx="33">
                  <c:v>0.67397029375491857</c:v>
                </c:pt>
                <c:pt idx="34">
                  <c:v>0.67397113812385512</c:v>
                </c:pt>
                <c:pt idx="35">
                  <c:v>0.67397171338715078</c:v>
                </c:pt>
                <c:pt idx="36">
                  <c:v>0.67397210531013818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Graph!$H$211</c:f>
              <c:strCache>
                <c:ptCount val="1"/>
                <c:pt idx="0">
                  <c:v>GridSAH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Graph!$AA$211:$BK$211</c:f>
              <c:numCache>
                <c:formatCode>0%</c:formatCode>
                <c:ptCount val="37"/>
                <c:pt idx="0">
                  <c:v>0.28331753980531071</c:v>
                </c:pt>
                <c:pt idx="1">
                  <c:v>0.3448946280224231</c:v>
                </c:pt>
                <c:pt idx="2">
                  <c:v>0.40633335662794129</c:v>
                </c:pt>
                <c:pt idx="3">
                  <c:v>0.46387203730778309</c:v>
                </c:pt>
                <c:pt idx="4">
                  <c:v>0.51458678438933991</c:v>
                </c:pt>
                <c:pt idx="5">
                  <c:v>0.55688778394059157</c:v>
                </c:pt>
                <c:pt idx="6">
                  <c:v>0.59052653143375211</c:v>
                </c:pt>
                <c:pt idx="7">
                  <c:v>0.61624320871413463</c:v>
                </c:pt>
                <c:pt idx="8">
                  <c:v>0.63529957406732329</c:v>
                </c:pt>
                <c:pt idx="9">
                  <c:v>0.6490881009574011</c:v>
                </c:pt>
                <c:pt idx="10">
                  <c:v>0.65889031973829204</c:v>
                </c:pt>
                <c:pt idx="11">
                  <c:v>0.6657700974250047</c:v>
                </c:pt>
                <c:pt idx="12">
                  <c:v>0.67055496515240676</c:v>
                </c:pt>
                <c:pt idx="13">
                  <c:v>0.67386160824731545</c:v>
                </c:pt>
                <c:pt idx="14">
                  <c:v>0.67613655405612783</c:v>
                </c:pt>
                <c:pt idx="15">
                  <c:v>0.67769688874744782</c:v>
                </c:pt>
                <c:pt idx="16">
                  <c:v>0.67876482230753055</c:v>
                </c:pt>
                <c:pt idx="17">
                  <c:v>0.67949468195236018</c:v>
                </c:pt>
                <c:pt idx="18">
                  <c:v>0.67999299500890964</c:v>
                </c:pt>
                <c:pt idx="19">
                  <c:v>0.68033298783989105</c:v>
                </c:pt>
                <c:pt idx="20">
                  <c:v>0.6805648530196603</c:v>
                </c:pt>
                <c:pt idx="21">
                  <c:v>0.68072292819337943</c:v>
                </c:pt>
                <c:pt idx="22">
                  <c:v>0.6808306733933166</c:v>
                </c:pt>
                <c:pt idx="23">
                  <c:v>0.68090410249181654</c:v>
                </c:pt>
                <c:pt idx="24">
                  <c:v>0.68095413990371012</c:v>
                </c:pt>
                <c:pt idx="25">
                  <c:v>0.68098823498660932</c:v>
                </c:pt>
                <c:pt idx="26">
                  <c:v>0.68101146601330509</c:v>
                </c:pt>
                <c:pt idx="27">
                  <c:v>0.68102729420321872</c:v>
                </c:pt>
                <c:pt idx="28">
                  <c:v>0.68103807832280594</c:v>
                </c:pt>
                <c:pt idx="29">
                  <c:v>0.68104542568973703</c:v>
                </c:pt>
                <c:pt idx="30">
                  <c:v>0.68105043150014577</c:v>
                </c:pt>
                <c:pt idx="31">
                  <c:v>0.68105384196901686</c:v>
                </c:pt>
                <c:pt idx="32">
                  <c:v>0.68105616551759107</c:v>
                </c:pt>
                <c:pt idx="33">
                  <c:v>0.68105774854356649</c:v>
                </c:pt>
                <c:pt idx="34">
                  <c:v>0.68105882705160314</c:v>
                </c:pt>
                <c:pt idx="35">
                  <c:v>0.68105956183289296</c:v>
                </c:pt>
                <c:pt idx="36">
                  <c:v>0.68106006243463413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Graph!$H$212</c:f>
              <c:strCache>
                <c:ptCount val="1"/>
                <c:pt idx="0">
                  <c:v>Kensler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Graph!$AA$212:$BK$212</c:f>
              <c:numCache>
                <c:formatCode>0%</c:formatCode>
                <c:ptCount val="37"/>
                <c:pt idx="0">
                  <c:v>6.778409028421259E-4</c:v>
                </c:pt>
                <c:pt idx="1">
                  <c:v>9.9428528696318555E-4</c:v>
                </c:pt>
                <c:pt idx="2">
                  <c:v>1.4580161227622866E-3</c:v>
                </c:pt>
                <c:pt idx="3">
                  <c:v>2.1370798534333301E-3</c:v>
                </c:pt>
                <c:pt idx="4">
                  <c:v>3.1303843157706119E-3</c:v>
                </c:pt>
                <c:pt idx="5">
                  <c:v>4.5810473386952936E-3</c:v>
                </c:pt>
                <c:pt idx="6">
                  <c:v>6.6948004749926779E-3</c:v>
                </c:pt>
                <c:pt idx="7">
                  <c:v>9.7645755527050789E-3</c:v>
                </c:pt>
                <c:pt idx="8">
                  <c:v>1.4201764358590297E-2</c:v>
                </c:pt>
                <c:pt idx="9">
                  <c:v>2.0572833214673611E-2</c:v>
                </c:pt>
                <c:pt idx="10">
                  <c:v>2.9636172869318311E-2</c:v>
                </c:pt>
                <c:pt idx="11">
                  <c:v>4.2367599940325608E-2</c:v>
                </c:pt>
                <c:pt idx="12">
                  <c:v>5.9954316826221668E-2</c:v>
                </c:pt>
                <c:pt idx="13">
                  <c:v>8.3729652541682326E-2</c:v>
                </c:pt>
                <c:pt idx="14">
                  <c:v>0.11502128571815354</c:v>
                </c:pt>
                <c:pt idx="15">
                  <c:v>0.15490208116440102</c:v>
                </c:pt>
                <c:pt idx="16">
                  <c:v>0.20387069477711389</c:v>
                </c:pt>
                <c:pt idx="17">
                  <c:v>0.2615456679707539</c:v>
                </c:pt>
                <c:pt idx="18">
                  <c:v>0.32650491121572506</c:v>
                </c:pt>
                <c:pt idx="19">
                  <c:v>0.39638344606922443</c:v>
                </c:pt>
                <c:pt idx="20">
                  <c:v>0.46822648754468987</c:v>
                </c:pt>
                <c:pt idx="21">
                  <c:v>0.53896505361745761</c:v>
                </c:pt>
                <c:pt idx="22">
                  <c:v>0.60585144007616054</c:v>
                </c:pt>
                <c:pt idx="23">
                  <c:v>0.6667522395689427</c:v>
                </c:pt>
                <c:pt idx="24">
                  <c:v>0.72026969640126681</c:v>
                </c:pt>
                <c:pt idx="25">
                  <c:v>0.76572430814183756</c:v>
                </c:pt>
                <c:pt idx="26">
                  <c:v>0.80306624693833373</c:v>
                </c:pt>
                <c:pt idx="27">
                  <c:v>0.83276242293689651</c:v>
                </c:pt>
                <c:pt idx="28">
                  <c:v>0.855662201461454</c:v>
                </c:pt>
                <c:pt idx="29">
                  <c:v>0.87283715355624614</c:v>
                </c:pt>
                <c:pt idx="30">
                  <c:v>0.88541646519068506</c:v>
                </c:pt>
                <c:pt idx="31">
                  <c:v>0.89445439478310662</c:v>
                </c:pt>
                <c:pt idx="32">
                  <c:v>0.90085188432729701</c:v>
                </c:pt>
                <c:pt idx="33">
                  <c:v>0.90533014031496728</c:v>
                </c:pt>
                <c:pt idx="34">
                  <c:v>0.90843958394374857</c:v>
                </c:pt>
                <c:pt idx="35">
                  <c:v>0.91058612595549759</c:v>
                </c:pt>
                <c:pt idx="36">
                  <c:v>0.91206191547275495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Graph!$H$213</c:f>
              <c:strCache>
                <c:ptCount val="1"/>
                <c:pt idx="0">
                  <c:v>Bittner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Graph!$AA$213:$BK$213</c:f>
              <c:numCache>
                <c:formatCode>0%</c:formatCode>
                <c:ptCount val="37"/>
                <c:pt idx="0">
                  <c:v>6.4585070964299769E-4</c:v>
                </c:pt>
                <c:pt idx="1">
                  <c:v>9.4718710344222099E-4</c:v>
                </c:pt>
                <c:pt idx="2">
                  <c:v>1.3885789256223367E-3</c:v>
                </c:pt>
                <c:pt idx="3">
                  <c:v>2.0345045427970832E-3</c:v>
                </c:pt>
                <c:pt idx="4">
                  <c:v>2.9784276744369538E-3</c:v>
                </c:pt>
                <c:pt idx="5">
                  <c:v>4.3550445566230825E-3</c:v>
                </c:pt>
                <c:pt idx="6">
                  <c:v>6.3568435860914402E-3</c:v>
                </c:pt>
                <c:pt idx="7">
                  <c:v>9.2555570225609403E-3</c:v>
                </c:pt>
                <c:pt idx="8">
                  <c:v>1.3428075220587357E-2</c:v>
                </c:pt>
                <c:pt idx="9">
                  <c:v>1.9384103124163658E-2</c:v>
                </c:pt>
                <c:pt idx="10">
                  <c:v>2.7788730804559299E-2</c:v>
                </c:pt>
                <c:pt idx="11">
                  <c:v>3.9467471251416954E-2</c:v>
                </c:pt>
                <c:pt idx="12">
                  <c:v>5.5376935557427329E-2</c:v>
                </c:pt>
                <c:pt idx="13">
                  <c:v>7.6527559727533292E-2</c:v>
                </c:pt>
                <c:pt idx="14">
                  <c:v>0.1038623549226972</c:v>
                </c:pt>
                <c:pt idx="15">
                  <c:v>0.13812287813940877</c:v>
                </c:pt>
                <c:pt idx="16">
                  <c:v>0.1797455642322397</c:v>
                </c:pt>
                <c:pt idx="17">
                  <c:v>0.22880469217363886</c:v>
                </c:pt>
                <c:pt idx="18">
                  <c:v>0.28497509161247503</c:v>
                </c:pt>
                <c:pt idx="19">
                  <c:v>0.34748578768193106</c:v>
                </c:pt>
                <c:pt idx="20">
                  <c:v>0.4150836996270888</c:v>
                </c:pt>
                <c:pt idx="21">
                  <c:v>0.48606009555425078</c:v>
                </c:pt>
                <c:pt idx="22">
                  <c:v>0.5583660786405088</c:v>
                </c:pt>
                <c:pt idx="23">
                  <c:v>0.62979036883481032</c:v>
                </c:pt>
                <c:pt idx="24">
                  <c:v>0.69815141010436976</c:v>
                </c:pt>
                <c:pt idx="25">
                  <c:v>0.76147611103100998</c:v>
                </c:pt>
                <c:pt idx="26">
                  <c:v>0.81816257779928492</c:v>
                </c:pt>
                <c:pt idx="27">
                  <c:v>0.86712427271859094</c:v>
                </c:pt>
                <c:pt idx="28">
                  <c:v>0.90789158847490692</c:v>
                </c:pt>
                <c:pt idx="29">
                  <c:v>0.94062892467644021</c:v>
                </c:pt>
                <c:pt idx="30">
                  <c:v>0.96603929422335955</c:v>
                </c:pt>
                <c:pt idx="31">
                  <c:v>0.98517648989957274</c:v>
                </c:pt>
                <c:pt idx="32">
                  <c:v>0.9992288033960024</c:v>
                </c:pt>
                <c:pt idx="33">
                  <c:v>1.0093406582785944</c:v>
                </c:pt>
                <c:pt idx="34">
                  <c:v>1.0165050213842808</c:v>
                </c:pt>
                <c:pt idx="35">
                  <c:v>1.0215229596233402</c:v>
                </c:pt>
                <c:pt idx="36">
                  <c:v>1.025008366423608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Graph!$H$214</c:f>
              <c:strCache>
                <c:ptCount val="1"/>
                <c:pt idx="0">
                  <c:v>SBVH</c:v>
                </c:pt>
              </c:strCache>
            </c:strRef>
          </c:tx>
          <c:spPr>
            <a:ln>
              <a:solidFill>
                <a:srgbClr val="0070C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Graph!$AA$214:$BK$214</c:f>
              <c:numCache>
                <c:formatCode>0%</c:formatCode>
                <c:ptCount val="37"/>
                <c:pt idx="0">
                  <c:v>4.013773801214338E-4</c:v>
                </c:pt>
                <c:pt idx="1">
                  <c:v>5.8900491192034703E-4</c:v>
                </c:pt>
                <c:pt idx="2">
                  <c:v>8.6424708782740156E-4</c:v>
                </c:pt>
                <c:pt idx="3">
                  <c:v>1.2679087600928594E-3</c:v>
                </c:pt>
                <c:pt idx="4">
                  <c:v>1.8596750699504294E-3</c:v>
                </c:pt>
                <c:pt idx="5">
                  <c:v>2.7267054573122465E-3</c:v>
                </c:pt>
                <c:pt idx="6">
                  <c:v>3.9959776190295528E-3</c:v>
                </c:pt>
                <c:pt idx="7">
                  <c:v>5.8518334092489792E-3</c:v>
                </c:pt>
                <c:pt idx="8">
                  <c:v>8.5605296408340671E-3</c:v>
                </c:pt>
                <c:pt idx="9">
                  <c:v>1.2503775245464551E-2</c:v>
                </c:pt>
                <c:pt idx="10">
                  <c:v>1.8222856658451449E-2</c:v>
                </c:pt>
                <c:pt idx="11">
                  <c:v>2.6473252603822529E-2</c:v>
                </c:pt>
                <c:pt idx="12">
                  <c:v>3.8285327467695737E-2</c:v>
                </c:pt>
                <c:pt idx="13">
                  <c:v>5.5018081754873882E-2</c:v>
                </c:pt>
                <c:pt idx="14">
                  <c:v>7.837902528624574E-2</c:v>
                </c:pt>
                <c:pt idx="15">
                  <c:v>0.11036671045510953</c:v>
                </c:pt>
                <c:pt idx="16">
                  <c:v>0.15308438223863152</c:v>
                </c:pt>
                <c:pt idx="17">
                  <c:v>0.20839399870899097</c:v>
                </c:pt>
                <c:pt idx="18">
                  <c:v>0.27744469848574921</c:v>
                </c:pt>
                <c:pt idx="19">
                  <c:v>0.36019647405277522</c:v>
                </c:pt>
                <c:pt idx="20">
                  <c:v>0.45510020055858619</c:v>
                </c:pt>
                <c:pt idx="21">
                  <c:v>0.55904378462664117</c:v>
                </c:pt>
                <c:pt idx="22">
                  <c:v>0.66758913143825249</c:v>
                </c:pt>
                <c:pt idx="23">
                  <c:v>0.77549315642085748</c:v>
                </c:pt>
                <c:pt idx="24">
                  <c:v>0.87748267501376898</c:v>
                </c:pt>
                <c:pt idx="25">
                  <c:v>0.96913364791542322</c:v>
                </c:pt>
                <c:pt idx="26">
                  <c:v>1.0475679275872141</c:v>
                </c:pt>
                <c:pt idx="27">
                  <c:v>1.1117158912330412</c:v>
                </c:pt>
                <c:pt idx="28">
                  <c:v>1.1621065241302579</c:v>
                </c:pt>
                <c:pt idx="29">
                  <c:v>1.2003547284641809</c:v>
                </c:pt>
                <c:pt idx="30">
                  <c:v>1.2285848687125607</c:v>
                </c:pt>
                <c:pt idx="31">
                  <c:v>1.2489684349699568</c:v>
                </c:pt>
                <c:pt idx="32">
                  <c:v>1.2634435728482392</c:v>
                </c:pt>
                <c:pt idx="33">
                  <c:v>1.2735977060708275</c:v>
                </c:pt>
                <c:pt idx="34">
                  <c:v>1.2806580667787362</c:v>
                </c:pt>
                <c:pt idx="35">
                  <c:v>1.285536620003406</c:v>
                </c:pt>
                <c:pt idx="36">
                  <c:v>1.2888928343498427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Graph!$H$215</c:f>
              <c:strCache>
                <c:ptCount val="1"/>
                <c:pt idx="0">
                  <c:v>Our+split</c:v>
                </c:pt>
              </c:strCache>
            </c:strRef>
          </c:tx>
          <c:spPr>
            <a:ln>
              <a:noFill/>
              <a:prstDash val="sysDot"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Graph!$AA$215:$BK$215</c:f>
              <c:numCache>
                <c:formatCode>0%</c:formatCode>
                <c:ptCount val="37"/>
                <c:pt idx="0">
                  <c:v>0.19939730377146012</c:v>
                </c:pt>
                <c:pt idx="1">
                  <c:v>0.26501272593655495</c:v>
                </c:pt>
                <c:pt idx="2">
                  <c:v>0.34308877267024823</c:v>
                </c:pt>
                <c:pt idx="3">
                  <c:v>0.43156242968142838</c:v>
                </c:pt>
                <c:pt idx="4">
                  <c:v>0.5267830418754309</c:v>
                </c:pt>
                <c:pt idx="5">
                  <c:v>0.62408830770710877</c:v>
                </c:pt>
                <c:pt idx="6">
                  <c:v>0.71868646298303696</c:v>
                </c:pt>
                <c:pt idx="7">
                  <c:v>0.80650056526708425</c:v>
                </c:pt>
                <c:pt idx="8">
                  <c:v>0.88468482100878576</c:v>
                </c:pt>
                <c:pt idx="9">
                  <c:v>0.95172911969815299</c:v>
                </c:pt>
                <c:pt idx="10">
                  <c:v>1.0072743880624637</c:v>
                </c:pt>
                <c:pt idx="11">
                  <c:v>1.0518283612064576</c:v>
                </c:pt>
                <c:pt idx="12">
                  <c:v>1.0864930121799665</c:v>
                </c:pt>
                <c:pt idx="13">
                  <c:v>1.1127185434690618</c:v>
                </c:pt>
                <c:pt idx="14">
                  <c:v>1.1320776820248413</c:v>
                </c:pt>
                <c:pt idx="15">
                  <c:v>1.1460784083531952</c:v>
                </c:pt>
                <c:pt idx="16">
                  <c:v>1.1560404890912579</c:v>
                </c:pt>
                <c:pt idx="17">
                  <c:v>1.1630415167631205</c:v>
                </c:pt>
                <c:pt idx="18">
                  <c:v>1.1679167222357483</c:v>
                </c:pt>
                <c:pt idx="19">
                  <c:v>1.1712892226562228</c:v>
                </c:pt>
                <c:pt idx="20">
                  <c:v>1.1736112874051239</c:v>
                </c:pt>
                <c:pt idx="21">
                  <c:v>1.1752048526509959</c:v>
                </c:pt>
                <c:pt idx="22">
                  <c:v>1.1762959775788655</c:v>
                </c:pt>
                <c:pt idx="23">
                  <c:v>1.1770419023933927</c:v>
                </c:pt>
                <c:pt idx="24">
                  <c:v>1.1775512864680926</c:v>
                </c:pt>
                <c:pt idx="25">
                  <c:v>1.1778988812868127</c:v>
                </c:pt>
                <c:pt idx="26">
                  <c:v>1.1781359535048219</c:v>
                </c:pt>
                <c:pt idx="27">
                  <c:v>1.1782975892205116</c:v>
                </c:pt>
                <c:pt idx="28">
                  <c:v>1.1784077662666301</c:v>
                </c:pt>
                <c:pt idx="29">
                  <c:v>1.1784828549929547</c:v>
                </c:pt>
                <c:pt idx="30">
                  <c:v>1.178534024412857</c:v>
                </c:pt>
                <c:pt idx="31">
                  <c:v>1.1785688913359647</c:v>
                </c:pt>
                <c:pt idx="32">
                  <c:v>1.1785926484957012</c:v>
                </c:pt>
                <c:pt idx="33">
                  <c:v>1.1786088352679986</c:v>
                </c:pt>
                <c:pt idx="34">
                  <c:v>1.178619863748273</c:v>
                </c:pt>
                <c:pt idx="35">
                  <c:v>1.1786273776246898</c:v>
                </c:pt>
                <c:pt idx="36">
                  <c:v>1.1786324968899158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8491136"/>
        <c:axId val="258492672"/>
      </c:lineChart>
      <c:catAx>
        <c:axId val="258491136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17375E"/>
                </a:solidFill>
              </a:defRPr>
            </a:pPr>
            <a:endParaRPr lang="en-US"/>
          </a:p>
        </c:txPr>
        <c:crossAx val="258492672"/>
        <c:crosses val="autoZero"/>
        <c:auto val="0"/>
        <c:lblAlgn val="ctr"/>
        <c:lblOffset val="0"/>
        <c:tickMarkSkip val="6"/>
        <c:noMultiLvlLbl val="0"/>
      </c:catAx>
      <c:valAx>
        <c:axId val="258492672"/>
        <c:scaling>
          <c:orientation val="minMax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0%" sourceLinked="1"/>
        <c:majorTickMark val="none"/>
        <c:minorTickMark val="none"/>
        <c:tickLblPos val="nextTo"/>
        <c:txPr>
          <a:bodyPr/>
          <a:lstStyle/>
          <a:p>
            <a:pPr>
              <a:defRPr sz="1050" baseline="0">
                <a:solidFill>
                  <a:srgbClr val="17375E"/>
                </a:solidFill>
              </a:defRPr>
            </a:pPr>
            <a:endParaRPr lang="en-US"/>
          </a:p>
        </c:txPr>
        <c:crossAx val="258491136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6.2734109323291112E-2"/>
          <c:y val="2.6025444382282329E-2"/>
          <c:w val="0.91916946251283793"/>
          <c:h val="0.91245223348520765"/>
        </c:manualLayout>
      </c:layout>
      <c:lineChart>
        <c:grouping val="standard"/>
        <c:varyColors val="0"/>
        <c:ser>
          <c:idx val="0"/>
          <c:order val="0"/>
          <c:tx>
            <c:strRef>
              <c:f>Graph!$H$207</c:f>
              <c:strCache>
                <c:ptCount val="1"/>
                <c:pt idx="0">
                  <c:v>SweepSAH</c:v>
                </c:pt>
              </c:strCache>
            </c:strRef>
          </c:tx>
          <c:spPr>
            <a:ln>
              <a:solidFill>
                <a:srgbClr val="00B0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Graph!$AA$207:$BK$207</c:f>
              <c:numCache>
                <c:formatCode>0%</c:formatCode>
                <c:ptCount val="37"/>
                <c:pt idx="0">
                  <c:v>4.0301376604885922E-3</c:v>
                </c:pt>
                <c:pt idx="1">
                  <c:v>5.8906670678966645E-3</c:v>
                </c:pt>
                <c:pt idx="2">
                  <c:v>8.5938486421823987E-3</c:v>
                </c:pt>
                <c:pt idx="3">
                  <c:v>1.250370790815393E-2</c:v>
                </c:pt>
                <c:pt idx="4">
                  <c:v>1.8123299421795403E-2</c:v>
                </c:pt>
                <c:pt idx="5">
                  <c:v>2.613022762602139E-2</c:v>
                </c:pt>
                <c:pt idx="6">
                  <c:v>3.7405619392113912E-2</c:v>
                </c:pt>
                <c:pt idx="7">
                  <c:v>5.30418338670147E-2</c:v>
                </c:pt>
                <c:pt idx="8">
                  <c:v>7.4308576772270707E-2</c:v>
                </c:pt>
                <c:pt idx="9">
                  <c:v>0.10255537889314244</c:v>
                </c:pt>
                <c:pt idx="10">
                  <c:v>0.13903302061885761</c:v>
                </c:pt>
                <c:pt idx="11">
                  <c:v>0.18463087667455588</c:v>
                </c:pt>
                <c:pt idx="12">
                  <c:v>0.23956290155279195</c:v>
                </c:pt>
                <c:pt idx="13">
                  <c:v>0.30309862872499815</c:v>
                </c:pt>
                <c:pt idx="14">
                  <c:v>0.37348167114434705</c:v>
                </c:pt>
                <c:pt idx="15">
                  <c:v>0.44812205098828517</c:v>
                </c:pt>
                <c:pt idx="16">
                  <c:v>0.52400063963445276</c:v>
                </c:pt>
                <c:pt idx="17">
                  <c:v>0.59812680395245221</c:v>
                </c:pt>
                <c:pt idx="18">
                  <c:v>0.6679179768871325</c:v>
                </c:pt>
                <c:pt idx="19">
                  <c:v>0.73143524521958847</c:v>
                </c:pt>
                <c:pt idx="20">
                  <c:v>0.78745262675380889</c:v>
                </c:pt>
                <c:pt idx="21">
                  <c:v>0.835393531808589</c:v>
                </c:pt>
                <c:pt idx="22">
                  <c:v>0.87521689647512735</c:v>
                </c:pt>
                <c:pt idx="23">
                  <c:v>0.90731563921009395</c:v>
                </c:pt>
                <c:pt idx="24">
                  <c:v>0.93242668604201295</c:v>
                </c:pt>
                <c:pt idx="25">
                  <c:v>0.95152308754480097</c:v>
                </c:pt>
                <c:pt idx="26">
                  <c:v>0.96568268215573771</c:v>
                </c:pt>
                <c:pt idx="27">
                  <c:v>0.97596007273892993</c:v>
                </c:pt>
                <c:pt idx="28">
                  <c:v>0.98329326844131271</c:v>
                </c:pt>
                <c:pt idx="29">
                  <c:v>0.98845753235952372</c:v>
                </c:pt>
                <c:pt idx="30">
                  <c:v>0.99205913840057192</c:v>
                </c:pt>
                <c:pt idx="31">
                  <c:v>0.99455329390690161</c:v>
                </c:pt>
                <c:pt idx="32">
                  <c:v>0.99627189526735493</c:v>
                </c:pt>
                <c:pt idx="33">
                  <c:v>0.99745194423417838</c:v>
                </c:pt>
                <c:pt idx="34">
                  <c:v>0.99826022697276184</c:v>
                </c:pt>
                <c:pt idx="35">
                  <c:v>0.99881293159836948</c:v>
                </c:pt>
                <c:pt idx="36">
                  <c:v>0.99919043281004183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Graph!$H$208</c:f>
              <c:strCache>
                <c:ptCount val="1"/>
                <c:pt idx="0">
                  <c:v>Our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Graph!$AA$208:$BK$208</c:f>
              <c:numCache>
                <c:formatCode>0%</c:formatCode>
                <c:ptCount val="37"/>
                <c:pt idx="0">
                  <c:v>0.22361532633093603</c:v>
                </c:pt>
                <c:pt idx="1">
                  <c:v>0.28833194502706633</c:v>
                </c:pt>
                <c:pt idx="2">
                  <c:v>0.36102186581125079</c:v>
                </c:pt>
                <c:pt idx="3">
                  <c:v>0.43861794298106649</c:v>
                </c:pt>
                <c:pt idx="4">
                  <c:v>0.51740844156553023</c:v>
                </c:pt>
                <c:pt idx="5">
                  <c:v>0.5937003690415521</c:v>
                </c:pt>
                <c:pt idx="6">
                  <c:v>0.66438878424431791</c:v>
                </c:pt>
                <c:pt idx="7">
                  <c:v>0.72727740459203294</c:v>
                </c:pt>
                <c:pt idx="8">
                  <c:v>0.78114340919966252</c:v>
                </c:pt>
                <c:pt idx="9">
                  <c:v>0.82564436285089138</c:v>
                </c:pt>
                <c:pt idx="10">
                  <c:v>0.86116164815384388</c:v>
                </c:pt>
                <c:pt idx="11">
                  <c:v>0.88861100379144808</c:v>
                </c:pt>
                <c:pt idx="12">
                  <c:v>0.90922455892632392</c:v>
                </c:pt>
                <c:pt idx="13">
                  <c:v>0.92433286762406808</c:v>
                </c:pt>
                <c:pt idx="14">
                  <c:v>0.93519163315552412</c:v>
                </c:pt>
                <c:pt idx="15">
                  <c:v>0.94287926460961347</c:v>
                </c:pt>
                <c:pt idx="16">
                  <c:v>0.94826099879400405</c:v>
                </c:pt>
                <c:pt idx="17">
                  <c:v>0.95199785970389406</c:v>
                </c:pt>
                <c:pt idx="18">
                  <c:v>0.95457754120291227</c:v>
                </c:pt>
                <c:pt idx="19">
                  <c:v>0.95635111928998595</c:v>
                </c:pt>
                <c:pt idx="20">
                  <c:v>0.95756702261776816</c:v>
                </c:pt>
                <c:pt idx="21">
                  <c:v>0.9583989655209425</c:v>
                </c:pt>
                <c:pt idx="22">
                  <c:v>0.95896742572833948</c:v>
                </c:pt>
                <c:pt idx="23">
                  <c:v>0.95935548966044504</c:v>
                </c:pt>
                <c:pt idx="24">
                  <c:v>0.95962023626253301</c:v>
                </c:pt>
                <c:pt idx="25">
                  <c:v>0.95980077433368594</c:v>
                </c:pt>
                <c:pt idx="26">
                  <c:v>0.95992385174402517</c:v>
                </c:pt>
                <c:pt idx="27">
                  <c:v>0.96000773977161802</c:v>
                </c:pt>
                <c:pt idx="28">
                  <c:v>0.96006490891138352</c:v>
                </c:pt>
                <c:pt idx="29">
                  <c:v>0.96010386563758843</c:v>
                </c:pt>
                <c:pt idx="30">
                  <c:v>0.96013041018868994</c:v>
                </c:pt>
                <c:pt idx="31">
                  <c:v>0.96014849647194966</c:v>
                </c:pt>
                <c:pt idx="32">
                  <c:v>0.96016081929837216</c:v>
                </c:pt>
                <c:pt idx="33">
                  <c:v>0.96016921510672559</c:v>
                </c:pt>
                <c:pt idx="34">
                  <c:v>0.96017493527354303</c:v>
                </c:pt>
                <c:pt idx="35">
                  <c:v>0.9601788324563566</c:v>
                </c:pt>
                <c:pt idx="36">
                  <c:v>0.96018148761254951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Graph!$H$209</c:f>
              <c:strCache>
                <c:ptCount val="1"/>
                <c:pt idx="0">
                  <c:v>LBVH</c:v>
                </c:pt>
              </c:strCache>
            </c:strRef>
          </c:tx>
          <c:spPr>
            <a:ln>
              <a:solidFill>
                <a:srgbClr val="C0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Graph!$AA$209:$BK$209</c:f>
              <c:numCache>
                <c:formatCode>0%</c:formatCode>
                <c:ptCount val="37"/>
                <c:pt idx="0">
                  <c:v>0.38377494901605769</c:v>
                </c:pt>
                <c:pt idx="1">
                  <c:v>0.4373170739914875</c:v>
                </c:pt>
                <c:pt idx="2">
                  <c:v>0.48687626713687548</c:v>
                </c:pt>
                <c:pt idx="3">
                  <c:v>0.53103678602820348</c:v>
                </c:pt>
                <c:pt idx="4">
                  <c:v>0.56893425120686347</c:v>
                </c:pt>
                <c:pt idx="5">
                  <c:v>0.60026036752751566</c:v>
                </c:pt>
                <c:pt idx="6">
                  <c:v>0.62522778294253822</c:v>
                </c:pt>
                <c:pt idx="7">
                  <c:v>0.64446677001926433</c:v>
                </c:pt>
                <c:pt idx="8">
                  <c:v>0.65886091706921301</c:v>
                </c:pt>
                <c:pt idx="9">
                  <c:v>0.66937130784391363</c:v>
                </c:pt>
                <c:pt idx="10">
                  <c:v>0.67690036680825139</c:v>
                </c:pt>
                <c:pt idx="11">
                  <c:v>0.68221628977446325</c:v>
                </c:pt>
                <c:pt idx="12">
                  <c:v>0.68592997648653919</c:v>
                </c:pt>
                <c:pt idx="13">
                  <c:v>0.68850464586210791</c:v>
                </c:pt>
                <c:pt idx="14">
                  <c:v>0.69028005570106232</c:v>
                </c:pt>
                <c:pt idx="15">
                  <c:v>0.69149972332917287</c:v>
                </c:pt>
                <c:pt idx="16">
                  <c:v>0.69233542532588721</c:v>
                </c:pt>
                <c:pt idx="17">
                  <c:v>0.69290700959391471</c:v>
                </c:pt>
                <c:pt idx="18">
                  <c:v>0.69329746601004605</c:v>
                </c:pt>
                <c:pt idx="19">
                  <c:v>0.69356396605120252</c:v>
                </c:pt>
                <c:pt idx="20">
                  <c:v>0.69374575631144597</c:v>
                </c:pt>
                <c:pt idx="21">
                  <c:v>0.69386971364599859</c:v>
                </c:pt>
                <c:pt idx="22">
                  <c:v>0.69395421363494736</c:v>
                </c:pt>
                <c:pt idx="23">
                  <c:v>0.69401180549892816</c:v>
                </c:pt>
                <c:pt idx="24">
                  <c:v>0.69405105291865488</c:v>
                </c:pt>
                <c:pt idx="25">
                  <c:v>0.69407779676869241</c:v>
                </c:pt>
                <c:pt idx="26">
                  <c:v>0.69409601941402976</c:v>
                </c:pt>
                <c:pt idx="27">
                  <c:v>0.6941084354127568</c:v>
                </c:pt>
                <c:pt idx="28">
                  <c:v>0.69411689482396854</c:v>
                </c:pt>
                <c:pt idx="29">
                  <c:v>0.69412265838107934</c:v>
                </c:pt>
                <c:pt idx="30">
                  <c:v>0.69412658515235937</c:v>
                </c:pt>
                <c:pt idx="31">
                  <c:v>0.69412926047947465</c:v>
                </c:pt>
                <c:pt idx="32">
                  <c:v>0.69413108318135808</c:v>
                </c:pt>
                <c:pt idx="33">
                  <c:v>0.69413232498424948</c:v>
                </c:pt>
                <c:pt idx="34">
                  <c:v>0.69413317101960981</c:v>
                </c:pt>
                <c:pt idx="35">
                  <c:v>0.69413374741906475</c:v>
                </c:pt>
                <c:pt idx="36">
                  <c:v>0.69413414011649732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Graph!$H$210</c:f>
              <c:strCache>
                <c:ptCount val="1"/>
                <c:pt idx="0">
                  <c:v>HLBVH</c:v>
                </c:pt>
              </c:strCache>
            </c:strRef>
          </c:tx>
          <c:spPr>
            <a:ln>
              <a:solidFill>
                <a:srgbClr val="FF9933">
                  <a:lumMod val="50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Graph!$AA$210:$BK$210</c:f>
              <c:numCache>
                <c:formatCode>0%</c:formatCode>
                <c:ptCount val="37"/>
                <c:pt idx="0">
                  <c:v>0.31810292171384097</c:v>
                </c:pt>
                <c:pt idx="1">
                  <c:v>0.37918345395295222</c:v>
                </c:pt>
                <c:pt idx="2">
                  <c:v>0.43783249383696798</c:v>
                </c:pt>
                <c:pt idx="3">
                  <c:v>0.49077493091467639</c:v>
                </c:pt>
                <c:pt idx="4">
                  <c:v>0.53589338242159612</c:v>
                </c:pt>
                <c:pt idx="5">
                  <c:v>0.57243515771222753</c:v>
                </c:pt>
                <c:pt idx="6">
                  <c:v>0.60078848680445962</c:v>
                </c:pt>
                <c:pt idx="7">
                  <c:v>0.62204213745062475</c:v>
                </c:pt>
                <c:pt idx="8">
                  <c:v>0.63755421030620218</c:v>
                </c:pt>
                <c:pt idx="9">
                  <c:v>0.64865169832978675</c:v>
                </c:pt>
                <c:pt idx="10">
                  <c:v>0.65647597209303066</c:v>
                </c:pt>
                <c:pt idx="11">
                  <c:v>0.66193518222751213</c:v>
                </c:pt>
                <c:pt idx="12">
                  <c:v>0.66571628194272392</c:v>
                </c:pt>
                <c:pt idx="13">
                  <c:v>0.66832168434923311</c:v>
                </c:pt>
                <c:pt idx="14">
                  <c:v>0.67011058180654026</c:v>
                </c:pt>
                <c:pt idx="15">
                  <c:v>0.67133584832366444</c:v>
                </c:pt>
                <c:pt idx="16">
                  <c:v>0.6721736553279809</c:v>
                </c:pt>
                <c:pt idx="17">
                  <c:v>0.67274586632219313</c:v>
                </c:pt>
                <c:pt idx="18">
                  <c:v>0.67313637048689468</c:v>
                </c:pt>
                <c:pt idx="19">
                  <c:v>0.67340272560393666</c:v>
                </c:pt>
                <c:pt idx="20">
                  <c:v>0.67358433430600162</c:v>
                </c:pt>
                <c:pt idx="21">
                  <c:v>0.67370812935891888</c:v>
                </c:pt>
                <c:pt idx="22">
                  <c:v>0.67379250083004893</c:v>
                </c:pt>
                <c:pt idx="23">
                  <c:v>0.67384999678658197</c:v>
                </c:pt>
                <c:pt idx="24">
                  <c:v>0.67388917498532641</c:v>
                </c:pt>
                <c:pt idx="25">
                  <c:v>0.67391586987326357</c:v>
                </c:pt>
                <c:pt idx="26">
                  <c:v>0.67393405832405084</c:v>
                </c:pt>
                <c:pt idx="27">
                  <c:v>0.67394645063762826</c:v>
                </c:pt>
                <c:pt idx="28">
                  <c:v>0.67395489373188222</c:v>
                </c:pt>
                <c:pt idx="29">
                  <c:v>0.67396064608860562</c:v>
                </c:pt>
                <c:pt idx="30">
                  <c:v>0.67396456519026204</c:v>
                </c:pt>
                <c:pt idx="31">
                  <c:v>0.67396723527407132</c:v>
                </c:pt>
                <c:pt idx="32">
                  <c:v>0.67396905439535248</c:v>
                </c:pt>
                <c:pt idx="33">
                  <c:v>0.67397029375491857</c:v>
                </c:pt>
                <c:pt idx="34">
                  <c:v>0.67397113812385512</c:v>
                </c:pt>
                <c:pt idx="35">
                  <c:v>0.67397171338715078</c:v>
                </c:pt>
                <c:pt idx="36">
                  <c:v>0.67397210531013818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Graph!$H$211</c:f>
              <c:strCache>
                <c:ptCount val="1"/>
                <c:pt idx="0">
                  <c:v>GridSAH</c:v>
                </c:pt>
              </c:strCache>
            </c:strRef>
          </c:tx>
          <c:spPr>
            <a:ln>
              <a:solidFill>
                <a:srgbClr val="FF9933">
                  <a:lumMod val="7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Graph!$AA$211:$BK$211</c:f>
              <c:numCache>
                <c:formatCode>0%</c:formatCode>
                <c:ptCount val="37"/>
                <c:pt idx="0">
                  <c:v>0.28331753980531071</c:v>
                </c:pt>
                <c:pt idx="1">
                  <c:v>0.3448946280224231</c:v>
                </c:pt>
                <c:pt idx="2">
                  <c:v>0.40633335662794129</c:v>
                </c:pt>
                <c:pt idx="3">
                  <c:v>0.46387203730778309</c:v>
                </c:pt>
                <c:pt idx="4">
                  <c:v>0.51458678438933991</c:v>
                </c:pt>
                <c:pt idx="5">
                  <c:v>0.55688778394059157</c:v>
                </c:pt>
                <c:pt idx="6">
                  <c:v>0.59052653143375211</c:v>
                </c:pt>
                <c:pt idx="7">
                  <c:v>0.61624320871413463</c:v>
                </c:pt>
                <c:pt idx="8">
                  <c:v>0.63529957406732329</c:v>
                </c:pt>
                <c:pt idx="9">
                  <c:v>0.6490881009574011</c:v>
                </c:pt>
                <c:pt idx="10">
                  <c:v>0.65889031973829204</c:v>
                </c:pt>
                <c:pt idx="11">
                  <c:v>0.6657700974250047</c:v>
                </c:pt>
                <c:pt idx="12">
                  <c:v>0.67055496515240676</c:v>
                </c:pt>
                <c:pt idx="13">
                  <c:v>0.67386160824731545</c:v>
                </c:pt>
                <c:pt idx="14">
                  <c:v>0.67613655405612783</c:v>
                </c:pt>
                <c:pt idx="15">
                  <c:v>0.67769688874744782</c:v>
                </c:pt>
                <c:pt idx="16">
                  <c:v>0.67876482230753055</c:v>
                </c:pt>
                <c:pt idx="17">
                  <c:v>0.67949468195236018</c:v>
                </c:pt>
                <c:pt idx="18">
                  <c:v>0.67999299500890964</c:v>
                </c:pt>
                <c:pt idx="19">
                  <c:v>0.68033298783989105</c:v>
                </c:pt>
                <c:pt idx="20">
                  <c:v>0.6805648530196603</c:v>
                </c:pt>
                <c:pt idx="21">
                  <c:v>0.68072292819337943</c:v>
                </c:pt>
                <c:pt idx="22">
                  <c:v>0.6808306733933166</c:v>
                </c:pt>
                <c:pt idx="23">
                  <c:v>0.68090410249181654</c:v>
                </c:pt>
                <c:pt idx="24">
                  <c:v>0.68095413990371012</c:v>
                </c:pt>
                <c:pt idx="25">
                  <c:v>0.68098823498660932</c:v>
                </c:pt>
                <c:pt idx="26">
                  <c:v>0.68101146601330509</c:v>
                </c:pt>
                <c:pt idx="27">
                  <c:v>0.68102729420321872</c:v>
                </c:pt>
                <c:pt idx="28">
                  <c:v>0.68103807832280594</c:v>
                </c:pt>
                <c:pt idx="29">
                  <c:v>0.68104542568973703</c:v>
                </c:pt>
                <c:pt idx="30">
                  <c:v>0.68105043150014577</c:v>
                </c:pt>
                <c:pt idx="31">
                  <c:v>0.68105384196901686</c:v>
                </c:pt>
                <c:pt idx="32">
                  <c:v>0.68105616551759107</c:v>
                </c:pt>
                <c:pt idx="33">
                  <c:v>0.68105774854356649</c:v>
                </c:pt>
                <c:pt idx="34">
                  <c:v>0.68105882705160314</c:v>
                </c:pt>
                <c:pt idx="35">
                  <c:v>0.68105956183289296</c:v>
                </c:pt>
                <c:pt idx="36">
                  <c:v>0.68106006243463413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Graph!$H$212</c:f>
              <c:strCache>
                <c:ptCount val="1"/>
                <c:pt idx="0">
                  <c:v>Kensler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Graph!$AA$212:$BK$212</c:f>
              <c:numCache>
                <c:formatCode>0%</c:formatCode>
                <c:ptCount val="37"/>
                <c:pt idx="0">
                  <c:v>6.778409028421259E-4</c:v>
                </c:pt>
                <c:pt idx="1">
                  <c:v>9.9428528696318555E-4</c:v>
                </c:pt>
                <c:pt idx="2">
                  <c:v>1.4580161227622866E-3</c:v>
                </c:pt>
                <c:pt idx="3">
                  <c:v>2.1370798534333301E-3</c:v>
                </c:pt>
                <c:pt idx="4">
                  <c:v>3.1303843157706119E-3</c:v>
                </c:pt>
                <c:pt idx="5">
                  <c:v>4.5810473386952936E-3</c:v>
                </c:pt>
                <c:pt idx="6">
                  <c:v>6.6948004749926779E-3</c:v>
                </c:pt>
                <c:pt idx="7">
                  <c:v>9.7645755527050789E-3</c:v>
                </c:pt>
                <c:pt idx="8">
                  <c:v>1.4201764358590297E-2</c:v>
                </c:pt>
                <c:pt idx="9">
                  <c:v>2.0572833214673611E-2</c:v>
                </c:pt>
                <c:pt idx="10">
                  <c:v>2.9636172869318311E-2</c:v>
                </c:pt>
                <c:pt idx="11">
                  <c:v>4.2367599940325608E-2</c:v>
                </c:pt>
                <c:pt idx="12">
                  <c:v>5.9954316826221668E-2</c:v>
                </c:pt>
                <c:pt idx="13">
                  <c:v>8.3729652541682326E-2</c:v>
                </c:pt>
                <c:pt idx="14">
                  <c:v>0.11502128571815354</c:v>
                </c:pt>
                <c:pt idx="15">
                  <c:v>0.15490208116440102</c:v>
                </c:pt>
                <c:pt idx="16">
                  <c:v>0.20387069477711389</c:v>
                </c:pt>
                <c:pt idx="17">
                  <c:v>0.2615456679707539</c:v>
                </c:pt>
                <c:pt idx="18">
                  <c:v>0.32650491121572506</c:v>
                </c:pt>
                <c:pt idx="19">
                  <c:v>0.39638344606922443</c:v>
                </c:pt>
                <c:pt idx="20">
                  <c:v>0.46822648754468987</c:v>
                </c:pt>
                <c:pt idx="21">
                  <c:v>0.53896505361745761</c:v>
                </c:pt>
                <c:pt idx="22">
                  <c:v>0.60585144007616054</c:v>
                </c:pt>
                <c:pt idx="23">
                  <c:v>0.6667522395689427</c:v>
                </c:pt>
                <c:pt idx="24">
                  <c:v>0.72026969640126681</c:v>
                </c:pt>
                <c:pt idx="25">
                  <c:v>0.76572430814183756</c:v>
                </c:pt>
                <c:pt idx="26">
                  <c:v>0.80306624693833373</c:v>
                </c:pt>
                <c:pt idx="27">
                  <c:v>0.83276242293689651</c:v>
                </c:pt>
                <c:pt idx="28">
                  <c:v>0.855662201461454</c:v>
                </c:pt>
                <c:pt idx="29">
                  <c:v>0.87283715355624614</c:v>
                </c:pt>
                <c:pt idx="30">
                  <c:v>0.88541646519068506</c:v>
                </c:pt>
                <c:pt idx="31">
                  <c:v>0.89445439478310662</c:v>
                </c:pt>
                <c:pt idx="32">
                  <c:v>0.90085188432729701</c:v>
                </c:pt>
                <c:pt idx="33">
                  <c:v>0.90533014031496728</c:v>
                </c:pt>
                <c:pt idx="34">
                  <c:v>0.90843958394374857</c:v>
                </c:pt>
                <c:pt idx="35">
                  <c:v>0.91058612595549759</c:v>
                </c:pt>
                <c:pt idx="36">
                  <c:v>0.91206191547275495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Graph!$H$213</c:f>
              <c:strCache>
                <c:ptCount val="1"/>
                <c:pt idx="0">
                  <c:v>Bittner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Graph!$AA$213:$BK$213</c:f>
              <c:numCache>
                <c:formatCode>0%</c:formatCode>
                <c:ptCount val="37"/>
                <c:pt idx="0">
                  <c:v>6.4585070964299769E-4</c:v>
                </c:pt>
                <c:pt idx="1">
                  <c:v>9.4718710344222099E-4</c:v>
                </c:pt>
                <c:pt idx="2">
                  <c:v>1.3885789256223367E-3</c:v>
                </c:pt>
                <c:pt idx="3">
                  <c:v>2.0345045427970832E-3</c:v>
                </c:pt>
                <c:pt idx="4">
                  <c:v>2.9784276744369538E-3</c:v>
                </c:pt>
                <c:pt idx="5">
                  <c:v>4.3550445566230825E-3</c:v>
                </c:pt>
                <c:pt idx="6">
                  <c:v>6.3568435860914402E-3</c:v>
                </c:pt>
                <c:pt idx="7">
                  <c:v>9.2555570225609403E-3</c:v>
                </c:pt>
                <c:pt idx="8">
                  <c:v>1.3428075220587357E-2</c:v>
                </c:pt>
                <c:pt idx="9">
                  <c:v>1.9384103124163658E-2</c:v>
                </c:pt>
                <c:pt idx="10">
                  <c:v>2.7788730804559299E-2</c:v>
                </c:pt>
                <c:pt idx="11">
                  <c:v>3.9467471251416954E-2</c:v>
                </c:pt>
                <c:pt idx="12">
                  <c:v>5.5376935557427329E-2</c:v>
                </c:pt>
                <c:pt idx="13">
                  <c:v>7.6527559727533292E-2</c:v>
                </c:pt>
                <c:pt idx="14">
                  <c:v>0.1038623549226972</c:v>
                </c:pt>
                <c:pt idx="15">
                  <c:v>0.13812287813940877</c:v>
                </c:pt>
                <c:pt idx="16">
                  <c:v>0.1797455642322397</c:v>
                </c:pt>
                <c:pt idx="17">
                  <c:v>0.22880469217363886</c:v>
                </c:pt>
                <c:pt idx="18">
                  <c:v>0.28497509161247503</c:v>
                </c:pt>
                <c:pt idx="19">
                  <c:v>0.34748578768193106</c:v>
                </c:pt>
                <c:pt idx="20">
                  <c:v>0.4150836996270888</c:v>
                </c:pt>
                <c:pt idx="21">
                  <c:v>0.48606009555425078</c:v>
                </c:pt>
                <c:pt idx="22">
                  <c:v>0.5583660786405088</c:v>
                </c:pt>
                <c:pt idx="23">
                  <c:v>0.62979036883481032</c:v>
                </c:pt>
                <c:pt idx="24">
                  <c:v>0.69815141010436976</c:v>
                </c:pt>
                <c:pt idx="25">
                  <c:v>0.76147611103100998</c:v>
                </c:pt>
                <c:pt idx="26">
                  <c:v>0.81816257779928492</c:v>
                </c:pt>
                <c:pt idx="27">
                  <c:v>0.86712427271859094</c:v>
                </c:pt>
                <c:pt idx="28">
                  <c:v>0.90789158847490692</c:v>
                </c:pt>
                <c:pt idx="29">
                  <c:v>0.94062892467644021</c:v>
                </c:pt>
                <c:pt idx="30">
                  <c:v>0.96603929422335955</c:v>
                </c:pt>
                <c:pt idx="31">
                  <c:v>0.98517648989957274</c:v>
                </c:pt>
                <c:pt idx="32">
                  <c:v>0.9992288033960024</c:v>
                </c:pt>
                <c:pt idx="33">
                  <c:v>1.0093406582785944</c:v>
                </c:pt>
                <c:pt idx="34">
                  <c:v>1.0165050213842808</c:v>
                </c:pt>
                <c:pt idx="35">
                  <c:v>1.0215229596233402</c:v>
                </c:pt>
                <c:pt idx="36">
                  <c:v>1.025008366423608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Graph!$H$214</c:f>
              <c:strCache>
                <c:ptCount val="1"/>
                <c:pt idx="0">
                  <c:v>SBVH</c:v>
                </c:pt>
              </c:strCache>
            </c:strRef>
          </c:tx>
          <c:spPr>
            <a:ln>
              <a:solidFill>
                <a:srgbClr val="0070C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Graph!$AA$214:$BK$214</c:f>
              <c:numCache>
                <c:formatCode>0%</c:formatCode>
                <c:ptCount val="37"/>
                <c:pt idx="0">
                  <c:v>4.013773801214338E-4</c:v>
                </c:pt>
                <c:pt idx="1">
                  <c:v>5.8900491192034703E-4</c:v>
                </c:pt>
                <c:pt idx="2">
                  <c:v>8.6424708782740156E-4</c:v>
                </c:pt>
                <c:pt idx="3">
                  <c:v>1.2679087600928594E-3</c:v>
                </c:pt>
                <c:pt idx="4">
                  <c:v>1.8596750699504294E-3</c:v>
                </c:pt>
                <c:pt idx="5">
                  <c:v>2.7267054573122465E-3</c:v>
                </c:pt>
                <c:pt idx="6">
                  <c:v>3.9959776190295528E-3</c:v>
                </c:pt>
                <c:pt idx="7">
                  <c:v>5.8518334092489792E-3</c:v>
                </c:pt>
                <c:pt idx="8">
                  <c:v>8.5605296408340671E-3</c:v>
                </c:pt>
                <c:pt idx="9">
                  <c:v>1.2503775245464551E-2</c:v>
                </c:pt>
                <c:pt idx="10">
                  <c:v>1.8222856658451449E-2</c:v>
                </c:pt>
                <c:pt idx="11">
                  <c:v>2.6473252603822529E-2</c:v>
                </c:pt>
                <c:pt idx="12">
                  <c:v>3.8285327467695737E-2</c:v>
                </c:pt>
                <c:pt idx="13">
                  <c:v>5.5018081754873882E-2</c:v>
                </c:pt>
                <c:pt idx="14">
                  <c:v>7.837902528624574E-2</c:v>
                </c:pt>
                <c:pt idx="15">
                  <c:v>0.11036671045510953</c:v>
                </c:pt>
                <c:pt idx="16">
                  <c:v>0.15308438223863152</c:v>
                </c:pt>
                <c:pt idx="17">
                  <c:v>0.20839399870899097</c:v>
                </c:pt>
                <c:pt idx="18">
                  <c:v>0.27744469848574921</c:v>
                </c:pt>
                <c:pt idx="19">
                  <c:v>0.36019647405277522</c:v>
                </c:pt>
                <c:pt idx="20">
                  <c:v>0.45510020055858619</c:v>
                </c:pt>
                <c:pt idx="21">
                  <c:v>0.55904378462664117</c:v>
                </c:pt>
                <c:pt idx="22">
                  <c:v>0.66758913143825249</c:v>
                </c:pt>
                <c:pt idx="23">
                  <c:v>0.77549315642085748</c:v>
                </c:pt>
                <c:pt idx="24">
                  <c:v>0.87748267501376898</c:v>
                </c:pt>
                <c:pt idx="25">
                  <c:v>0.96913364791542322</c:v>
                </c:pt>
                <c:pt idx="26">
                  <c:v>1.0475679275872141</c:v>
                </c:pt>
                <c:pt idx="27">
                  <c:v>1.1117158912330412</c:v>
                </c:pt>
                <c:pt idx="28">
                  <c:v>1.1621065241302579</c:v>
                </c:pt>
                <c:pt idx="29">
                  <c:v>1.2003547284641809</c:v>
                </c:pt>
                <c:pt idx="30">
                  <c:v>1.2285848687125607</c:v>
                </c:pt>
                <c:pt idx="31">
                  <c:v>1.2489684349699568</c:v>
                </c:pt>
                <c:pt idx="32">
                  <c:v>1.2634435728482392</c:v>
                </c:pt>
                <c:pt idx="33">
                  <c:v>1.2735977060708275</c:v>
                </c:pt>
                <c:pt idx="34">
                  <c:v>1.2806580667787362</c:v>
                </c:pt>
                <c:pt idx="35">
                  <c:v>1.285536620003406</c:v>
                </c:pt>
                <c:pt idx="36">
                  <c:v>1.2888928343498427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Graph!$H$215</c:f>
              <c:strCache>
                <c:ptCount val="1"/>
                <c:pt idx="0">
                  <c:v>Our+split</c:v>
                </c:pt>
              </c:strCache>
            </c:strRef>
          </c:tx>
          <c:spPr>
            <a:ln>
              <a:noFill/>
              <a:prstDash val="sysDot"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Graph!$AA$215:$BK$215</c:f>
              <c:numCache>
                <c:formatCode>0%</c:formatCode>
                <c:ptCount val="37"/>
                <c:pt idx="0">
                  <c:v>0.19939730377146012</c:v>
                </c:pt>
                <c:pt idx="1">
                  <c:v>0.26501272593655495</c:v>
                </c:pt>
                <c:pt idx="2">
                  <c:v>0.34308877267024823</c:v>
                </c:pt>
                <c:pt idx="3">
                  <c:v>0.43156242968142838</c:v>
                </c:pt>
                <c:pt idx="4">
                  <c:v>0.5267830418754309</c:v>
                </c:pt>
                <c:pt idx="5">
                  <c:v>0.62408830770710877</c:v>
                </c:pt>
                <c:pt idx="6">
                  <c:v>0.71868646298303696</c:v>
                </c:pt>
                <c:pt idx="7">
                  <c:v>0.80650056526708425</c:v>
                </c:pt>
                <c:pt idx="8">
                  <c:v>0.88468482100878576</c:v>
                </c:pt>
                <c:pt idx="9">
                  <c:v>0.95172911969815299</c:v>
                </c:pt>
                <c:pt idx="10">
                  <c:v>1.0072743880624637</c:v>
                </c:pt>
                <c:pt idx="11">
                  <c:v>1.0518283612064576</c:v>
                </c:pt>
                <c:pt idx="12">
                  <c:v>1.0864930121799665</c:v>
                </c:pt>
                <c:pt idx="13">
                  <c:v>1.1127185434690618</c:v>
                </c:pt>
                <c:pt idx="14">
                  <c:v>1.1320776820248413</c:v>
                </c:pt>
                <c:pt idx="15">
                  <c:v>1.1460784083531952</c:v>
                </c:pt>
                <c:pt idx="16">
                  <c:v>1.1560404890912579</c:v>
                </c:pt>
                <c:pt idx="17">
                  <c:v>1.1630415167631205</c:v>
                </c:pt>
                <c:pt idx="18">
                  <c:v>1.1679167222357483</c:v>
                </c:pt>
                <c:pt idx="19">
                  <c:v>1.1712892226562228</c:v>
                </c:pt>
                <c:pt idx="20">
                  <c:v>1.1736112874051239</c:v>
                </c:pt>
                <c:pt idx="21">
                  <c:v>1.1752048526509959</c:v>
                </c:pt>
                <c:pt idx="22">
                  <c:v>1.1762959775788655</c:v>
                </c:pt>
                <c:pt idx="23">
                  <c:v>1.1770419023933927</c:v>
                </c:pt>
                <c:pt idx="24">
                  <c:v>1.1775512864680926</c:v>
                </c:pt>
                <c:pt idx="25">
                  <c:v>1.1778988812868127</c:v>
                </c:pt>
                <c:pt idx="26">
                  <c:v>1.1781359535048219</c:v>
                </c:pt>
                <c:pt idx="27">
                  <c:v>1.1782975892205116</c:v>
                </c:pt>
                <c:pt idx="28">
                  <c:v>1.1784077662666301</c:v>
                </c:pt>
                <c:pt idx="29">
                  <c:v>1.1784828549929547</c:v>
                </c:pt>
                <c:pt idx="30">
                  <c:v>1.178534024412857</c:v>
                </c:pt>
                <c:pt idx="31">
                  <c:v>1.1785688913359647</c:v>
                </c:pt>
                <c:pt idx="32">
                  <c:v>1.1785926484957012</c:v>
                </c:pt>
                <c:pt idx="33">
                  <c:v>1.1786088352679986</c:v>
                </c:pt>
                <c:pt idx="34">
                  <c:v>1.178619863748273</c:v>
                </c:pt>
                <c:pt idx="35">
                  <c:v>1.1786273776246898</c:v>
                </c:pt>
                <c:pt idx="36">
                  <c:v>1.1786324968899158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8584576"/>
        <c:axId val="258586112"/>
      </c:lineChart>
      <c:catAx>
        <c:axId val="258584576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17375E"/>
                </a:solidFill>
              </a:defRPr>
            </a:pPr>
            <a:endParaRPr lang="en-US"/>
          </a:p>
        </c:txPr>
        <c:crossAx val="258586112"/>
        <c:crosses val="autoZero"/>
        <c:auto val="0"/>
        <c:lblAlgn val="ctr"/>
        <c:lblOffset val="0"/>
        <c:tickMarkSkip val="6"/>
        <c:noMultiLvlLbl val="0"/>
      </c:catAx>
      <c:valAx>
        <c:axId val="258586112"/>
        <c:scaling>
          <c:orientation val="minMax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0%" sourceLinked="1"/>
        <c:majorTickMark val="none"/>
        <c:minorTickMark val="none"/>
        <c:tickLblPos val="nextTo"/>
        <c:txPr>
          <a:bodyPr/>
          <a:lstStyle/>
          <a:p>
            <a:pPr>
              <a:defRPr sz="1050" baseline="0">
                <a:solidFill>
                  <a:srgbClr val="17375E"/>
                </a:solidFill>
              </a:defRPr>
            </a:pPr>
            <a:endParaRPr lang="en-US"/>
          </a:p>
        </c:txPr>
        <c:crossAx val="258584576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0417117782152231"/>
          <c:y val="4.8876130067074947E-2"/>
          <c:w val="0.84213074560583812"/>
          <c:h val="0.85185544143514558"/>
        </c:manualLayout>
      </c:layout>
      <c:lineChart>
        <c:grouping val="standard"/>
        <c:varyColors val="0"/>
        <c:ser>
          <c:idx val="0"/>
          <c:order val="0"/>
          <c:tx>
            <c:strRef>
              <c:f>'Quality gap'!$D$5</c:f>
              <c:strCache>
                <c:ptCount val="1"/>
                <c:pt idx="0">
                  <c:v>SBVH</c:v>
                </c:pt>
              </c:strCache>
            </c:strRef>
          </c:tx>
          <c:spPr>
            <a:ln w="25400" cap="flat">
              <a:noFill/>
            </a:ln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gap'!$E$5:$AO$5</c:f>
              <c:numCache>
                <c:formatCode>General</c:formatCode>
                <c:ptCount val="37"/>
                <c:pt idx="0">
                  <c:v>2.7168898736142907E-2</c:v>
                </c:pt>
                <c:pt idx="1">
                  <c:v>3.987723561937262E-2</c:v>
                </c:pt>
                <c:pt idx="2">
                  <c:v>5.8529075682835809E-2</c:v>
                </c:pt>
                <c:pt idx="3">
                  <c:v>8.5903114762955729E-2</c:v>
                </c:pt>
                <c:pt idx="4">
                  <c:v>0.12607599295631977</c:v>
                </c:pt>
                <c:pt idx="5">
                  <c:v>0.18502724880307844</c:v>
                </c:pt>
                <c:pt idx="6">
                  <c:v>0.27152470863862743</c:v>
                </c:pt>
                <c:pt idx="7">
                  <c:v>0.39841855074078308</c:v>
                </c:pt>
                <c:pt idx="8">
                  <c:v>0.5845288926142006</c:v>
                </c:pt>
                <c:pt idx="9">
                  <c:v>0.85739098184163598</c:v>
                </c:pt>
                <c:pt idx="10">
                  <c:v>1.2572301538359307</c:v>
                </c:pt>
                <c:pt idx="11">
                  <c:v>1.8426799752109413</c:v>
                </c:pt>
                <c:pt idx="12">
                  <c:v>2.6989278229522178</c:v>
                </c:pt>
                <c:pt idx="13">
                  <c:v>3.9491472255118572</c:v>
                </c:pt>
                <c:pt idx="14">
                  <c:v>5.7701793653563014</c:v>
                </c:pt>
                <c:pt idx="15">
                  <c:v>8.4132734627256873</c:v>
                </c:pt>
                <c:pt idx="16">
                  <c:v>12.229898532252836</c:v>
                </c:pt>
                <c:pt idx="17">
                  <c:v>17.700468703997739</c:v>
                </c:pt>
                <c:pt idx="18">
                  <c:v>25.459125841229643</c:v>
                </c:pt>
                <c:pt idx="19">
                  <c:v>36.29919742363353</c:v>
                </c:pt>
                <c:pt idx="20">
                  <c:v>51.131593939568397</c:v>
                </c:pt>
                <c:pt idx="21">
                  <c:v>70.857279846669925</c:v>
                </c:pt>
                <c:pt idx="22">
                  <c:v>96.120770675046444</c:v>
                </c:pt>
                <c:pt idx="23">
                  <c:v>126.96052658629802</c:v>
                </c:pt>
                <c:pt idx="24">
                  <c:v>162.47585680270706</c:v>
                </c:pt>
                <c:pt idx="25">
                  <c:v>200.73155409348996</c:v>
                </c:pt>
                <c:pt idx="26">
                  <c:v>239.08379667328344</c:v>
                </c:pt>
                <c:pt idx="27">
                  <c:v>274.86243798491262</c:v>
                </c:pt>
                <c:pt idx="28">
                  <c:v>306.06743598589827</c:v>
                </c:pt>
                <c:pt idx="29">
                  <c:v>331.7253124603111</c:v>
                </c:pt>
                <c:pt idx="30">
                  <c:v>351.81883135630778</c:v>
                </c:pt>
                <c:pt idx="31">
                  <c:v>366.96254759620547</c:v>
                </c:pt>
                <c:pt idx="32">
                  <c:v>378.04905816659078</c:v>
                </c:pt>
                <c:pt idx="33">
                  <c:v>385.99393086240474</c:v>
                </c:pt>
                <c:pt idx="34">
                  <c:v>391.60073799547229</c:v>
                </c:pt>
                <c:pt idx="35">
                  <c:v>395.51483197184399</c:v>
                </c:pt>
                <c:pt idx="36">
                  <c:v>398.2265925202916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'Quality gap'!$D$6</c:f>
              <c:strCache>
                <c:ptCount val="1"/>
                <c:pt idx="0">
                  <c:v>HLBVH</c:v>
                </c:pt>
              </c:strCache>
            </c:strRef>
          </c:tx>
          <c:spPr>
            <a:ln w="25400" cap="flat">
              <a:noFill/>
              <a:prstDash val="solid"/>
            </a:ln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gap'!$E$6:$AO$6</c:f>
              <c:numCache>
                <c:formatCode>General</c:formatCode>
                <c:ptCount val="37"/>
                <c:pt idx="0">
                  <c:v>58.358557003884606</c:v>
                </c:pt>
                <c:pt idx="1">
                  <c:v>75.054222047451645</c:v>
                </c:pt>
                <c:pt idx="2">
                  <c:v>93.224552153335708</c:v>
                </c:pt>
                <c:pt idx="3">
                  <c:v>111.63789613482059</c:v>
                </c:pt>
                <c:pt idx="4">
                  <c:v>128.99644589640167</c:v>
                </c:pt>
                <c:pt idx="5">
                  <c:v>144.28066536308862</c:v>
                </c:pt>
                <c:pt idx="6">
                  <c:v>156.95020202891237</c:v>
                </c:pt>
                <c:pt idx="7">
                  <c:v>166.93730010851479</c:v>
                </c:pt>
                <c:pt idx="8">
                  <c:v>174.50235459929766</c:v>
                </c:pt>
                <c:pt idx="9">
                  <c:v>180.06156391508256</c:v>
                </c:pt>
                <c:pt idx="10">
                  <c:v>184.05637205162759</c:v>
                </c:pt>
                <c:pt idx="11">
                  <c:v>186.88108016182812</c:v>
                </c:pt>
                <c:pt idx="12">
                  <c:v>188.85571219504496</c:v>
                </c:pt>
                <c:pt idx="13">
                  <c:v>190.22508583782198</c:v>
                </c:pt>
                <c:pt idx="14">
                  <c:v>191.16945910319987</c:v>
                </c:pt>
                <c:pt idx="15">
                  <c:v>191.81824161396878</c:v>
                </c:pt>
                <c:pt idx="16">
                  <c:v>192.26277990285743</c:v>
                </c:pt>
                <c:pt idx="17">
                  <c:v>192.56682224191661</c:v>
                </c:pt>
                <c:pt idx="18">
                  <c:v>192.77451521371805</c:v>
                </c:pt>
                <c:pt idx="19">
                  <c:v>192.9162715662429</c:v>
                </c:pt>
                <c:pt idx="20">
                  <c:v>193.01296850689806</c:v>
                </c:pt>
                <c:pt idx="21">
                  <c:v>193.07890290254355</c:v>
                </c:pt>
                <c:pt idx="22">
                  <c:v>193.12384928904578</c:v>
                </c:pt>
                <c:pt idx="23">
                  <c:v>193.15448289241593</c:v>
                </c:pt>
                <c:pt idx="24">
                  <c:v>193.17535888995772</c:v>
                </c:pt>
                <c:pt idx="25">
                  <c:v>193.18958412614526</c:v>
                </c:pt>
                <c:pt idx="26">
                  <c:v>193.19927686669692</c:v>
                </c:pt>
                <c:pt idx="27">
                  <c:v>193.20588101102072</c:v>
                </c:pt>
                <c:pt idx="28">
                  <c:v>193.21038062076292</c:v>
                </c:pt>
                <c:pt idx="29">
                  <c:v>193.2134462892304</c:v>
                </c:pt>
                <c:pt idx="30">
                  <c:v>193.21553496056242</c:v>
                </c:pt>
                <c:pt idx="31">
                  <c:v>193.21695798163904</c:v>
                </c:pt>
                <c:pt idx="32">
                  <c:v>193.21792748661758</c:v>
                </c:pt>
                <c:pt idx="33">
                  <c:v>193.21858800824259</c:v>
                </c:pt>
                <c:pt idx="34">
                  <c:v>193.21903801897363</c:v>
                </c:pt>
                <c:pt idx="35">
                  <c:v>193.2193446089162</c:v>
                </c:pt>
                <c:pt idx="36">
                  <c:v>193.21955348676977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'Quality gap'!$D$7</c:f>
              <c:strCache>
                <c:ptCount val="1"/>
                <c:pt idx="0">
                  <c:v>Our method</c:v>
                </c:pt>
              </c:strCache>
            </c:strRef>
          </c:tx>
          <c:spPr>
            <a:ln w="25400" cap="flat">
              <a:noFill/>
              <a:prstDash val="solid"/>
            </a:ln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gap'!$E$7:$AO$7</c:f>
              <c:numCache>
                <c:formatCode>General</c:formatCode>
                <c:ptCount val="37"/>
                <c:pt idx="0">
                  <c:v>12.951613573863536</c:v>
                </c:pt>
                <c:pt idx="1">
                  <c:v>18.722196752419773</c:v>
                </c:pt>
                <c:pt idx="2">
                  <c:v>26.882298114279475</c:v>
                </c:pt>
                <c:pt idx="3">
                  <c:v>38.236262078307931</c:v>
                </c:pt>
                <c:pt idx="4">
                  <c:v>53.683721674751496</c:v>
                </c:pt>
                <c:pt idx="5">
                  <c:v>74.071254398354796</c:v>
                </c:pt>
                <c:pt idx="6">
                  <c:v>99.925487820769163</c:v>
                </c:pt>
                <c:pt idx="7">
                  <c:v>131.10172580855945</c:v>
                </c:pt>
                <c:pt idx="8">
                  <c:v>166.49098659336795</c:v>
                </c:pt>
                <c:pt idx="9">
                  <c:v>204.00962545830538</c:v>
                </c:pt>
                <c:pt idx="10">
                  <c:v>241.01187444317429</c:v>
                </c:pt>
                <c:pt idx="11">
                  <c:v>274.99252460406882</c:v>
                </c:pt>
                <c:pt idx="12">
                  <c:v>304.21427048160137</c:v>
                </c:pt>
                <c:pt idx="13">
                  <c:v>327.95728672271849</c:v>
                </c:pt>
                <c:pt idx="14">
                  <c:v>346.37502111254872</c:v>
                </c:pt>
                <c:pt idx="15">
                  <c:v>360.15477402020963</c:v>
                </c:pt>
                <c:pt idx="16">
                  <c:v>370.18823605362905</c:v>
                </c:pt>
                <c:pt idx="17">
                  <c:v>377.35032478456225</c:v>
                </c:pt>
                <c:pt idx="18">
                  <c:v>382.39063967881606</c:v>
                </c:pt>
                <c:pt idx="19">
                  <c:v>385.90239091862492</c:v>
                </c:pt>
                <c:pt idx="20">
                  <c:v>388.33209346531925</c:v>
                </c:pt>
                <c:pt idx="21">
                  <c:v>390.00502889940054</c:v>
                </c:pt>
                <c:pt idx="22">
                  <c:v>391.15306611884643</c:v>
                </c:pt>
                <c:pt idx="23">
                  <c:v>391.93909350610591</c:v>
                </c:pt>
                <c:pt idx="24">
                  <c:v>392.47641948874389</c:v>
                </c:pt>
                <c:pt idx="25">
                  <c:v>392.84333999654979</c:v>
                </c:pt>
                <c:pt idx="26">
                  <c:v>393.09371320141804</c:v>
                </c:pt>
                <c:pt idx="27">
                  <c:v>393.26447334133672</c:v>
                </c:pt>
                <c:pt idx="28">
                  <c:v>393.38089586313868</c:v>
                </c:pt>
                <c:pt idx="29">
                  <c:v>393.46025309083376</c:v>
                </c:pt>
                <c:pt idx="30">
                  <c:v>393.5143368805401</c:v>
                </c:pt>
                <c:pt idx="31">
                  <c:v>393.55119225382333</c:v>
                </c:pt>
                <c:pt idx="32">
                  <c:v>393.57630548142191</c:v>
                </c:pt>
                <c:pt idx="33">
                  <c:v>393.5934167599026</c:v>
                </c:pt>
                <c:pt idx="34">
                  <c:v>393.60507539039128</c:v>
                </c:pt>
                <c:pt idx="35">
                  <c:v>393.61301871845751</c:v>
                </c:pt>
                <c:pt idx="36">
                  <c:v>393.61843062849391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731456"/>
        <c:axId val="51733248"/>
      </c:lineChart>
      <c:catAx>
        <c:axId val="51731456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1733248"/>
        <c:crosses val="autoZero"/>
        <c:auto val="0"/>
        <c:lblAlgn val="ctr"/>
        <c:lblOffset val="0"/>
        <c:tickMarkSkip val="6"/>
        <c:noMultiLvlLbl val="0"/>
      </c:catAx>
      <c:valAx>
        <c:axId val="51733248"/>
        <c:scaling>
          <c:orientation val="minMax"/>
          <c:max val="450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1731456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6.2734109323291112E-2"/>
          <c:y val="2.6025444382282329E-2"/>
          <c:w val="0.91916946251283793"/>
          <c:h val="0.91245223348520765"/>
        </c:manualLayout>
      </c:layout>
      <c:lineChart>
        <c:grouping val="standard"/>
        <c:varyColors val="0"/>
        <c:ser>
          <c:idx val="0"/>
          <c:order val="0"/>
          <c:tx>
            <c:strRef>
              <c:f>Graph!$H$207</c:f>
              <c:strCache>
                <c:ptCount val="1"/>
                <c:pt idx="0">
                  <c:v>SweepSAH</c:v>
                </c:pt>
              </c:strCache>
            </c:strRef>
          </c:tx>
          <c:spPr>
            <a:ln>
              <a:solidFill>
                <a:srgbClr val="00B0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Graph!$AA$207:$BK$207</c:f>
              <c:numCache>
                <c:formatCode>0%</c:formatCode>
                <c:ptCount val="37"/>
                <c:pt idx="0">
                  <c:v>4.0301376604885922E-3</c:v>
                </c:pt>
                <c:pt idx="1">
                  <c:v>5.8906670678966645E-3</c:v>
                </c:pt>
                <c:pt idx="2">
                  <c:v>8.5938486421823987E-3</c:v>
                </c:pt>
                <c:pt idx="3">
                  <c:v>1.250370790815393E-2</c:v>
                </c:pt>
                <c:pt idx="4">
                  <c:v>1.8123299421795403E-2</c:v>
                </c:pt>
                <c:pt idx="5">
                  <c:v>2.613022762602139E-2</c:v>
                </c:pt>
                <c:pt idx="6">
                  <c:v>3.7405619392113912E-2</c:v>
                </c:pt>
                <c:pt idx="7">
                  <c:v>5.30418338670147E-2</c:v>
                </c:pt>
                <c:pt idx="8">
                  <c:v>7.4308576772270707E-2</c:v>
                </c:pt>
                <c:pt idx="9">
                  <c:v>0.10255537889314244</c:v>
                </c:pt>
                <c:pt idx="10">
                  <c:v>0.13903302061885761</c:v>
                </c:pt>
                <c:pt idx="11">
                  <c:v>0.18463087667455588</c:v>
                </c:pt>
                <c:pt idx="12">
                  <c:v>0.23956290155279195</c:v>
                </c:pt>
                <c:pt idx="13">
                  <c:v>0.30309862872499815</c:v>
                </c:pt>
                <c:pt idx="14">
                  <c:v>0.37348167114434705</c:v>
                </c:pt>
                <c:pt idx="15">
                  <c:v>0.44812205098828517</c:v>
                </c:pt>
                <c:pt idx="16">
                  <c:v>0.52400063963445276</c:v>
                </c:pt>
                <c:pt idx="17">
                  <c:v>0.59812680395245221</c:v>
                </c:pt>
                <c:pt idx="18">
                  <c:v>0.6679179768871325</c:v>
                </c:pt>
                <c:pt idx="19">
                  <c:v>0.73143524521958847</c:v>
                </c:pt>
                <c:pt idx="20">
                  <c:v>0.78745262675380889</c:v>
                </c:pt>
                <c:pt idx="21">
                  <c:v>0.835393531808589</c:v>
                </c:pt>
                <c:pt idx="22">
                  <c:v>0.87521689647512735</c:v>
                </c:pt>
                <c:pt idx="23">
                  <c:v>0.90731563921009395</c:v>
                </c:pt>
                <c:pt idx="24">
                  <c:v>0.93242668604201295</c:v>
                </c:pt>
                <c:pt idx="25">
                  <c:v>0.95152308754480097</c:v>
                </c:pt>
                <c:pt idx="26">
                  <c:v>0.96568268215573771</c:v>
                </c:pt>
                <c:pt idx="27">
                  <c:v>0.97596007273892993</c:v>
                </c:pt>
                <c:pt idx="28">
                  <c:v>0.98329326844131271</c:v>
                </c:pt>
                <c:pt idx="29">
                  <c:v>0.98845753235952372</c:v>
                </c:pt>
                <c:pt idx="30">
                  <c:v>0.99205913840057192</c:v>
                </c:pt>
                <c:pt idx="31">
                  <c:v>0.99455329390690161</c:v>
                </c:pt>
                <c:pt idx="32">
                  <c:v>0.99627189526735493</c:v>
                </c:pt>
                <c:pt idx="33">
                  <c:v>0.99745194423417838</c:v>
                </c:pt>
                <c:pt idx="34">
                  <c:v>0.99826022697276184</c:v>
                </c:pt>
                <c:pt idx="35">
                  <c:v>0.99881293159836948</c:v>
                </c:pt>
                <c:pt idx="36">
                  <c:v>0.99919043281004183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Graph!$H$208</c:f>
              <c:strCache>
                <c:ptCount val="1"/>
                <c:pt idx="0">
                  <c:v>Our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Graph!$AA$208:$BK$208</c:f>
              <c:numCache>
                <c:formatCode>0%</c:formatCode>
                <c:ptCount val="37"/>
                <c:pt idx="0">
                  <c:v>0.22361532633093603</c:v>
                </c:pt>
                <c:pt idx="1">
                  <c:v>0.28833194502706633</c:v>
                </c:pt>
                <c:pt idx="2">
                  <c:v>0.36102186581125079</c:v>
                </c:pt>
                <c:pt idx="3">
                  <c:v>0.43861794298106649</c:v>
                </c:pt>
                <c:pt idx="4">
                  <c:v>0.51740844156553023</c:v>
                </c:pt>
                <c:pt idx="5">
                  <c:v>0.5937003690415521</c:v>
                </c:pt>
                <c:pt idx="6">
                  <c:v>0.66438878424431791</c:v>
                </c:pt>
                <c:pt idx="7">
                  <c:v>0.72727740459203294</c:v>
                </c:pt>
                <c:pt idx="8">
                  <c:v>0.78114340919966252</c:v>
                </c:pt>
                <c:pt idx="9">
                  <c:v>0.82564436285089138</c:v>
                </c:pt>
                <c:pt idx="10">
                  <c:v>0.86116164815384388</c:v>
                </c:pt>
                <c:pt idx="11">
                  <c:v>0.88861100379144808</c:v>
                </c:pt>
                <c:pt idx="12">
                  <c:v>0.90922455892632392</c:v>
                </c:pt>
                <c:pt idx="13">
                  <c:v>0.92433286762406808</c:v>
                </c:pt>
                <c:pt idx="14">
                  <c:v>0.93519163315552412</c:v>
                </c:pt>
                <c:pt idx="15">
                  <c:v>0.94287926460961347</c:v>
                </c:pt>
                <c:pt idx="16">
                  <c:v>0.94826099879400405</c:v>
                </c:pt>
                <c:pt idx="17">
                  <c:v>0.95199785970389406</c:v>
                </c:pt>
                <c:pt idx="18">
                  <c:v>0.95457754120291227</c:v>
                </c:pt>
                <c:pt idx="19">
                  <c:v>0.95635111928998595</c:v>
                </c:pt>
                <c:pt idx="20">
                  <c:v>0.95756702261776816</c:v>
                </c:pt>
                <c:pt idx="21">
                  <c:v>0.9583989655209425</c:v>
                </c:pt>
                <c:pt idx="22">
                  <c:v>0.95896742572833948</c:v>
                </c:pt>
                <c:pt idx="23">
                  <c:v>0.95935548966044504</c:v>
                </c:pt>
                <c:pt idx="24">
                  <c:v>0.95962023626253301</c:v>
                </c:pt>
                <c:pt idx="25">
                  <c:v>0.95980077433368594</c:v>
                </c:pt>
                <c:pt idx="26">
                  <c:v>0.95992385174402517</c:v>
                </c:pt>
                <c:pt idx="27">
                  <c:v>0.96000773977161802</c:v>
                </c:pt>
                <c:pt idx="28">
                  <c:v>0.96006490891138352</c:v>
                </c:pt>
                <c:pt idx="29">
                  <c:v>0.96010386563758843</c:v>
                </c:pt>
                <c:pt idx="30">
                  <c:v>0.96013041018868994</c:v>
                </c:pt>
                <c:pt idx="31">
                  <c:v>0.96014849647194966</c:v>
                </c:pt>
                <c:pt idx="32">
                  <c:v>0.96016081929837216</c:v>
                </c:pt>
                <c:pt idx="33">
                  <c:v>0.96016921510672559</c:v>
                </c:pt>
                <c:pt idx="34">
                  <c:v>0.96017493527354303</c:v>
                </c:pt>
                <c:pt idx="35">
                  <c:v>0.9601788324563566</c:v>
                </c:pt>
                <c:pt idx="36">
                  <c:v>0.96018148761254951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Graph!$H$209</c:f>
              <c:strCache>
                <c:ptCount val="1"/>
                <c:pt idx="0">
                  <c:v>LBVH</c:v>
                </c:pt>
              </c:strCache>
            </c:strRef>
          </c:tx>
          <c:spPr>
            <a:ln>
              <a:solidFill>
                <a:srgbClr val="C0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Graph!$AA$209:$BK$209</c:f>
              <c:numCache>
                <c:formatCode>0%</c:formatCode>
                <c:ptCount val="37"/>
                <c:pt idx="0">
                  <c:v>0.38377494901605769</c:v>
                </c:pt>
                <c:pt idx="1">
                  <c:v>0.4373170739914875</c:v>
                </c:pt>
                <c:pt idx="2">
                  <c:v>0.48687626713687548</c:v>
                </c:pt>
                <c:pt idx="3">
                  <c:v>0.53103678602820348</c:v>
                </c:pt>
                <c:pt idx="4">
                  <c:v>0.56893425120686347</c:v>
                </c:pt>
                <c:pt idx="5">
                  <c:v>0.60026036752751566</c:v>
                </c:pt>
                <c:pt idx="6">
                  <c:v>0.62522778294253822</c:v>
                </c:pt>
                <c:pt idx="7">
                  <c:v>0.64446677001926433</c:v>
                </c:pt>
                <c:pt idx="8">
                  <c:v>0.65886091706921301</c:v>
                </c:pt>
                <c:pt idx="9">
                  <c:v>0.66937130784391363</c:v>
                </c:pt>
                <c:pt idx="10">
                  <c:v>0.67690036680825139</c:v>
                </c:pt>
                <c:pt idx="11">
                  <c:v>0.68221628977446325</c:v>
                </c:pt>
                <c:pt idx="12">
                  <c:v>0.68592997648653919</c:v>
                </c:pt>
                <c:pt idx="13">
                  <c:v>0.68850464586210791</c:v>
                </c:pt>
                <c:pt idx="14">
                  <c:v>0.69028005570106232</c:v>
                </c:pt>
                <c:pt idx="15">
                  <c:v>0.69149972332917287</c:v>
                </c:pt>
                <c:pt idx="16">
                  <c:v>0.69233542532588721</c:v>
                </c:pt>
                <c:pt idx="17">
                  <c:v>0.69290700959391471</c:v>
                </c:pt>
                <c:pt idx="18">
                  <c:v>0.69329746601004605</c:v>
                </c:pt>
                <c:pt idx="19">
                  <c:v>0.69356396605120252</c:v>
                </c:pt>
                <c:pt idx="20">
                  <c:v>0.69374575631144597</c:v>
                </c:pt>
                <c:pt idx="21">
                  <c:v>0.69386971364599859</c:v>
                </c:pt>
                <c:pt idx="22">
                  <c:v>0.69395421363494736</c:v>
                </c:pt>
                <c:pt idx="23">
                  <c:v>0.69401180549892816</c:v>
                </c:pt>
                <c:pt idx="24">
                  <c:v>0.69405105291865488</c:v>
                </c:pt>
                <c:pt idx="25">
                  <c:v>0.69407779676869241</c:v>
                </c:pt>
                <c:pt idx="26">
                  <c:v>0.69409601941402976</c:v>
                </c:pt>
                <c:pt idx="27">
                  <c:v>0.6941084354127568</c:v>
                </c:pt>
                <c:pt idx="28">
                  <c:v>0.69411689482396854</c:v>
                </c:pt>
                <c:pt idx="29">
                  <c:v>0.69412265838107934</c:v>
                </c:pt>
                <c:pt idx="30">
                  <c:v>0.69412658515235937</c:v>
                </c:pt>
                <c:pt idx="31">
                  <c:v>0.69412926047947465</c:v>
                </c:pt>
                <c:pt idx="32">
                  <c:v>0.69413108318135808</c:v>
                </c:pt>
                <c:pt idx="33">
                  <c:v>0.69413232498424948</c:v>
                </c:pt>
                <c:pt idx="34">
                  <c:v>0.69413317101960981</c:v>
                </c:pt>
                <c:pt idx="35">
                  <c:v>0.69413374741906475</c:v>
                </c:pt>
                <c:pt idx="36">
                  <c:v>0.69413414011649732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Graph!$H$210</c:f>
              <c:strCache>
                <c:ptCount val="1"/>
                <c:pt idx="0">
                  <c:v>HLBVH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Graph!$AA$210:$BK$210</c:f>
              <c:numCache>
                <c:formatCode>0%</c:formatCode>
                <c:ptCount val="37"/>
                <c:pt idx="0">
                  <c:v>0.31810292171384097</c:v>
                </c:pt>
                <c:pt idx="1">
                  <c:v>0.37918345395295222</c:v>
                </c:pt>
                <c:pt idx="2">
                  <c:v>0.43783249383696798</c:v>
                </c:pt>
                <c:pt idx="3">
                  <c:v>0.49077493091467639</c:v>
                </c:pt>
                <c:pt idx="4">
                  <c:v>0.53589338242159612</c:v>
                </c:pt>
                <c:pt idx="5">
                  <c:v>0.57243515771222753</c:v>
                </c:pt>
                <c:pt idx="6">
                  <c:v>0.60078848680445962</c:v>
                </c:pt>
                <c:pt idx="7">
                  <c:v>0.62204213745062475</c:v>
                </c:pt>
                <c:pt idx="8">
                  <c:v>0.63755421030620218</c:v>
                </c:pt>
                <c:pt idx="9">
                  <c:v>0.64865169832978675</c:v>
                </c:pt>
                <c:pt idx="10">
                  <c:v>0.65647597209303066</c:v>
                </c:pt>
                <c:pt idx="11">
                  <c:v>0.66193518222751213</c:v>
                </c:pt>
                <c:pt idx="12">
                  <c:v>0.66571628194272392</c:v>
                </c:pt>
                <c:pt idx="13">
                  <c:v>0.66832168434923311</c:v>
                </c:pt>
                <c:pt idx="14">
                  <c:v>0.67011058180654026</c:v>
                </c:pt>
                <c:pt idx="15">
                  <c:v>0.67133584832366444</c:v>
                </c:pt>
                <c:pt idx="16">
                  <c:v>0.6721736553279809</c:v>
                </c:pt>
                <c:pt idx="17">
                  <c:v>0.67274586632219313</c:v>
                </c:pt>
                <c:pt idx="18">
                  <c:v>0.67313637048689468</c:v>
                </c:pt>
                <c:pt idx="19">
                  <c:v>0.67340272560393666</c:v>
                </c:pt>
                <c:pt idx="20">
                  <c:v>0.67358433430600162</c:v>
                </c:pt>
                <c:pt idx="21">
                  <c:v>0.67370812935891888</c:v>
                </c:pt>
                <c:pt idx="22">
                  <c:v>0.67379250083004893</c:v>
                </c:pt>
                <c:pt idx="23">
                  <c:v>0.67384999678658197</c:v>
                </c:pt>
                <c:pt idx="24">
                  <c:v>0.67388917498532641</c:v>
                </c:pt>
                <c:pt idx="25">
                  <c:v>0.67391586987326357</c:v>
                </c:pt>
                <c:pt idx="26">
                  <c:v>0.67393405832405084</c:v>
                </c:pt>
                <c:pt idx="27">
                  <c:v>0.67394645063762826</c:v>
                </c:pt>
                <c:pt idx="28">
                  <c:v>0.67395489373188222</c:v>
                </c:pt>
                <c:pt idx="29">
                  <c:v>0.67396064608860562</c:v>
                </c:pt>
                <c:pt idx="30">
                  <c:v>0.67396456519026204</c:v>
                </c:pt>
                <c:pt idx="31">
                  <c:v>0.67396723527407132</c:v>
                </c:pt>
                <c:pt idx="32">
                  <c:v>0.67396905439535248</c:v>
                </c:pt>
                <c:pt idx="33">
                  <c:v>0.67397029375491857</c:v>
                </c:pt>
                <c:pt idx="34">
                  <c:v>0.67397113812385512</c:v>
                </c:pt>
                <c:pt idx="35">
                  <c:v>0.67397171338715078</c:v>
                </c:pt>
                <c:pt idx="36">
                  <c:v>0.67397210531013818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Graph!$H$211</c:f>
              <c:strCache>
                <c:ptCount val="1"/>
                <c:pt idx="0">
                  <c:v>GridSAH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Graph!$AA$211:$BK$211</c:f>
              <c:numCache>
                <c:formatCode>0%</c:formatCode>
                <c:ptCount val="37"/>
                <c:pt idx="0">
                  <c:v>0.28331753980531071</c:v>
                </c:pt>
                <c:pt idx="1">
                  <c:v>0.3448946280224231</c:v>
                </c:pt>
                <c:pt idx="2">
                  <c:v>0.40633335662794129</c:v>
                </c:pt>
                <c:pt idx="3">
                  <c:v>0.46387203730778309</c:v>
                </c:pt>
                <c:pt idx="4">
                  <c:v>0.51458678438933991</c:v>
                </c:pt>
                <c:pt idx="5">
                  <c:v>0.55688778394059157</c:v>
                </c:pt>
                <c:pt idx="6">
                  <c:v>0.59052653143375211</c:v>
                </c:pt>
                <c:pt idx="7">
                  <c:v>0.61624320871413463</c:v>
                </c:pt>
                <c:pt idx="8">
                  <c:v>0.63529957406732329</c:v>
                </c:pt>
                <c:pt idx="9">
                  <c:v>0.6490881009574011</c:v>
                </c:pt>
                <c:pt idx="10">
                  <c:v>0.65889031973829204</c:v>
                </c:pt>
                <c:pt idx="11">
                  <c:v>0.6657700974250047</c:v>
                </c:pt>
                <c:pt idx="12">
                  <c:v>0.67055496515240676</c:v>
                </c:pt>
                <c:pt idx="13">
                  <c:v>0.67386160824731545</c:v>
                </c:pt>
                <c:pt idx="14">
                  <c:v>0.67613655405612783</c:v>
                </c:pt>
                <c:pt idx="15">
                  <c:v>0.67769688874744782</c:v>
                </c:pt>
                <c:pt idx="16">
                  <c:v>0.67876482230753055</c:v>
                </c:pt>
                <c:pt idx="17">
                  <c:v>0.67949468195236018</c:v>
                </c:pt>
                <c:pt idx="18">
                  <c:v>0.67999299500890964</c:v>
                </c:pt>
                <c:pt idx="19">
                  <c:v>0.68033298783989105</c:v>
                </c:pt>
                <c:pt idx="20">
                  <c:v>0.6805648530196603</c:v>
                </c:pt>
                <c:pt idx="21">
                  <c:v>0.68072292819337943</c:v>
                </c:pt>
                <c:pt idx="22">
                  <c:v>0.6808306733933166</c:v>
                </c:pt>
                <c:pt idx="23">
                  <c:v>0.68090410249181654</c:v>
                </c:pt>
                <c:pt idx="24">
                  <c:v>0.68095413990371012</c:v>
                </c:pt>
                <c:pt idx="25">
                  <c:v>0.68098823498660932</c:v>
                </c:pt>
                <c:pt idx="26">
                  <c:v>0.68101146601330509</c:v>
                </c:pt>
                <c:pt idx="27">
                  <c:v>0.68102729420321872</c:v>
                </c:pt>
                <c:pt idx="28">
                  <c:v>0.68103807832280594</c:v>
                </c:pt>
                <c:pt idx="29">
                  <c:v>0.68104542568973703</c:v>
                </c:pt>
                <c:pt idx="30">
                  <c:v>0.68105043150014577</c:v>
                </c:pt>
                <c:pt idx="31">
                  <c:v>0.68105384196901686</c:v>
                </c:pt>
                <c:pt idx="32">
                  <c:v>0.68105616551759107</c:v>
                </c:pt>
                <c:pt idx="33">
                  <c:v>0.68105774854356649</c:v>
                </c:pt>
                <c:pt idx="34">
                  <c:v>0.68105882705160314</c:v>
                </c:pt>
                <c:pt idx="35">
                  <c:v>0.68105956183289296</c:v>
                </c:pt>
                <c:pt idx="36">
                  <c:v>0.68106006243463413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Graph!$H$212</c:f>
              <c:strCache>
                <c:ptCount val="1"/>
                <c:pt idx="0">
                  <c:v>Kensler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Graph!$AA$212:$BK$212</c:f>
              <c:numCache>
                <c:formatCode>0%</c:formatCode>
                <c:ptCount val="37"/>
                <c:pt idx="0">
                  <c:v>6.778409028421259E-4</c:v>
                </c:pt>
                <c:pt idx="1">
                  <c:v>9.9428528696318555E-4</c:v>
                </c:pt>
                <c:pt idx="2">
                  <c:v>1.4580161227622866E-3</c:v>
                </c:pt>
                <c:pt idx="3">
                  <c:v>2.1370798534333301E-3</c:v>
                </c:pt>
                <c:pt idx="4">
                  <c:v>3.1303843157706119E-3</c:v>
                </c:pt>
                <c:pt idx="5">
                  <c:v>4.5810473386952936E-3</c:v>
                </c:pt>
                <c:pt idx="6">
                  <c:v>6.6948004749926779E-3</c:v>
                </c:pt>
                <c:pt idx="7">
                  <c:v>9.7645755527050789E-3</c:v>
                </c:pt>
                <c:pt idx="8">
                  <c:v>1.4201764358590297E-2</c:v>
                </c:pt>
                <c:pt idx="9">
                  <c:v>2.0572833214673611E-2</c:v>
                </c:pt>
                <c:pt idx="10">
                  <c:v>2.9636172869318311E-2</c:v>
                </c:pt>
                <c:pt idx="11">
                  <c:v>4.2367599940325608E-2</c:v>
                </c:pt>
                <c:pt idx="12">
                  <c:v>5.9954316826221668E-2</c:v>
                </c:pt>
                <c:pt idx="13">
                  <c:v>8.3729652541682326E-2</c:v>
                </c:pt>
                <c:pt idx="14">
                  <c:v>0.11502128571815354</c:v>
                </c:pt>
                <c:pt idx="15">
                  <c:v>0.15490208116440102</c:v>
                </c:pt>
                <c:pt idx="16">
                  <c:v>0.20387069477711389</c:v>
                </c:pt>
                <c:pt idx="17">
                  <c:v>0.2615456679707539</c:v>
                </c:pt>
                <c:pt idx="18">
                  <c:v>0.32650491121572506</c:v>
                </c:pt>
                <c:pt idx="19">
                  <c:v>0.39638344606922443</c:v>
                </c:pt>
                <c:pt idx="20">
                  <c:v>0.46822648754468987</c:v>
                </c:pt>
                <c:pt idx="21">
                  <c:v>0.53896505361745761</c:v>
                </c:pt>
                <c:pt idx="22">
                  <c:v>0.60585144007616054</c:v>
                </c:pt>
                <c:pt idx="23">
                  <c:v>0.6667522395689427</c:v>
                </c:pt>
                <c:pt idx="24">
                  <c:v>0.72026969640126681</c:v>
                </c:pt>
                <c:pt idx="25">
                  <c:v>0.76572430814183756</c:v>
                </c:pt>
                <c:pt idx="26">
                  <c:v>0.80306624693833373</c:v>
                </c:pt>
                <c:pt idx="27">
                  <c:v>0.83276242293689651</c:v>
                </c:pt>
                <c:pt idx="28">
                  <c:v>0.855662201461454</c:v>
                </c:pt>
                <c:pt idx="29">
                  <c:v>0.87283715355624614</c:v>
                </c:pt>
                <c:pt idx="30">
                  <c:v>0.88541646519068506</c:v>
                </c:pt>
                <c:pt idx="31">
                  <c:v>0.89445439478310662</c:v>
                </c:pt>
                <c:pt idx="32">
                  <c:v>0.90085188432729701</c:v>
                </c:pt>
                <c:pt idx="33">
                  <c:v>0.90533014031496728</c:v>
                </c:pt>
                <c:pt idx="34">
                  <c:v>0.90843958394374857</c:v>
                </c:pt>
                <c:pt idx="35">
                  <c:v>0.91058612595549759</c:v>
                </c:pt>
                <c:pt idx="36">
                  <c:v>0.91206191547275495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Graph!$H$213</c:f>
              <c:strCache>
                <c:ptCount val="1"/>
                <c:pt idx="0">
                  <c:v>Bittner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Graph!$AA$213:$BK$213</c:f>
              <c:numCache>
                <c:formatCode>0%</c:formatCode>
                <c:ptCount val="37"/>
                <c:pt idx="0">
                  <c:v>6.4585070964299769E-4</c:v>
                </c:pt>
                <c:pt idx="1">
                  <c:v>9.4718710344222099E-4</c:v>
                </c:pt>
                <c:pt idx="2">
                  <c:v>1.3885789256223367E-3</c:v>
                </c:pt>
                <c:pt idx="3">
                  <c:v>2.0345045427970832E-3</c:v>
                </c:pt>
                <c:pt idx="4">
                  <c:v>2.9784276744369538E-3</c:v>
                </c:pt>
                <c:pt idx="5">
                  <c:v>4.3550445566230825E-3</c:v>
                </c:pt>
                <c:pt idx="6">
                  <c:v>6.3568435860914402E-3</c:v>
                </c:pt>
                <c:pt idx="7">
                  <c:v>9.2555570225609403E-3</c:v>
                </c:pt>
                <c:pt idx="8">
                  <c:v>1.3428075220587357E-2</c:v>
                </c:pt>
                <c:pt idx="9">
                  <c:v>1.9384103124163658E-2</c:v>
                </c:pt>
                <c:pt idx="10">
                  <c:v>2.7788730804559299E-2</c:v>
                </c:pt>
                <c:pt idx="11">
                  <c:v>3.9467471251416954E-2</c:v>
                </c:pt>
                <c:pt idx="12">
                  <c:v>5.5376935557427329E-2</c:v>
                </c:pt>
                <c:pt idx="13">
                  <c:v>7.6527559727533292E-2</c:v>
                </c:pt>
                <c:pt idx="14">
                  <c:v>0.1038623549226972</c:v>
                </c:pt>
                <c:pt idx="15">
                  <c:v>0.13812287813940877</c:v>
                </c:pt>
                <c:pt idx="16">
                  <c:v>0.1797455642322397</c:v>
                </c:pt>
                <c:pt idx="17">
                  <c:v>0.22880469217363886</c:v>
                </c:pt>
                <c:pt idx="18">
                  <c:v>0.28497509161247503</c:v>
                </c:pt>
                <c:pt idx="19">
                  <c:v>0.34748578768193106</c:v>
                </c:pt>
                <c:pt idx="20">
                  <c:v>0.4150836996270888</c:v>
                </c:pt>
                <c:pt idx="21">
                  <c:v>0.48606009555425078</c:v>
                </c:pt>
                <c:pt idx="22">
                  <c:v>0.5583660786405088</c:v>
                </c:pt>
                <c:pt idx="23">
                  <c:v>0.62979036883481032</c:v>
                </c:pt>
                <c:pt idx="24">
                  <c:v>0.69815141010436976</c:v>
                </c:pt>
                <c:pt idx="25">
                  <c:v>0.76147611103100998</c:v>
                </c:pt>
                <c:pt idx="26">
                  <c:v>0.81816257779928492</c:v>
                </c:pt>
                <c:pt idx="27">
                  <c:v>0.86712427271859094</c:v>
                </c:pt>
                <c:pt idx="28">
                  <c:v>0.90789158847490692</c:v>
                </c:pt>
                <c:pt idx="29">
                  <c:v>0.94062892467644021</c:v>
                </c:pt>
                <c:pt idx="30">
                  <c:v>0.96603929422335955</c:v>
                </c:pt>
                <c:pt idx="31">
                  <c:v>0.98517648989957274</c:v>
                </c:pt>
                <c:pt idx="32">
                  <c:v>0.9992288033960024</c:v>
                </c:pt>
                <c:pt idx="33">
                  <c:v>1.0093406582785944</c:v>
                </c:pt>
                <c:pt idx="34">
                  <c:v>1.0165050213842808</c:v>
                </c:pt>
                <c:pt idx="35">
                  <c:v>1.0215229596233402</c:v>
                </c:pt>
                <c:pt idx="36">
                  <c:v>1.025008366423608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Graph!$H$214</c:f>
              <c:strCache>
                <c:ptCount val="1"/>
                <c:pt idx="0">
                  <c:v>SBVH</c:v>
                </c:pt>
              </c:strCache>
            </c:strRef>
          </c:tx>
          <c:spPr>
            <a:ln>
              <a:solidFill>
                <a:srgbClr val="0070C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Graph!$AA$214:$BK$214</c:f>
              <c:numCache>
                <c:formatCode>0%</c:formatCode>
                <c:ptCount val="37"/>
                <c:pt idx="0">
                  <c:v>4.013773801214338E-4</c:v>
                </c:pt>
                <c:pt idx="1">
                  <c:v>5.8900491192034703E-4</c:v>
                </c:pt>
                <c:pt idx="2">
                  <c:v>8.6424708782740156E-4</c:v>
                </c:pt>
                <c:pt idx="3">
                  <c:v>1.2679087600928594E-3</c:v>
                </c:pt>
                <c:pt idx="4">
                  <c:v>1.8596750699504294E-3</c:v>
                </c:pt>
                <c:pt idx="5">
                  <c:v>2.7267054573122465E-3</c:v>
                </c:pt>
                <c:pt idx="6">
                  <c:v>3.9959776190295528E-3</c:v>
                </c:pt>
                <c:pt idx="7">
                  <c:v>5.8518334092489792E-3</c:v>
                </c:pt>
                <c:pt idx="8">
                  <c:v>8.5605296408340671E-3</c:v>
                </c:pt>
                <c:pt idx="9">
                  <c:v>1.2503775245464551E-2</c:v>
                </c:pt>
                <c:pt idx="10">
                  <c:v>1.8222856658451449E-2</c:v>
                </c:pt>
                <c:pt idx="11">
                  <c:v>2.6473252603822529E-2</c:v>
                </c:pt>
                <c:pt idx="12">
                  <c:v>3.8285327467695737E-2</c:v>
                </c:pt>
                <c:pt idx="13">
                  <c:v>5.5018081754873882E-2</c:v>
                </c:pt>
                <c:pt idx="14">
                  <c:v>7.837902528624574E-2</c:v>
                </c:pt>
                <c:pt idx="15">
                  <c:v>0.11036671045510953</c:v>
                </c:pt>
                <c:pt idx="16">
                  <c:v>0.15308438223863152</c:v>
                </c:pt>
                <c:pt idx="17">
                  <c:v>0.20839399870899097</c:v>
                </c:pt>
                <c:pt idx="18">
                  <c:v>0.27744469848574921</c:v>
                </c:pt>
                <c:pt idx="19">
                  <c:v>0.36019647405277522</c:v>
                </c:pt>
                <c:pt idx="20">
                  <c:v>0.45510020055858619</c:v>
                </c:pt>
                <c:pt idx="21">
                  <c:v>0.55904378462664117</c:v>
                </c:pt>
                <c:pt idx="22">
                  <c:v>0.66758913143825249</c:v>
                </c:pt>
                <c:pt idx="23">
                  <c:v>0.77549315642085748</c:v>
                </c:pt>
                <c:pt idx="24">
                  <c:v>0.87748267501376898</c:v>
                </c:pt>
                <c:pt idx="25">
                  <c:v>0.96913364791542322</c:v>
                </c:pt>
                <c:pt idx="26">
                  <c:v>1.0475679275872141</c:v>
                </c:pt>
                <c:pt idx="27">
                  <c:v>1.1117158912330412</c:v>
                </c:pt>
                <c:pt idx="28">
                  <c:v>1.1621065241302579</c:v>
                </c:pt>
                <c:pt idx="29">
                  <c:v>1.2003547284641809</c:v>
                </c:pt>
                <c:pt idx="30">
                  <c:v>1.2285848687125607</c:v>
                </c:pt>
                <c:pt idx="31">
                  <c:v>1.2489684349699568</c:v>
                </c:pt>
                <c:pt idx="32">
                  <c:v>1.2634435728482392</c:v>
                </c:pt>
                <c:pt idx="33">
                  <c:v>1.2735977060708275</c:v>
                </c:pt>
                <c:pt idx="34">
                  <c:v>1.2806580667787362</c:v>
                </c:pt>
                <c:pt idx="35">
                  <c:v>1.285536620003406</c:v>
                </c:pt>
                <c:pt idx="36">
                  <c:v>1.2888928343498427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Graph!$H$215</c:f>
              <c:strCache>
                <c:ptCount val="1"/>
                <c:pt idx="0">
                  <c:v>Our+split</c:v>
                </c:pt>
              </c:strCache>
            </c:strRef>
          </c:tx>
          <c:spPr>
            <a:ln>
              <a:noFill/>
              <a:prstDash val="sysDot"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Graph!$AA$215:$BK$215</c:f>
              <c:numCache>
                <c:formatCode>0%</c:formatCode>
                <c:ptCount val="37"/>
                <c:pt idx="0">
                  <c:v>0.19939730377146012</c:v>
                </c:pt>
                <c:pt idx="1">
                  <c:v>0.26501272593655495</c:v>
                </c:pt>
                <c:pt idx="2">
                  <c:v>0.34308877267024823</c:v>
                </c:pt>
                <c:pt idx="3">
                  <c:v>0.43156242968142838</c:v>
                </c:pt>
                <c:pt idx="4">
                  <c:v>0.5267830418754309</c:v>
                </c:pt>
                <c:pt idx="5">
                  <c:v>0.62408830770710877</c:v>
                </c:pt>
                <c:pt idx="6">
                  <c:v>0.71868646298303696</c:v>
                </c:pt>
                <c:pt idx="7">
                  <c:v>0.80650056526708425</c:v>
                </c:pt>
                <c:pt idx="8">
                  <c:v>0.88468482100878576</c:v>
                </c:pt>
                <c:pt idx="9">
                  <c:v>0.95172911969815299</c:v>
                </c:pt>
                <c:pt idx="10">
                  <c:v>1.0072743880624637</c:v>
                </c:pt>
                <c:pt idx="11">
                  <c:v>1.0518283612064576</c:v>
                </c:pt>
                <c:pt idx="12">
                  <c:v>1.0864930121799665</c:v>
                </c:pt>
                <c:pt idx="13">
                  <c:v>1.1127185434690618</c:v>
                </c:pt>
                <c:pt idx="14">
                  <c:v>1.1320776820248413</c:v>
                </c:pt>
                <c:pt idx="15">
                  <c:v>1.1460784083531952</c:v>
                </c:pt>
                <c:pt idx="16">
                  <c:v>1.1560404890912579</c:v>
                </c:pt>
                <c:pt idx="17">
                  <c:v>1.1630415167631205</c:v>
                </c:pt>
                <c:pt idx="18">
                  <c:v>1.1679167222357483</c:v>
                </c:pt>
                <c:pt idx="19">
                  <c:v>1.1712892226562228</c:v>
                </c:pt>
                <c:pt idx="20">
                  <c:v>1.1736112874051239</c:v>
                </c:pt>
                <c:pt idx="21">
                  <c:v>1.1752048526509959</c:v>
                </c:pt>
                <c:pt idx="22">
                  <c:v>1.1762959775788655</c:v>
                </c:pt>
                <c:pt idx="23">
                  <c:v>1.1770419023933927</c:v>
                </c:pt>
                <c:pt idx="24">
                  <c:v>1.1775512864680926</c:v>
                </c:pt>
                <c:pt idx="25">
                  <c:v>1.1778988812868127</c:v>
                </c:pt>
                <c:pt idx="26">
                  <c:v>1.1781359535048219</c:v>
                </c:pt>
                <c:pt idx="27">
                  <c:v>1.1782975892205116</c:v>
                </c:pt>
                <c:pt idx="28">
                  <c:v>1.1784077662666301</c:v>
                </c:pt>
                <c:pt idx="29">
                  <c:v>1.1784828549929547</c:v>
                </c:pt>
                <c:pt idx="30">
                  <c:v>1.178534024412857</c:v>
                </c:pt>
                <c:pt idx="31">
                  <c:v>1.1785688913359647</c:v>
                </c:pt>
                <c:pt idx="32">
                  <c:v>1.1785926484957012</c:v>
                </c:pt>
                <c:pt idx="33">
                  <c:v>1.1786088352679986</c:v>
                </c:pt>
                <c:pt idx="34">
                  <c:v>1.178619863748273</c:v>
                </c:pt>
                <c:pt idx="35">
                  <c:v>1.1786273776246898</c:v>
                </c:pt>
                <c:pt idx="36">
                  <c:v>1.1786324968899158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9304064"/>
        <c:axId val="259314048"/>
      </c:lineChart>
      <c:catAx>
        <c:axId val="259304064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17375E"/>
                </a:solidFill>
              </a:defRPr>
            </a:pPr>
            <a:endParaRPr lang="en-US"/>
          </a:p>
        </c:txPr>
        <c:crossAx val="259314048"/>
        <c:crosses val="autoZero"/>
        <c:auto val="0"/>
        <c:lblAlgn val="ctr"/>
        <c:lblOffset val="0"/>
        <c:tickMarkSkip val="6"/>
        <c:noMultiLvlLbl val="0"/>
      </c:catAx>
      <c:valAx>
        <c:axId val="259314048"/>
        <c:scaling>
          <c:orientation val="minMax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0%" sourceLinked="1"/>
        <c:majorTickMark val="none"/>
        <c:minorTickMark val="none"/>
        <c:tickLblPos val="nextTo"/>
        <c:txPr>
          <a:bodyPr/>
          <a:lstStyle/>
          <a:p>
            <a:pPr>
              <a:defRPr sz="1050" baseline="0">
                <a:solidFill>
                  <a:srgbClr val="17375E"/>
                </a:solidFill>
              </a:defRPr>
            </a:pPr>
            <a:endParaRPr lang="en-US"/>
          </a:p>
        </c:txPr>
        <c:crossAx val="259304064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6.2734109323291112E-2"/>
          <c:y val="2.6025444382282329E-2"/>
          <c:w val="0.91916946251283793"/>
          <c:h val="0.91245223348520765"/>
        </c:manualLayout>
      </c:layout>
      <c:lineChart>
        <c:grouping val="standard"/>
        <c:varyColors val="0"/>
        <c:ser>
          <c:idx val="0"/>
          <c:order val="0"/>
          <c:tx>
            <c:strRef>
              <c:f>Graph!$H$207</c:f>
              <c:strCache>
                <c:ptCount val="1"/>
                <c:pt idx="0">
                  <c:v>SweepSAH</c:v>
                </c:pt>
              </c:strCache>
            </c:strRef>
          </c:tx>
          <c:spPr>
            <a:ln>
              <a:solidFill>
                <a:srgbClr val="00B0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Graph!$AA$207:$BK$207</c:f>
              <c:numCache>
                <c:formatCode>0%</c:formatCode>
                <c:ptCount val="37"/>
                <c:pt idx="0">
                  <c:v>4.0301376604885922E-3</c:v>
                </c:pt>
                <c:pt idx="1">
                  <c:v>5.8906670678966645E-3</c:v>
                </c:pt>
                <c:pt idx="2">
                  <c:v>8.5938486421823987E-3</c:v>
                </c:pt>
                <c:pt idx="3">
                  <c:v>1.250370790815393E-2</c:v>
                </c:pt>
                <c:pt idx="4">
                  <c:v>1.8123299421795403E-2</c:v>
                </c:pt>
                <c:pt idx="5">
                  <c:v>2.613022762602139E-2</c:v>
                </c:pt>
                <c:pt idx="6">
                  <c:v>3.7405619392113912E-2</c:v>
                </c:pt>
                <c:pt idx="7">
                  <c:v>5.30418338670147E-2</c:v>
                </c:pt>
                <c:pt idx="8">
                  <c:v>7.4308576772270707E-2</c:v>
                </c:pt>
                <c:pt idx="9">
                  <c:v>0.10255537889314244</c:v>
                </c:pt>
                <c:pt idx="10">
                  <c:v>0.13903302061885761</c:v>
                </c:pt>
                <c:pt idx="11">
                  <c:v>0.18463087667455588</c:v>
                </c:pt>
                <c:pt idx="12">
                  <c:v>0.23956290155279195</c:v>
                </c:pt>
                <c:pt idx="13">
                  <c:v>0.30309862872499815</c:v>
                </c:pt>
                <c:pt idx="14">
                  <c:v>0.37348167114434705</c:v>
                </c:pt>
                <c:pt idx="15">
                  <c:v>0.44812205098828517</c:v>
                </c:pt>
                <c:pt idx="16">
                  <c:v>0.52400063963445276</c:v>
                </c:pt>
                <c:pt idx="17">
                  <c:v>0.59812680395245221</c:v>
                </c:pt>
                <c:pt idx="18">
                  <c:v>0.6679179768871325</c:v>
                </c:pt>
                <c:pt idx="19">
                  <c:v>0.73143524521958847</c:v>
                </c:pt>
                <c:pt idx="20">
                  <c:v>0.78745262675380889</c:v>
                </c:pt>
                <c:pt idx="21">
                  <c:v>0.835393531808589</c:v>
                </c:pt>
                <c:pt idx="22">
                  <c:v>0.87521689647512735</c:v>
                </c:pt>
                <c:pt idx="23">
                  <c:v>0.90731563921009395</c:v>
                </c:pt>
                <c:pt idx="24">
                  <c:v>0.93242668604201295</c:v>
                </c:pt>
                <c:pt idx="25">
                  <c:v>0.95152308754480097</c:v>
                </c:pt>
                <c:pt idx="26">
                  <c:v>0.96568268215573771</c:v>
                </c:pt>
                <c:pt idx="27">
                  <c:v>0.97596007273892993</c:v>
                </c:pt>
                <c:pt idx="28">
                  <c:v>0.98329326844131271</c:v>
                </c:pt>
                <c:pt idx="29">
                  <c:v>0.98845753235952372</c:v>
                </c:pt>
                <c:pt idx="30">
                  <c:v>0.99205913840057192</c:v>
                </c:pt>
                <c:pt idx="31">
                  <c:v>0.99455329390690161</c:v>
                </c:pt>
                <c:pt idx="32">
                  <c:v>0.99627189526735493</c:v>
                </c:pt>
                <c:pt idx="33">
                  <c:v>0.99745194423417838</c:v>
                </c:pt>
                <c:pt idx="34">
                  <c:v>0.99826022697276184</c:v>
                </c:pt>
                <c:pt idx="35">
                  <c:v>0.99881293159836948</c:v>
                </c:pt>
                <c:pt idx="36">
                  <c:v>0.99919043281004183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Graph!$H$208</c:f>
              <c:strCache>
                <c:ptCount val="1"/>
                <c:pt idx="0">
                  <c:v>Our</c:v>
                </c:pt>
              </c:strCache>
            </c:strRef>
          </c:tx>
          <c:spPr>
            <a:ln>
              <a:solidFill>
                <a:srgbClr val="B9E700">
                  <a:lumMod val="75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Graph!$AA$208:$BK$208</c:f>
              <c:numCache>
                <c:formatCode>0%</c:formatCode>
                <c:ptCount val="37"/>
                <c:pt idx="0">
                  <c:v>0.22361532633093603</c:v>
                </c:pt>
                <c:pt idx="1">
                  <c:v>0.28833194502706633</c:v>
                </c:pt>
                <c:pt idx="2">
                  <c:v>0.36102186581125079</c:v>
                </c:pt>
                <c:pt idx="3">
                  <c:v>0.43861794298106649</c:v>
                </c:pt>
                <c:pt idx="4">
                  <c:v>0.51740844156553023</c:v>
                </c:pt>
                <c:pt idx="5">
                  <c:v>0.5937003690415521</c:v>
                </c:pt>
                <c:pt idx="6">
                  <c:v>0.66438878424431791</c:v>
                </c:pt>
                <c:pt idx="7">
                  <c:v>0.72727740459203294</c:v>
                </c:pt>
                <c:pt idx="8">
                  <c:v>0.78114340919966252</c:v>
                </c:pt>
                <c:pt idx="9">
                  <c:v>0.82564436285089138</c:v>
                </c:pt>
                <c:pt idx="10">
                  <c:v>0.86116164815384388</c:v>
                </c:pt>
                <c:pt idx="11">
                  <c:v>0.88861100379144808</c:v>
                </c:pt>
                <c:pt idx="12">
                  <c:v>0.90922455892632392</c:v>
                </c:pt>
                <c:pt idx="13">
                  <c:v>0.92433286762406808</c:v>
                </c:pt>
                <c:pt idx="14">
                  <c:v>0.93519163315552412</c:v>
                </c:pt>
                <c:pt idx="15">
                  <c:v>0.94287926460961347</c:v>
                </c:pt>
                <c:pt idx="16">
                  <c:v>0.94826099879400405</c:v>
                </c:pt>
                <c:pt idx="17">
                  <c:v>0.95199785970389406</c:v>
                </c:pt>
                <c:pt idx="18">
                  <c:v>0.95457754120291227</c:v>
                </c:pt>
                <c:pt idx="19">
                  <c:v>0.95635111928998595</c:v>
                </c:pt>
                <c:pt idx="20">
                  <c:v>0.95756702261776816</c:v>
                </c:pt>
                <c:pt idx="21">
                  <c:v>0.9583989655209425</c:v>
                </c:pt>
                <c:pt idx="22">
                  <c:v>0.95896742572833948</c:v>
                </c:pt>
                <c:pt idx="23">
                  <c:v>0.95935548966044504</c:v>
                </c:pt>
                <c:pt idx="24">
                  <c:v>0.95962023626253301</c:v>
                </c:pt>
                <c:pt idx="25">
                  <c:v>0.95980077433368594</c:v>
                </c:pt>
                <c:pt idx="26">
                  <c:v>0.95992385174402517</c:v>
                </c:pt>
                <c:pt idx="27">
                  <c:v>0.96000773977161802</c:v>
                </c:pt>
                <c:pt idx="28">
                  <c:v>0.96006490891138352</c:v>
                </c:pt>
                <c:pt idx="29">
                  <c:v>0.96010386563758843</c:v>
                </c:pt>
                <c:pt idx="30">
                  <c:v>0.96013041018868994</c:v>
                </c:pt>
                <c:pt idx="31">
                  <c:v>0.96014849647194966</c:v>
                </c:pt>
                <c:pt idx="32">
                  <c:v>0.96016081929837216</c:v>
                </c:pt>
                <c:pt idx="33">
                  <c:v>0.96016921510672559</c:v>
                </c:pt>
                <c:pt idx="34">
                  <c:v>0.96017493527354303</c:v>
                </c:pt>
                <c:pt idx="35">
                  <c:v>0.9601788324563566</c:v>
                </c:pt>
                <c:pt idx="36">
                  <c:v>0.96018148761254951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Graph!$H$209</c:f>
              <c:strCache>
                <c:ptCount val="1"/>
                <c:pt idx="0">
                  <c:v>LBVH</c:v>
                </c:pt>
              </c:strCache>
            </c:strRef>
          </c:tx>
          <c:spPr>
            <a:ln>
              <a:solidFill>
                <a:srgbClr val="C0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Graph!$AA$209:$BK$209</c:f>
              <c:numCache>
                <c:formatCode>0%</c:formatCode>
                <c:ptCount val="37"/>
                <c:pt idx="0">
                  <c:v>0.38377494901605769</c:v>
                </c:pt>
                <c:pt idx="1">
                  <c:v>0.4373170739914875</c:v>
                </c:pt>
                <c:pt idx="2">
                  <c:v>0.48687626713687548</c:v>
                </c:pt>
                <c:pt idx="3">
                  <c:v>0.53103678602820348</c:v>
                </c:pt>
                <c:pt idx="4">
                  <c:v>0.56893425120686347</c:v>
                </c:pt>
                <c:pt idx="5">
                  <c:v>0.60026036752751566</c:v>
                </c:pt>
                <c:pt idx="6">
                  <c:v>0.62522778294253822</c:v>
                </c:pt>
                <c:pt idx="7">
                  <c:v>0.64446677001926433</c:v>
                </c:pt>
                <c:pt idx="8">
                  <c:v>0.65886091706921301</c:v>
                </c:pt>
                <c:pt idx="9">
                  <c:v>0.66937130784391363</c:v>
                </c:pt>
                <c:pt idx="10">
                  <c:v>0.67690036680825139</c:v>
                </c:pt>
                <c:pt idx="11">
                  <c:v>0.68221628977446325</c:v>
                </c:pt>
                <c:pt idx="12">
                  <c:v>0.68592997648653919</c:v>
                </c:pt>
                <c:pt idx="13">
                  <c:v>0.68850464586210791</c:v>
                </c:pt>
                <c:pt idx="14">
                  <c:v>0.69028005570106232</c:v>
                </c:pt>
                <c:pt idx="15">
                  <c:v>0.69149972332917287</c:v>
                </c:pt>
                <c:pt idx="16">
                  <c:v>0.69233542532588721</c:v>
                </c:pt>
                <c:pt idx="17">
                  <c:v>0.69290700959391471</c:v>
                </c:pt>
                <c:pt idx="18">
                  <c:v>0.69329746601004605</c:v>
                </c:pt>
                <c:pt idx="19">
                  <c:v>0.69356396605120252</c:v>
                </c:pt>
                <c:pt idx="20">
                  <c:v>0.69374575631144597</c:v>
                </c:pt>
                <c:pt idx="21">
                  <c:v>0.69386971364599859</c:v>
                </c:pt>
                <c:pt idx="22">
                  <c:v>0.69395421363494736</c:v>
                </c:pt>
                <c:pt idx="23">
                  <c:v>0.69401180549892816</c:v>
                </c:pt>
                <c:pt idx="24">
                  <c:v>0.69405105291865488</c:v>
                </c:pt>
                <c:pt idx="25">
                  <c:v>0.69407779676869241</c:v>
                </c:pt>
                <c:pt idx="26">
                  <c:v>0.69409601941402976</c:v>
                </c:pt>
                <c:pt idx="27">
                  <c:v>0.6941084354127568</c:v>
                </c:pt>
                <c:pt idx="28">
                  <c:v>0.69411689482396854</c:v>
                </c:pt>
                <c:pt idx="29">
                  <c:v>0.69412265838107934</c:v>
                </c:pt>
                <c:pt idx="30">
                  <c:v>0.69412658515235937</c:v>
                </c:pt>
                <c:pt idx="31">
                  <c:v>0.69412926047947465</c:v>
                </c:pt>
                <c:pt idx="32">
                  <c:v>0.69413108318135808</c:v>
                </c:pt>
                <c:pt idx="33">
                  <c:v>0.69413232498424948</c:v>
                </c:pt>
                <c:pt idx="34">
                  <c:v>0.69413317101960981</c:v>
                </c:pt>
                <c:pt idx="35">
                  <c:v>0.69413374741906475</c:v>
                </c:pt>
                <c:pt idx="36">
                  <c:v>0.69413414011649732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Graph!$H$210</c:f>
              <c:strCache>
                <c:ptCount val="1"/>
                <c:pt idx="0">
                  <c:v>HLBVH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Graph!$AA$210:$BK$210</c:f>
              <c:numCache>
                <c:formatCode>0%</c:formatCode>
                <c:ptCount val="37"/>
                <c:pt idx="0">
                  <c:v>0.31810292171384097</c:v>
                </c:pt>
                <c:pt idx="1">
                  <c:v>0.37918345395295222</c:v>
                </c:pt>
                <c:pt idx="2">
                  <c:v>0.43783249383696798</c:v>
                </c:pt>
                <c:pt idx="3">
                  <c:v>0.49077493091467639</c:v>
                </c:pt>
                <c:pt idx="4">
                  <c:v>0.53589338242159612</c:v>
                </c:pt>
                <c:pt idx="5">
                  <c:v>0.57243515771222753</c:v>
                </c:pt>
                <c:pt idx="6">
                  <c:v>0.60078848680445962</c:v>
                </c:pt>
                <c:pt idx="7">
                  <c:v>0.62204213745062475</c:v>
                </c:pt>
                <c:pt idx="8">
                  <c:v>0.63755421030620218</c:v>
                </c:pt>
                <c:pt idx="9">
                  <c:v>0.64865169832978675</c:v>
                </c:pt>
                <c:pt idx="10">
                  <c:v>0.65647597209303066</c:v>
                </c:pt>
                <c:pt idx="11">
                  <c:v>0.66193518222751213</c:v>
                </c:pt>
                <c:pt idx="12">
                  <c:v>0.66571628194272392</c:v>
                </c:pt>
                <c:pt idx="13">
                  <c:v>0.66832168434923311</c:v>
                </c:pt>
                <c:pt idx="14">
                  <c:v>0.67011058180654026</c:v>
                </c:pt>
                <c:pt idx="15">
                  <c:v>0.67133584832366444</c:v>
                </c:pt>
                <c:pt idx="16">
                  <c:v>0.6721736553279809</c:v>
                </c:pt>
                <c:pt idx="17">
                  <c:v>0.67274586632219313</c:v>
                </c:pt>
                <c:pt idx="18">
                  <c:v>0.67313637048689468</c:v>
                </c:pt>
                <c:pt idx="19">
                  <c:v>0.67340272560393666</c:v>
                </c:pt>
                <c:pt idx="20">
                  <c:v>0.67358433430600162</c:v>
                </c:pt>
                <c:pt idx="21">
                  <c:v>0.67370812935891888</c:v>
                </c:pt>
                <c:pt idx="22">
                  <c:v>0.67379250083004893</c:v>
                </c:pt>
                <c:pt idx="23">
                  <c:v>0.67384999678658197</c:v>
                </c:pt>
                <c:pt idx="24">
                  <c:v>0.67388917498532641</c:v>
                </c:pt>
                <c:pt idx="25">
                  <c:v>0.67391586987326357</c:v>
                </c:pt>
                <c:pt idx="26">
                  <c:v>0.67393405832405084</c:v>
                </c:pt>
                <c:pt idx="27">
                  <c:v>0.67394645063762826</c:v>
                </c:pt>
                <c:pt idx="28">
                  <c:v>0.67395489373188222</c:v>
                </c:pt>
                <c:pt idx="29">
                  <c:v>0.67396064608860562</c:v>
                </c:pt>
                <c:pt idx="30">
                  <c:v>0.67396456519026204</c:v>
                </c:pt>
                <c:pt idx="31">
                  <c:v>0.67396723527407132</c:v>
                </c:pt>
                <c:pt idx="32">
                  <c:v>0.67396905439535248</c:v>
                </c:pt>
                <c:pt idx="33">
                  <c:v>0.67397029375491857</c:v>
                </c:pt>
                <c:pt idx="34">
                  <c:v>0.67397113812385512</c:v>
                </c:pt>
                <c:pt idx="35">
                  <c:v>0.67397171338715078</c:v>
                </c:pt>
                <c:pt idx="36">
                  <c:v>0.67397210531013818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Graph!$H$211</c:f>
              <c:strCache>
                <c:ptCount val="1"/>
                <c:pt idx="0">
                  <c:v>GridSAH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Graph!$AA$211:$BK$211</c:f>
              <c:numCache>
                <c:formatCode>0%</c:formatCode>
                <c:ptCount val="37"/>
                <c:pt idx="0">
                  <c:v>0.28331753980531071</c:v>
                </c:pt>
                <c:pt idx="1">
                  <c:v>0.3448946280224231</c:v>
                </c:pt>
                <c:pt idx="2">
                  <c:v>0.40633335662794129</c:v>
                </c:pt>
                <c:pt idx="3">
                  <c:v>0.46387203730778309</c:v>
                </c:pt>
                <c:pt idx="4">
                  <c:v>0.51458678438933991</c:v>
                </c:pt>
                <c:pt idx="5">
                  <c:v>0.55688778394059157</c:v>
                </c:pt>
                <c:pt idx="6">
                  <c:v>0.59052653143375211</c:v>
                </c:pt>
                <c:pt idx="7">
                  <c:v>0.61624320871413463</c:v>
                </c:pt>
                <c:pt idx="8">
                  <c:v>0.63529957406732329</c:v>
                </c:pt>
                <c:pt idx="9">
                  <c:v>0.6490881009574011</c:v>
                </c:pt>
                <c:pt idx="10">
                  <c:v>0.65889031973829204</c:v>
                </c:pt>
                <c:pt idx="11">
                  <c:v>0.6657700974250047</c:v>
                </c:pt>
                <c:pt idx="12">
                  <c:v>0.67055496515240676</c:v>
                </c:pt>
                <c:pt idx="13">
                  <c:v>0.67386160824731545</c:v>
                </c:pt>
                <c:pt idx="14">
                  <c:v>0.67613655405612783</c:v>
                </c:pt>
                <c:pt idx="15">
                  <c:v>0.67769688874744782</c:v>
                </c:pt>
                <c:pt idx="16">
                  <c:v>0.67876482230753055</c:v>
                </c:pt>
                <c:pt idx="17">
                  <c:v>0.67949468195236018</c:v>
                </c:pt>
                <c:pt idx="18">
                  <c:v>0.67999299500890964</c:v>
                </c:pt>
                <c:pt idx="19">
                  <c:v>0.68033298783989105</c:v>
                </c:pt>
                <c:pt idx="20">
                  <c:v>0.6805648530196603</c:v>
                </c:pt>
                <c:pt idx="21">
                  <c:v>0.68072292819337943</c:v>
                </c:pt>
                <c:pt idx="22">
                  <c:v>0.6808306733933166</c:v>
                </c:pt>
                <c:pt idx="23">
                  <c:v>0.68090410249181654</c:v>
                </c:pt>
                <c:pt idx="24">
                  <c:v>0.68095413990371012</c:v>
                </c:pt>
                <c:pt idx="25">
                  <c:v>0.68098823498660932</c:v>
                </c:pt>
                <c:pt idx="26">
                  <c:v>0.68101146601330509</c:v>
                </c:pt>
                <c:pt idx="27">
                  <c:v>0.68102729420321872</c:v>
                </c:pt>
                <c:pt idx="28">
                  <c:v>0.68103807832280594</c:v>
                </c:pt>
                <c:pt idx="29">
                  <c:v>0.68104542568973703</c:v>
                </c:pt>
                <c:pt idx="30">
                  <c:v>0.68105043150014577</c:v>
                </c:pt>
                <c:pt idx="31">
                  <c:v>0.68105384196901686</c:v>
                </c:pt>
                <c:pt idx="32">
                  <c:v>0.68105616551759107</c:v>
                </c:pt>
                <c:pt idx="33">
                  <c:v>0.68105774854356649</c:v>
                </c:pt>
                <c:pt idx="34">
                  <c:v>0.68105882705160314</c:v>
                </c:pt>
                <c:pt idx="35">
                  <c:v>0.68105956183289296</c:v>
                </c:pt>
                <c:pt idx="36">
                  <c:v>0.68106006243463413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Graph!$H$212</c:f>
              <c:strCache>
                <c:ptCount val="1"/>
                <c:pt idx="0">
                  <c:v>Kensler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Graph!$AA$212:$BK$212</c:f>
              <c:numCache>
                <c:formatCode>0%</c:formatCode>
                <c:ptCount val="37"/>
                <c:pt idx="0">
                  <c:v>6.778409028421259E-4</c:v>
                </c:pt>
                <c:pt idx="1">
                  <c:v>9.9428528696318555E-4</c:v>
                </c:pt>
                <c:pt idx="2">
                  <c:v>1.4580161227622866E-3</c:v>
                </c:pt>
                <c:pt idx="3">
                  <c:v>2.1370798534333301E-3</c:v>
                </c:pt>
                <c:pt idx="4">
                  <c:v>3.1303843157706119E-3</c:v>
                </c:pt>
                <c:pt idx="5">
                  <c:v>4.5810473386952936E-3</c:v>
                </c:pt>
                <c:pt idx="6">
                  <c:v>6.6948004749926779E-3</c:v>
                </c:pt>
                <c:pt idx="7">
                  <c:v>9.7645755527050789E-3</c:v>
                </c:pt>
                <c:pt idx="8">
                  <c:v>1.4201764358590297E-2</c:v>
                </c:pt>
                <c:pt idx="9">
                  <c:v>2.0572833214673611E-2</c:v>
                </c:pt>
                <c:pt idx="10">
                  <c:v>2.9636172869318311E-2</c:v>
                </c:pt>
                <c:pt idx="11">
                  <c:v>4.2367599940325608E-2</c:v>
                </c:pt>
                <c:pt idx="12">
                  <c:v>5.9954316826221668E-2</c:v>
                </c:pt>
                <c:pt idx="13">
                  <c:v>8.3729652541682326E-2</c:v>
                </c:pt>
                <c:pt idx="14">
                  <c:v>0.11502128571815354</c:v>
                </c:pt>
                <c:pt idx="15">
                  <c:v>0.15490208116440102</c:v>
                </c:pt>
                <c:pt idx="16">
                  <c:v>0.20387069477711389</c:v>
                </c:pt>
                <c:pt idx="17">
                  <c:v>0.2615456679707539</c:v>
                </c:pt>
                <c:pt idx="18">
                  <c:v>0.32650491121572506</c:v>
                </c:pt>
                <c:pt idx="19">
                  <c:v>0.39638344606922443</c:v>
                </c:pt>
                <c:pt idx="20">
                  <c:v>0.46822648754468987</c:v>
                </c:pt>
                <c:pt idx="21">
                  <c:v>0.53896505361745761</c:v>
                </c:pt>
                <c:pt idx="22">
                  <c:v>0.60585144007616054</c:v>
                </c:pt>
                <c:pt idx="23">
                  <c:v>0.6667522395689427</c:v>
                </c:pt>
                <c:pt idx="24">
                  <c:v>0.72026969640126681</c:v>
                </c:pt>
                <c:pt idx="25">
                  <c:v>0.76572430814183756</c:v>
                </c:pt>
                <c:pt idx="26">
                  <c:v>0.80306624693833373</c:v>
                </c:pt>
                <c:pt idx="27">
                  <c:v>0.83276242293689651</c:v>
                </c:pt>
                <c:pt idx="28">
                  <c:v>0.855662201461454</c:v>
                </c:pt>
                <c:pt idx="29">
                  <c:v>0.87283715355624614</c:v>
                </c:pt>
                <c:pt idx="30">
                  <c:v>0.88541646519068506</c:v>
                </c:pt>
                <c:pt idx="31">
                  <c:v>0.89445439478310662</c:v>
                </c:pt>
                <c:pt idx="32">
                  <c:v>0.90085188432729701</c:v>
                </c:pt>
                <c:pt idx="33">
                  <c:v>0.90533014031496728</c:v>
                </c:pt>
                <c:pt idx="34">
                  <c:v>0.90843958394374857</c:v>
                </c:pt>
                <c:pt idx="35">
                  <c:v>0.91058612595549759</c:v>
                </c:pt>
                <c:pt idx="36">
                  <c:v>0.91206191547275495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Graph!$H$213</c:f>
              <c:strCache>
                <c:ptCount val="1"/>
                <c:pt idx="0">
                  <c:v>Bittner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Graph!$AA$213:$BK$213</c:f>
              <c:numCache>
                <c:formatCode>0%</c:formatCode>
                <c:ptCount val="37"/>
                <c:pt idx="0">
                  <c:v>6.4585070964299769E-4</c:v>
                </c:pt>
                <c:pt idx="1">
                  <c:v>9.4718710344222099E-4</c:v>
                </c:pt>
                <c:pt idx="2">
                  <c:v>1.3885789256223367E-3</c:v>
                </c:pt>
                <c:pt idx="3">
                  <c:v>2.0345045427970832E-3</c:v>
                </c:pt>
                <c:pt idx="4">
                  <c:v>2.9784276744369538E-3</c:v>
                </c:pt>
                <c:pt idx="5">
                  <c:v>4.3550445566230825E-3</c:v>
                </c:pt>
                <c:pt idx="6">
                  <c:v>6.3568435860914402E-3</c:v>
                </c:pt>
                <c:pt idx="7">
                  <c:v>9.2555570225609403E-3</c:v>
                </c:pt>
                <c:pt idx="8">
                  <c:v>1.3428075220587357E-2</c:v>
                </c:pt>
                <c:pt idx="9">
                  <c:v>1.9384103124163658E-2</c:v>
                </c:pt>
                <c:pt idx="10">
                  <c:v>2.7788730804559299E-2</c:v>
                </c:pt>
                <c:pt idx="11">
                  <c:v>3.9467471251416954E-2</c:v>
                </c:pt>
                <c:pt idx="12">
                  <c:v>5.5376935557427329E-2</c:v>
                </c:pt>
                <c:pt idx="13">
                  <c:v>7.6527559727533292E-2</c:v>
                </c:pt>
                <c:pt idx="14">
                  <c:v>0.1038623549226972</c:v>
                </c:pt>
                <c:pt idx="15">
                  <c:v>0.13812287813940877</c:v>
                </c:pt>
                <c:pt idx="16">
                  <c:v>0.1797455642322397</c:v>
                </c:pt>
                <c:pt idx="17">
                  <c:v>0.22880469217363886</c:v>
                </c:pt>
                <c:pt idx="18">
                  <c:v>0.28497509161247503</c:v>
                </c:pt>
                <c:pt idx="19">
                  <c:v>0.34748578768193106</c:v>
                </c:pt>
                <c:pt idx="20">
                  <c:v>0.4150836996270888</c:v>
                </c:pt>
                <c:pt idx="21">
                  <c:v>0.48606009555425078</c:v>
                </c:pt>
                <c:pt idx="22">
                  <c:v>0.5583660786405088</c:v>
                </c:pt>
                <c:pt idx="23">
                  <c:v>0.62979036883481032</c:v>
                </c:pt>
                <c:pt idx="24">
                  <c:v>0.69815141010436976</c:v>
                </c:pt>
                <c:pt idx="25">
                  <c:v>0.76147611103100998</c:v>
                </c:pt>
                <c:pt idx="26">
                  <c:v>0.81816257779928492</c:v>
                </c:pt>
                <c:pt idx="27">
                  <c:v>0.86712427271859094</c:v>
                </c:pt>
                <c:pt idx="28">
                  <c:v>0.90789158847490692</c:v>
                </c:pt>
                <c:pt idx="29">
                  <c:v>0.94062892467644021</c:v>
                </c:pt>
                <c:pt idx="30">
                  <c:v>0.96603929422335955</c:v>
                </c:pt>
                <c:pt idx="31">
                  <c:v>0.98517648989957274</c:v>
                </c:pt>
                <c:pt idx="32">
                  <c:v>0.9992288033960024</c:v>
                </c:pt>
                <c:pt idx="33">
                  <c:v>1.0093406582785944</c:v>
                </c:pt>
                <c:pt idx="34">
                  <c:v>1.0165050213842808</c:v>
                </c:pt>
                <c:pt idx="35">
                  <c:v>1.0215229596233402</c:v>
                </c:pt>
                <c:pt idx="36">
                  <c:v>1.025008366423608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Graph!$H$214</c:f>
              <c:strCache>
                <c:ptCount val="1"/>
                <c:pt idx="0">
                  <c:v>SBVH</c:v>
                </c:pt>
              </c:strCache>
            </c:strRef>
          </c:tx>
          <c:spPr>
            <a:ln>
              <a:solidFill>
                <a:srgbClr val="0070C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Graph!$AA$214:$BK$214</c:f>
              <c:numCache>
                <c:formatCode>0%</c:formatCode>
                <c:ptCount val="37"/>
                <c:pt idx="0">
                  <c:v>4.013773801214338E-4</c:v>
                </c:pt>
                <c:pt idx="1">
                  <c:v>5.8900491192034703E-4</c:v>
                </c:pt>
                <c:pt idx="2">
                  <c:v>8.6424708782740156E-4</c:v>
                </c:pt>
                <c:pt idx="3">
                  <c:v>1.2679087600928594E-3</c:v>
                </c:pt>
                <c:pt idx="4">
                  <c:v>1.8596750699504294E-3</c:v>
                </c:pt>
                <c:pt idx="5">
                  <c:v>2.7267054573122465E-3</c:v>
                </c:pt>
                <c:pt idx="6">
                  <c:v>3.9959776190295528E-3</c:v>
                </c:pt>
                <c:pt idx="7">
                  <c:v>5.8518334092489792E-3</c:v>
                </c:pt>
                <c:pt idx="8">
                  <c:v>8.5605296408340671E-3</c:v>
                </c:pt>
                <c:pt idx="9">
                  <c:v>1.2503775245464551E-2</c:v>
                </c:pt>
                <c:pt idx="10">
                  <c:v>1.8222856658451449E-2</c:v>
                </c:pt>
                <c:pt idx="11">
                  <c:v>2.6473252603822529E-2</c:v>
                </c:pt>
                <c:pt idx="12">
                  <c:v>3.8285327467695737E-2</c:v>
                </c:pt>
                <c:pt idx="13">
                  <c:v>5.5018081754873882E-2</c:v>
                </c:pt>
                <c:pt idx="14">
                  <c:v>7.837902528624574E-2</c:v>
                </c:pt>
                <c:pt idx="15">
                  <c:v>0.11036671045510953</c:v>
                </c:pt>
                <c:pt idx="16">
                  <c:v>0.15308438223863152</c:v>
                </c:pt>
                <c:pt idx="17">
                  <c:v>0.20839399870899097</c:v>
                </c:pt>
                <c:pt idx="18">
                  <c:v>0.27744469848574921</c:v>
                </c:pt>
                <c:pt idx="19">
                  <c:v>0.36019647405277522</c:v>
                </c:pt>
                <c:pt idx="20">
                  <c:v>0.45510020055858619</c:v>
                </c:pt>
                <c:pt idx="21">
                  <c:v>0.55904378462664117</c:v>
                </c:pt>
                <c:pt idx="22">
                  <c:v>0.66758913143825249</c:v>
                </c:pt>
                <c:pt idx="23">
                  <c:v>0.77549315642085748</c:v>
                </c:pt>
                <c:pt idx="24">
                  <c:v>0.87748267501376898</c:v>
                </c:pt>
                <c:pt idx="25">
                  <c:v>0.96913364791542322</c:v>
                </c:pt>
                <c:pt idx="26">
                  <c:v>1.0475679275872141</c:v>
                </c:pt>
                <c:pt idx="27">
                  <c:v>1.1117158912330412</c:v>
                </c:pt>
                <c:pt idx="28">
                  <c:v>1.1621065241302579</c:v>
                </c:pt>
                <c:pt idx="29">
                  <c:v>1.2003547284641809</c:v>
                </c:pt>
                <c:pt idx="30">
                  <c:v>1.2285848687125607</c:v>
                </c:pt>
                <c:pt idx="31">
                  <c:v>1.2489684349699568</c:v>
                </c:pt>
                <c:pt idx="32">
                  <c:v>1.2634435728482392</c:v>
                </c:pt>
                <c:pt idx="33">
                  <c:v>1.2735977060708275</c:v>
                </c:pt>
                <c:pt idx="34">
                  <c:v>1.2806580667787362</c:v>
                </c:pt>
                <c:pt idx="35">
                  <c:v>1.285536620003406</c:v>
                </c:pt>
                <c:pt idx="36">
                  <c:v>1.2888928343498427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Graph!$H$215</c:f>
              <c:strCache>
                <c:ptCount val="1"/>
                <c:pt idx="0">
                  <c:v>Our+split</c:v>
                </c:pt>
              </c:strCache>
            </c:strRef>
          </c:tx>
          <c:spPr>
            <a:ln>
              <a:solidFill>
                <a:srgbClr val="B9E700">
                  <a:lumMod val="50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Graph!$AA$215:$BK$215</c:f>
              <c:numCache>
                <c:formatCode>0%</c:formatCode>
                <c:ptCount val="37"/>
                <c:pt idx="0">
                  <c:v>0.19939730377146012</c:v>
                </c:pt>
                <c:pt idx="1">
                  <c:v>0.26501272593655495</c:v>
                </c:pt>
                <c:pt idx="2">
                  <c:v>0.34308877267024823</c:v>
                </c:pt>
                <c:pt idx="3">
                  <c:v>0.43156242968142838</c:v>
                </c:pt>
                <c:pt idx="4">
                  <c:v>0.5267830418754309</c:v>
                </c:pt>
                <c:pt idx="5">
                  <c:v>0.62408830770710877</c:v>
                </c:pt>
                <c:pt idx="6">
                  <c:v>0.71868646298303696</c:v>
                </c:pt>
                <c:pt idx="7">
                  <c:v>0.80650056526708425</c:v>
                </c:pt>
                <c:pt idx="8">
                  <c:v>0.88468482100878576</c:v>
                </c:pt>
                <c:pt idx="9">
                  <c:v>0.95172911969815299</c:v>
                </c:pt>
                <c:pt idx="10">
                  <c:v>1.0072743880624637</c:v>
                </c:pt>
                <c:pt idx="11">
                  <c:v>1.0518283612064576</c:v>
                </c:pt>
                <c:pt idx="12">
                  <c:v>1.0864930121799665</c:v>
                </c:pt>
                <c:pt idx="13">
                  <c:v>1.1127185434690618</c:v>
                </c:pt>
                <c:pt idx="14">
                  <c:v>1.1320776820248413</c:v>
                </c:pt>
                <c:pt idx="15">
                  <c:v>1.1460784083531952</c:v>
                </c:pt>
                <c:pt idx="16">
                  <c:v>1.1560404890912579</c:v>
                </c:pt>
                <c:pt idx="17">
                  <c:v>1.1630415167631205</c:v>
                </c:pt>
                <c:pt idx="18">
                  <c:v>1.1679167222357483</c:v>
                </c:pt>
                <c:pt idx="19">
                  <c:v>1.1712892226562228</c:v>
                </c:pt>
                <c:pt idx="20">
                  <c:v>1.1736112874051239</c:v>
                </c:pt>
                <c:pt idx="21">
                  <c:v>1.1752048526509959</c:v>
                </c:pt>
                <c:pt idx="22">
                  <c:v>1.1762959775788655</c:v>
                </c:pt>
                <c:pt idx="23">
                  <c:v>1.1770419023933927</c:v>
                </c:pt>
                <c:pt idx="24">
                  <c:v>1.1775512864680926</c:v>
                </c:pt>
                <c:pt idx="25">
                  <c:v>1.1778988812868127</c:v>
                </c:pt>
                <c:pt idx="26">
                  <c:v>1.1781359535048219</c:v>
                </c:pt>
                <c:pt idx="27">
                  <c:v>1.1782975892205116</c:v>
                </c:pt>
                <c:pt idx="28">
                  <c:v>1.1784077662666301</c:v>
                </c:pt>
                <c:pt idx="29">
                  <c:v>1.1784828549929547</c:v>
                </c:pt>
                <c:pt idx="30">
                  <c:v>1.178534024412857</c:v>
                </c:pt>
                <c:pt idx="31">
                  <c:v>1.1785688913359647</c:v>
                </c:pt>
                <c:pt idx="32">
                  <c:v>1.1785926484957012</c:v>
                </c:pt>
                <c:pt idx="33">
                  <c:v>1.1786088352679986</c:v>
                </c:pt>
                <c:pt idx="34">
                  <c:v>1.178619863748273</c:v>
                </c:pt>
                <c:pt idx="35">
                  <c:v>1.1786273776246898</c:v>
                </c:pt>
                <c:pt idx="36">
                  <c:v>1.1786324968899158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60955136"/>
        <c:axId val="259326720"/>
      </c:lineChart>
      <c:catAx>
        <c:axId val="260955136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17375E"/>
                </a:solidFill>
              </a:defRPr>
            </a:pPr>
            <a:endParaRPr lang="en-US"/>
          </a:p>
        </c:txPr>
        <c:crossAx val="259326720"/>
        <c:crosses val="autoZero"/>
        <c:auto val="0"/>
        <c:lblAlgn val="ctr"/>
        <c:lblOffset val="0"/>
        <c:tickMarkSkip val="6"/>
        <c:noMultiLvlLbl val="0"/>
      </c:catAx>
      <c:valAx>
        <c:axId val="259326720"/>
        <c:scaling>
          <c:orientation val="minMax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0%" sourceLinked="1"/>
        <c:majorTickMark val="none"/>
        <c:minorTickMark val="none"/>
        <c:tickLblPos val="nextTo"/>
        <c:txPr>
          <a:bodyPr/>
          <a:lstStyle/>
          <a:p>
            <a:pPr>
              <a:defRPr sz="1050" baseline="0">
                <a:solidFill>
                  <a:srgbClr val="17375E"/>
                </a:solidFill>
              </a:defRPr>
            </a:pPr>
            <a:endParaRPr lang="en-US"/>
          </a:p>
        </c:txPr>
        <c:crossAx val="260955136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6.2734109323291112E-2"/>
          <c:y val="2.6025444382282329E-2"/>
          <c:w val="0.91916946251283793"/>
          <c:h val="0.91245223348520765"/>
        </c:manualLayout>
      </c:layout>
      <c:lineChart>
        <c:grouping val="standard"/>
        <c:varyColors val="0"/>
        <c:ser>
          <c:idx val="0"/>
          <c:order val="0"/>
          <c:tx>
            <c:strRef>
              <c:f>Graph!$H$207</c:f>
              <c:strCache>
                <c:ptCount val="1"/>
                <c:pt idx="0">
                  <c:v>SweepSAH</c:v>
                </c:pt>
              </c:strCache>
            </c:strRef>
          </c:tx>
          <c:spPr>
            <a:ln>
              <a:solidFill>
                <a:srgbClr val="00B0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Graph!$AA$207:$BK$207</c:f>
              <c:numCache>
                <c:formatCode>0%</c:formatCode>
                <c:ptCount val="37"/>
                <c:pt idx="0">
                  <c:v>4.0301376604885922E-3</c:v>
                </c:pt>
                <c:pt idx="1">
                  <c:v>5.8906670678966645E-3</c:v>
                </c:pt>
                <c:pt idx="2">
                  <c:v>8.5938486421823987E-3</c:v>
                </c:pt>
                <c:pt idx="3">
                  <c:v>1.250370790815393E-2</c:v>
                </c:pt>
                <c:pt idx="4">
                  <c:v>1.8123299421795403E-2</c:v>
                </c:pt>
                <c:pt idx="5">
                  <c:v>2.613022762602139E-2</c:v>
                </c:pt>
                <c:pt idx="6">
                  <c:v>3.7405619392113912E-2</c:v>
                </c:pt>
                <c:pt idx="7">
                  <c:v>5.30418338670147E-2</c:v>
                </c:pt>
                <c:pt idx="8">
                  <c:v>7.4308576772270707E-2</c:v>
                </c:pt>
                <c:pt idx="9">
                  <c:v>0.10255537889314244</c:v>
                </c:pt>
                <c:pt idx="10">
                  <c:v>0.13903302061885761</c:v>
                </c:pt>
                <c:pt idx="11">
                  <c:v>0.18463087667455588</c:v>
                </c:pt>
                <c:pt idx="12">
                  <c:v>0.23956290155279195</c:v>
                </c:pt>
                <c:pt idx="13">
                  <c:v>0.30309862872499815</c:v>
                </c:pt>
                <c:pt idx="14">
                  <c:v>0.37348167114434705</c:v>
                </c:pt>
                <c:pt idx="15">
                  <c:v>0.44812205098828517</c:v>
                </c:pt>
                <c:pt idx="16">
                  <c:v>0.52400063963445276</c:v>
                </c:pt>
                <c:pt idx="17">
                  <c:v>0.59812680395245221</c:v>
                </c:pt>
                <c:pt idx="18">
                  <c:v>0.6679179768871325</c:v>
                </c:pt>
                <c:pt idx="19">
                  <c:v>0.73143524521958847</c:v>
                </c:pt>
                <c:pt idx="20">
                  <c:v>0.78745262675380889</c:v>
                </c:pt>
                <c:pt idx="21">
                  <c:v>0.835393531808589</c:v>
                </c:pt>
                <c:pt idx="22">
                  <c:v>0.87521689647512735</c:v>
                </c:pt>
                <c:pt idx="23">
                  <c:v>0.90731563921009395</c:v>
                </c:pt>
                <c:pt idx="24">
                  <c:v>0.93242668604201295</c:v>
                </c:pt>
                <c:pt idx="25">
                  <c:v>0.95152308754480097</c:v>
                </c:pt>
                <c:pt idx="26">
                  <c:v>0.96568268215573771</c:v>
                </c:pt>
                <c:pt idx="27">
                  <c:v>0.97596007273892993</c:v>
                </c:pt>
                <c:pt idx="28">
                  <c:v>0.98329326844131271</c:v>
                </c:pt>
                <c:pt idx="29">
                  <c:v>0.98845753235952372</c:v>
                </c:pt>
                <c:pt idx="30">
                  <c:v>0.99205913840057192</c:v>
                </c:pt>
                <c:pt idx="31">
                  <c:v>0.99455329390690161</c:v>
                </c:pt>
                <c:pt idx="32">
                  <c:v>0.99627189526735493</c:v>
                </c:pt>
                <c:pt idx="33">
                  <c:v>0.99745194423417838</c:v>
                </c:pt>
                <c:pt idx="34">
                  <c:v>0.99826022697276184</c:v>
                </c:pt>
                <c:pt idx="35">
                  <c:v>0.99881293159836948</c:v>
                </c:pt>
                <c:pt idx="36">
                  <c:v>0.99919043281004183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Graph!$H$208</c:f>
              <c:strCache>
                <c:ptCount val="1"/>
                <c:pt idx="0">
                  <c:v>Our</c:v>
                </c:pt>
              </c:strCache>
            </c:strRef>
          </c:tx>
          <c:spPr>
            <a:ln>
              <a:solidFill>
                <a:srgbClr val="B9E700">
                  <a:lumMod val="75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Graph!$AA$208:$BK$208</c:f>
              <c:numCache>
                <c:formatCode>0%</c:formatCode>
                <c:ptCount val="37"/>
                <c:pt idx="0">
                  <c:v>0.22361532633093603</c:v>
                </c:pt>
                <c:pt idx="1">
                  <c:v>0.28833194502706633</c:v>
                </c:pt>
                <c:pt idx="2">
                  <c:v>0.36102186581125079</c:v>
                </c:pt>
                <c:pt idx="3">
                  <c:v>0.43861794298106649</c:v>
                </c:pt>
                <c:pt idx="4">
                  <c:v>0.51740844156553023</c:v>
                </c:pt>
                <c:pt idx="5">
                  <c:v>0.5937003690415521</c:v>
                </c:pt>
                <c:pt idx="6">
                  <c:v>0.66438878424431791</c:v>
                </c:pt>
                <c:pt idx="7">
                  <c:v>0.72727740459203294</c:v>
                </c:pt>
                <c:pt idx="8">
                  <c:v>0.78114340919966252</c:v>
                </c:pt>
                <c:pt idx="9">
                  <c:v>0.82564436285089138</c:v>
                </c:pt>
                <c:pt idx="10">
                  <c:v>0.86116164815384388</c:v>
                </c:pt>
                <c:pt idx="11">
                  <c:v>0.88861100379144808</c:v>
                </c:pt>
                <c:pt idx="12">
                  <c:v>0.90922455892632392</c:v>
                </c:pt>
                <c:pt idx="13">
                  <c:v>0.92433286762406808</c:v>
                </c:pt>
                <c:pt idx="14">
                  <c:v>0.93519163315552412</c:v>
                </c:pt>
                <c:pt idx="15">
                  <c:v>0.94287926460961347</c:v>
                </c:pt>
                <c:pt idx="16">
                  <c:v>0.94826099879400405</c:v>
                </c:pt>
                <c:pt idx="17">
                  <c:v>0.95199785970389406</c:v>
                </c:pt>
                <c:pt idx="18">
                  <c:v>0.95457754120291227</c:v>
                </c:pt>
                <c:pt idx="19">
                  <c:v>0.95635111928998595</c:v>
                </c:pt>
                <c:pt idx="20">
                  <c:v>0.95756702261776816</c:v>
                </c:pt>
                <c:pt idx="21">
                  <c:v>0.9583989655209425</c:v>
                </c:pt>
                <c:pt idx="22">
                  <c:v>0.95896742572833948</c:v>
                </c:pt>
                <c:pt idx="23">
                  <c:v>0.95935548966044504</c:v>
                </c:pt>
                <c:pt idx="24">
                  <c:v>0.95962023626253301</c:v>
                </c:pt>
                <c:pt idx="25">
                  <c:v>0.95980077433368594</c:v>
                </c:pt>
                <c:pt idx="26">
                  <c:v>0.95992385174402517</c:v>
                </c:pt>
                <c:pt idx="27">
                  <c:v>0.96000773977161802</c:v>
                </c:pt>
                <c:pt idx="28">
                  <c:v>0.96006490891138352</c:v>
                </c:pt>
                <c:pt idx="29">
                  <c:v>0.96010386563758843</c:v>
                </c:pt>
                <c:pt idx="30">
                  <c:v>0.96013041018868994</c:v>
                </c:pt>
                <c:pt idx="31">
                  <c:v>0.96014849647194966</c:v>
                </c:pt>
                <c:pt idx="32">
                  <c:v>0.96016081929837216</c:v>
                </c:pt>
                <c:pt idx="33">
                  <c:v>0.96016921510672559</c:v>
                </c:pt>
                <c:pt idx="34">
                  <c:v>0.96017493527354303</c:v>
                </c:pt>
                <c:pt idx="35">
                  <c:v>0.9601788324563566</c:v>
                </c:pt>
                <c:pt idx="36">
                  <c:v>0.96018148761254951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Graph!$H$209</c:f>
              <c:strCache>
                <c:ptCount val="1"/>
                <c:pt idx="0">
                  <c:v>LBVH</c:v>
                </c:pt>
              </c:strCache>
            </c:strRef>
          </c:tx>
          <c:spPr>
            <a:ln>
              <a:solidFill>
                <a:srgbClr val="C0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Graph!$AA$209:$BK$209</c:f>
              <c:numCache>
                <c:formatCode>0%</c:formatCode>
                <c:ptCount val="37"/>
                <c:pt idx="0">
                  <c:v>0.38377494901605769</c:v>
                </c:pt>
                <c:pt idx="1">
                  <c:v>0.4373170739914875</c:v>
                </c:pt>
                <c:pt idx="2">
                  <c:v>0.48687626713687548</c:v>
                </c:pt>
                <c:pt idx="3">
                  <c:v>0.53103678602820348</c:v>
                </c:pt>
                <c:pt idx="4">
                  <c:v>0.56893425120686347</c:v>
                </c:pt>
                <c:pt idx="5">
                  <c:v>0.60026036752751566</c:v>
                </c:pt>
                <c:pt idx="6">
                  <c:v>0.62522778294253822</c:v>
                </c:pt>
                <c:pt idx="7">
                  <c:v>0.64446677001926433</c:v>
                </c:pt>
                <c:pt idx="8">
                  <c:v>0.65886091706921301</c:v>
                </c:pt>
                <c:pt idx="9">
                  <c:v>0.66937130784391363</c:v>
                </c:pt>
                <c:pt idx="10">
                  <c:v>0.67690036680825139</c:v>
                </c:pt>
                <c:pt idx="11">
                  <c:v>0.68221628977446325</c:v>
                </c:pt>
                <c:pt idx="12">
                  <c:v>0.68592997648653919</c:v>
                </c:pt>
                <c:pt idx="13">
                  <c:v>0.68850464586210791</c:v>
                </c:pt>
                <c:pt idx="14">
                  <c:v>0.69028005570106232</c:v>
                </c:pt>
                <c:pt idx="15">
                  <c:v>0.69149972332917287</c:v>
                </c:pt>
                <c:pt idx="16">
                  <c:v>0.69233542532588721</c:v>
                </c:pt>
                <c:pt idx="17">
                  <c:v>0.69290700959391471</c:v>
                </c:pt>
                <c:pt idx="18">
                  <c:v>0.69329746601004605</c:v>
                </c:pt>
                <c:pt idx="19">
                  <c:v>0.69356396605120252</c:v>
                </c:pt>
                <c:pt idx="20">
                  <c:v>0.69374575631144597</c:v>
                </c:pt>
                <c:pt idx="21">
                  <c:v>0.69386971364599859</c:v>
                </c:pt>
                <c:pt idx="22">
                  <c:v>0.69395421363494736</c:v>
                </c:pt>
                <c:pt idx="23">
                  <c:v>0.69401180549892816</c:v>
                </c:pt>
                <c:pt idx="24">
                  <c:v>0.69405105291865488</c:v>
                </c:pt>
                <c:pt idx="25">
                  <c:v>0.69407779676869241</c:v>
                </c:pt>
                <c:pt idx="26">
                  <c:v>0.69409601941402976</c:v>
                </c:pt>
                <c:pt idx="27">
                  <c:v>0.6941084354127568</c:v>
                </c:pt>
                <c:pt idx="28">
                  <c:v>0.69411689482396854</c:v>
                </c:pt>
                <c:pt idx="29">
                  <c:v>0.69412265838107934</c:v>
                </c:pt>
                <c:pt idx="30">
                  <c:v>0.69412658515235937</c:v>
                </c:pt>
                <c:pt idx="31">
                  <c:v>0.69412926047947465</c:v>
                </c:pt>
                <c:pt idx="32">
                  <c:v>0.69413108318135808</c:v>
                </c:pt>
                <c:pt idx="33">
                  <c:v>0.69413232498424948</c:v>
                </c:pt>
                <c:pt idx="34">
                  <c:v>0.69413317101960981</c:v>
                </c:pt>
                <c:pt idx="35">
                  <c:v>0.69413374741906475</c:v>
                </c:pt>
                <c:pt idx="36">
                  <c:v>0.69413414011649732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Graph!$H$210</c:f>
              <c:strCache>
                <c:ptCount val="1"/>
                <c:pt idx="0">
                  <c:v>HLBVH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Graph!$AA$210:$BK$210</c:f>
              <c:numCache>
                <c:formatCode>0%</c:formatCode>
                <c:ptCount val="37"/>
                <c:pt idx="0">
                  <c:v>0.31810292171384097</c:v>
                </c:pt>
                <c:pt idx="1">
                  <c:v>0.37918345395295222</c:v>
                </c:pt>
                <c:pt idx="2">
                  <c:v>0.43783249383696798</c:v>
                </c:pt>
                <c:pt idx="3">
                  <c:v>0.49077493091467639</c:v>
                </c:pt>
                <c:pt idx="4">
                  <c:v>0.53589338242159612</c:v>
                </c:pt>
                <c:pt idx="5">
                  <c:v>0.57243515771222753</c:v>
                </c:pt>
                <c:pt idx="6">
                  <c:v>0.60078848680445962</c:v>
                </c:pt>
                <c:pt idx="7">
                  <c:v>0.62204213745062475</c:v>
                </c:pt>
                <c:pt idx="8">
                  <c:v>0.63755421030620218</c:v>
                </c:pt>
                <c:pt idx="9">
                  <c:v>0.64865169832978675</c:v>
                </c:pt>
                <c:pt idx="10">
                  <c:v>0.65647597209303066</c:v>
                </c:pt>
                <c:pt idx="11">
                  <c:v>0.66193518222751213</c:v>
                </c:pt>
                <c:pt idx="12">
                  <c:v>0.66571628194272392</c:v>
                </c:pt>
                <c:pt idx="13">
                  <c:v>0.66832168434923311</c:v>
                </c:pt>
                <c:pt idx="14">
                  <c:v>0.67011058180654026</c:v>
                </c:pt>
                <c:pt idx="15">
                  <c:v>0.67133584832366444</c:v>
                </c:pt>
                <c:pt idx="16">
                  <c:v>0.6721736553279809</c:v>
                </c:pt>
                <c:pt idx="17">
                  <c:v>0.67274586632219313</c:v>
                </c:pt>
                <c:pt idx="18">
                  <c:v>0.67313637048689468</c:v>
                </c:pt>
                <c:pt idx="19">
                  <c:v>0.67340272560393666</c:v>
                </c:pt>
                <c:pt idx="20">
                  <c:v>0.67358433430600162</c:v>
                </c:pt>
                <c:pt idx="21">
                  <c:v>0.67370812935891888</c:v>
                </c:pt>
                <c:pt idx="22">
                  <c:v>0.67379250083004893</c:v>
                </c:pt>
                <c:pt idx="23">
                  <c:v>0.67384999678658197</c:v>
                </c:pt>
                <c:pt idx="24">
                  <c:v>0.67388917498532641</c:v>
                </c:pt>
                <c:pt idx="25">
                  <c:v>0.67391586987326357</c:v>
                </c:pt>
                <c:pt idx="26">
                  <c:v>0.67393405832405084</c:v>
                </c:pt>
                <c:pt idx="27">
                  <c:v>0.67394645063762826</c:v>
                </c:pt>
                <c:pt idx="28">
                  <c:v>0.67395489373188222</c:v>
                </c:pt>
                <c:pt idx="29">
                  <c:v>0.67396064608860562</c:v>
                </c:pt>
                <c:pt idx="30">
                  <c:v>0.67396456519026204</c:v>
                </c:pt>
                <c:pt idx="31">
                  <c:v>0.67396723527407132</c:v>
                </c:pt>
                <c:pt idx="32">
                  <c:v>0.67396905439535248</c:v>
                </c:pt>
                <c:pt idx="33">
                  <c:v>0.67397029375491857</c:v>
                </c:pt>
                <c:pt idx="34">
                  <c:v>0.67397113812385512</c:v>
                </c:pt>
                <c:pt idx="35">
                  <c:v>0.67397171338715078</c:v>
                </c:pt>
                <c:pt idx="36">
                  <c:v>0.67397210531013818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Graph!$H$211</c:f>
              <c:strCache>
                <c:ptCount val="1"/>
                <c:pt idx="0">
                  <c:v>GridSAH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Graph!$AA$211:$BK$211</c:f>
              <c:numCache>
                <c:formatCode>0%</c:formatCode>
                <c:ptCount val="37"/>
                <c:pt idx="0">
                  <c:v>0.28331753980531071</c:v>
                </c:pt>
                <c:pt idx="1">
                  <c:v>0.3448946280224231</c:v>
                </c:pt>
                <c:pt idx="2">
                  <c:v>0.40633335662794129</c:v>
                </c:pt>
                <c:pt idx="3">
                  <c:v>0.46387203730778309</c:v>
                </c:pt>
                <c:pt idx="4">
                  <c:v>0.51458678438933991</c:v>
                </c:pt>
                <c:pt idx="5">
                  <c:v>0.55688778394059157</c:v>
                </c:pt>
                <c:pt idx="6">
                  <c:v>0.59052653143375211</c:v>
                </c:pt>
                <c:pt idx="7">
                  <c:v>0.61624320871413463</c:v>
                </c:pt>
                <c:pt idx="8">
                  <c:v>0.63529957406732329</c:v>
                </c:pt>
                <c:pt idx="9">
                  <c:v>0.6490881009574011</c:v>
                </c:pt>
                <c:pt idx="10">
                  <c:v>0.65889031973829204</c:v>
                </c:pt>
                <c:pt idx="11">
                  <c:v>0.6657700974250047</c:v>
                </c:pt>
                <c:pt idx="12">
                  <c:v>0.67055496515240676</c:v>
                </c:pt>
                <c:pt idx="13">
                  <c:v>0.67386160824731545</c:v>
                </c:pt>
                <c:pt idx="14">
                  <c:v>0.67613655405612783</c:v>
                </c:pt>
                <c:pt idx="15">
                  <c:v>0.67769688874744782</c:v>
                </c:pt>
                <c:pt idx="16">
                  <c:v>0.67876482230753055</c:v>
                </c:pt>
                <c:pt idx="17">
                  <c:v>0.67949468195236018</c:v>
                </c:pt>
                <c:pt idx="18">
                  <c:v>0.67999299500890964</c:v>
                </c:pt>
                <c:pt idx="19">
                  <c:v>0.68033298783989105</c:v>
                </c:pt>
                <c:pt idx="20">
                  <c:v>0.6805648530196603</c:v>
                </c:pt>
                <c:pt idx="21">
                  <c:v>0.68072292819337943</c:v>
                </c:pt>
                <c:pt idx="22">
                  <c:v>0.6808306733933166</c:v>
                </c:pt>
                <c:pt idx="23">
                  <c:v>0.68090410249181654</c:v>
                </c:pt>
                <c:pt idx="24">
                  <c:v>0.68095413990371012</c:v>
                </c:pt>
                <c:pt idx="25">
                  <c:v>0.68098823498660932</c:v>
                </c:pt>
                <c:pt idx="26">
                  <c:v>0.68101146601330509</c:v>
                </c:pt>
                <c:pt idx="27">
                  <c:v>0.68102729420321872</c:v>
                </c:pt>
                <c:pt idx="28">
                  <c:v>0.68103807832280594</c:v>
                </c:pt>
                <c:pt idx="29">
                  <c:v>0.68104542568973703</c:v>
                </c:pt>
                <c:pt idx="30">
                  <c:v>0.68105043150014577</c:v>
                </c:pt>
                <c:pt idx="31">
                  <c:v>0.68105384196901686</c:v>
                </c:pt>
                <c:pt idx="32">
                  <c:v>0.68105616551759107</c:v>
                </c:pt>
                <c:pt idx="33">
                  <c:v>0.68105774854356649</c:v>
                </c:pt>
                <c:pt idx="34">
                  <c:v>0.68105882705160314</c:v>
                </c:pt>
                <c:pt idx="35">
                  <c:v>0.68105956183289296</c:v>
                </c:pt>
                <c:pt idx="36">
                  <c:v>0.68106006243463413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Graph!$H$212</c:f>
              <c:strCache>
                <c:ptCount val="1"/>
                <c:pt idx="0">
                  <c:v>Kensler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Graph!$AA$212:$BK$212</c:f>
              <c:numCache>
                <c:formatCode>0%</c:formatCode>
                <c:ptCount val="37"/>
                <c:pt idx="0">
                  <c:v>6.778409028421259E-4</c:v>
                </c:pt>
                <c:pt idx="1">
                  <c:v>9.9428528696318555E-4</c:v>
                </c:pt>
                <c:pt idx="2">
                  <c:v>1.4580161227622866E-3</c:v>
                </c:pt>
                <c:pt idx="3">
                  <c:v>2.1370798534333301E-3</c:v>
                </c:pt>
                <c:pt idx="4">
                  <c:v>3.1303843157706119E-3</c:v>
                </c:pt>
                <c:pt idx="5">
                  <c:v>4.5810473386952936E-3</c:v>
                </c:pt>
                <c:pt idx="6">
                  <c:v>6.6948004749926779E-3</c:v>
                </c:pt>
                <c:pt idx="7">
                  <c:v>9.7645755527050789E-3</c:v>
                </c:pt>
                <c:pt idx="8">
                  <c:v>1.4201764358590297E-2</c:v>
                </c:pt>
                <c:pt idx="9">
                  <c:v>2.0572833214673611E-2</c:v>
                </c:pt>
                <c:pt idx="10">
                  <c:v>2.9636172869318311E-2</c:v>
                </c:pt>
                <c:pt idx="11">
                  <c:v>4.2367599940325608E-2</c:v>
                </c:pt>
                <c:pt idx="12">
                  <c:v>5.9954316826221668E-2</c:v>
                </c:pt>
                <c:pt idx="13">
                  <c:v>8.3729652541682326E-2</c:v>
                </c:pt>
                <c:pt idx="14">
                  <c:v>0.11502128571815354</c:v>
                </c:pt>
                <c:pt idx="15">
                  <c:v>0.15490208116440102</c:v>
                </c:pt>
                <c:pt idx="16">
                  <c:v>0.20387069477711389</c:v>
                </c:pt>
                <c:pt idx="17">
                  <c:v>0.2615456679707539</c:v>
                </c:pt>
                <c:pt idx="18">
                  <c:v>0.32650491121572506</c:v>
                </c:pt>
                <c:pt idx="19">
                  <c:v>0.39638344606922443</c:v>
                </c:pt>
                <c:pt idx="20">
                  <c:v>0.46822648754468987</c:v>
                </c:pt>
                <c:pt idx="21">
                  <c:v>0.53896505361745761</c:v>
                </c:pt>
                <c:pt idx="22">
                  <c:v>0.60585144007616054</c:v>
                </c:pt>
                <c:pt idx="23">
                  <c:v>0.6667522395689427</c:v>
                </c:pt>
                <c:pt idx="24">
                  <c:v>0.72026969640126681</c:v>
                </c:pt>
                <c:pt idx="25">
                  <c:v>0.76572430814183756</c:v>
                </c:pt>
                <c:pt idx="26">
                  <c:v>0.80306624693833373</c:v>
                </c:pt>
                <c:pt idx="27">
                  <c:v>0.83276242293689651</c:v>
                </c:pt>
                <c:pt idx="28">
                  <c:v>0.855662201461454</c:v>
                </c:pt>
                <c:pt idx="29">
                  <c:v>0.87283715355624614</c:v>
                </c:pt>
                <c:pt idx="30">
                  <c:v>0.88541646519068506</c:v>
                </c:pt>
                <c:pt idx="31">
                  <c:v>0.89445439478310662</c:v>
                </c:pt>
                <c:pt idx="32">
                  <c:v>0.90085188432729701</c:v>
                </c:pt>
                <c:pt idx="33">
                  <c:v>0.90533014031496728</c:v>
                </c:pt>
                <c:pt idx="34">
                  <c:v>0.90843958394374857</c:v>
                </c:pt>
                <c:pt idx="35">
                  <c:v>0.91058612595549759</c:v>
                </c:pt>
                <c:pt idx="36">
                  <c:v>0.91206191547275495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Graph!$H$213</c:f>
              <c:strCache>
                <c:ptCount val="1"/>
                <c:pt idx="0">
                  <c:v>Bittner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Graph!$AA$213:$BK$213</c:f>
              <c:numCache>
                <c:formatCode>0%</c:formatCode>
                <c:ptCount val="37"/>
                <c:pt idx="0">
                  <c:v>6.4585070964299769E-4</c:v>
                </c:pt>
                <c:pt idx="1">
                  <c:v>9.4718710344222099E-4</c:v>
                </c:pt>
                <c:pt idx="2">
                  <c:v>1.3885789256223367E-3</c:v>
                </c:pt>
                <c:pt idx="3">
                  <c:v>2.0345045427970832E-3</c:v>
                </c:pt>
                <c:pt idx="4">
                  <c:v>2.9784276744369538E-3</c:v>
                </c:pt>
                <c:pt idx="5">
                  <c:v>4.3550445566230825E-3</c:v>
                </c:pt>
                <c:pt idx="6">
                  <c:v>6.3568435860914402E-3</c:v>
                </c:pt>
                <c:pt idx="7">
                  <c:v>9.2555570225609403E-3</c:v>
                </c:pt>
                <c:pt idx="8">
                  <c:v>1.3428075220587357E-2</c:v>
                </c:pt>
                <c:pt idx="9">
                  <c:v>1.9384103124163658E-2</c:v>
                </c:pt>
                <c:pt idx="10">
                  <c:v>2.7788730804559299E-2</c:v>
                </c:pt>
                <c:pt idx="11">
                  <c:v>3.9467471251416954E-2</c:v>
                </c:pt>
                <c:pt idx="12">
                  <c:v>5.5376935557427329E-2</c:v>
                </c:pt>
                <c:pt idx="13">
                  <c:v>7.6527559727533292E-2</c:v>
                </c:pt>
                <c:pt idx="14">
                  <c:v>0.1038623549226972</c:v>
                </c:pt>
                <c:pt idx="15">
                  <c:v>0.13812287813940877</c:v>
                </c:pt>
                <c:pt idx="16">
                  <c:v>0.1797455642322397</c:v>
                </c:pt>
                <c:pt idx="17">
                  <c:v>0.22880469217363886</c:v>
                </c:pt>
                <c:pt idx="18">
                  <c:v>0.28497509161247503</c:v>
                </c:pt>
                <c:pt idx="19">
                  <c:v>0.34748578768193106</c:v>
                </c:pt>
                <c:pt idx="20">
                  <c:v>0.4150836996270888</c:v>
                </c:pt>
                <c:pt idx="21">
                  <c:v>0.48606009555425078</c:v>
                </c:pt>
                <c:pt idx="22">
                  <c:v>0.5583660786405088</c:v>
                </c:pt>
                <c:pt idx="23">
                  <c:v>0.62979036883481032</c:v>
                </c:pt>
                <c:pt idx="24">
                  <c:v>0.69815141010436976</c:v>
                </c:pt>
                <c:pt idx="25">
                  <c:v>0.76147611103100998</c:v>
                </c:pt>
                <c:pt idx="26">
                  <c:v>0.81816257779928492</c:v>
                </c:pt>
                <c:pt idx="27">
                  <c:v>0.86712427271859094</c:v>
                </c:pt>
                <c:pt idx="28">
                  <c:v>0.90789158847490692</c:v>
                </c:pt>
                <c:pt idx="29">
                  <c:v>0.94062892467644021</c:v>
                </c:pt>
                <c:pt idx="30">
                  <c:v>0.96603929422335955</c:v>
                </c:pt>
                <c:pt idx="31">
                  <c:v>0.98517648989957274</c:v>
                </c:pt>
                <c:pt idx="32">
                  <c:v>0.9992288033960024</c:v>
                </c:pt>
                <c:pt idx="33">
                  <c:v>1.0093406582785944</c:v>
                </c:pt>
                <c:pt idx="34">
                  <c:v>1.0165050213842808</c:v>
                </c:pt>
                <c:pt idx="35">
                  <c:v>1.0215229596233402</c:v>
                </c:pt>
                <c:pt idx="36">
                  <c:v>1.025008366423608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Graph!$H$214</c:f>
              <c:strCache>
                <c:ptCount val="1"/>
                <c:pt idx="0">
                  <c:v>SBVH</c:v>
                </c:pt>
              </c:strCache>
            </c:strRef>
          </c:tx>
          <c:spPr>
            <a:ln>
              <a:solidFill>
                <a:srgbClr val="0070C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Graph!$AA$214:$BK$214</c:f>
              <c:numCache>
                <c:formatCode>0%</c:formatCode>
                <c:ptCount val="37"/>
                <c:pt idx="0">
                  <c:v>4.013773801214338E-4</c:v>
                </c:pt>
                <c:pt idx="1">
                  <c:v>5.8900491192034703E-4</c:v>
                </c:pt>
                <c:pt idx="2">
                  <c:v>8.6424708782740156E-4</c:v>
                </c:pt>
                <c:pt idx="3">
                  <c:v>1.2679087600928594E-3</c:v>
                </c:pt>
                <c:pt idx="4">
                  <c:v>1.8596750699504294E-3</c:v>
                </c:pt>
                <c:pt idx="5">
                  <c:v>2.7267054573122465E-3</c:v>
                </c:pt>
                <c:pt idx="6">
                  <c:v>3.9959776190295528E-3</c:v>
                </c:pt>
                <c:pt idx="7">
                  <c:v>5.8518334092489792E-3</c:v>
                </c:pt>
                <c:pt idx="8">
                  <c:v>8.5605296408340671E-3</c:v>
                </c:pt>
                <c:pt idx="9">
                  <c:v>1.2503775245464551E-2</c:v>
                </c:pt>
                <c:pt idx="10">
                  <c:v>1.8222856658451449E-2</c:v>
                </c:pt>
                <c:pt idx="11">
                  <c:v>2.6473252603822529E-2</c:v>
                </c:pt>
                <c:pt idx="12">
                  <c:v>3.8285327467695737E-2</c:v>
                </c:pt>
                <c:pt idx="13">
                  <c:v>5.5018081754873882E-2</c:v>
                </c:pt>
                <c:pt idx="14">
                  <c:v>7.837902528624574E-2</c:v>
                </c:pt>
                <c:pt idx="15">
                  <c:v>0.11036671045510953</c:v>
                </c:pt>
                <c:pt idx="16">
                  <c:v>0.15308438223863152</c:v>
                </c:pt>
                <c:pt idx="17">
                  <c:v>0.20839399870899097</c:v>
                </c:pt>
                <c:pt idx="18">
                  <c:v>0.27744469848574921</c:v>
                </c:pt>
                <c:pt idx="19">
                  <c:v>0.36019647405277522</c:v>
                </c:pt>
                <c:pt idx="20">
                  <c:v>0.45510020055858619</c:v>
                </c:pt>
                <c:pt idx="21">
                  <c:v>0.55904378462664117</c:v>
                </c:pt>
                <c:pt idx="22">
                  <c:v>0.66758913143825249</c:v>
                </c:pt>
                <c:pt idx="23">
                  <c:v>0.77549315642085748</c:v>
                </c:pt>
                <c:pt idx="24">
                  <c:v>0.87748267501376898</c:v>
                </c:pt>
                <c:pt idx="25">
                  <c:v>0.96913364791542322</c:v>
                </c:pt>
                <c:pt idx="26">
                  <c:v>1.0475679275872141</c:v>
                </c:pt>
                <c:pt idx="27">
                  <c:v>1.1117158912330412</c:v>
                </c:pt>
                <c:pt idx="28">
                  <c:v>1.1621065241302579</c:v>
                </c:pt>
                <c:pt idx="29">
                  <c:v>1.2003547284641809</c:v>
                </c:pt>
                <c:pt idx="30">
                  <c:v>1.2285848687125607</c:v>
                </c:pt>
                <c:pt idx="31">
                  <c:v>1.2489684349699568</c:v>
                </c:pt>
                <c:pt idx="32">
                  <c:v>1.2634435728482392</c:v>
                </c:pt>
                <c:pt idx="33">
                  <c:v>1.2735977060708275</c:v>
                </c:pt>
                <c:pt idx="34">
                  <c:v>1.2806580667787362</c:v>
                </c:pt>
                <c:pt idx="35">
                  <c:v>1.285536620003406</c:v>
                </c:pt>
                <c:pt idx="36">
                  <c:v>1.2888928343498427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Graph!$H$215</c:f>
              <c:strCache>
                <c:ptCount val="1"/>
                <c:pt idx="0">
                  <c:v>Our+split</c:v>
                </c:pt>
              </c:strCache>
            </c:strRef>
          </c:tx>
          <c:spPr>
            <a:ln>
              <a:solidFill>
                <a:srgbClr val="B9E700">
                  <a:lumMod val="50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Graph!$AA$4:$BK$4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Graph!$AA$215:$BK$215</c:f>
              <c:numCache>
                <c:formatCode>0%</c:formatCode>
                <c:ptCount val="37"/>
                <c:pt idx="0">
                  <c:v>0.19939730377146012</c:v>
                </c:pt>
                <c:pt idx="1">
                  <c:v>0.26501272593655495</c:v>
                </c:pt>
                <c:pt idx="2">
                  <c:v>0.34308877267024823</c:v>
                </c:pt>
                <c:pt idx="3">
                  <c:v>0.43156242968142838</c:v>
                </c:pt>
                <c:pt idx="4">
                  <c:v>0.5267830418754309</c:v>
                </c:pt>
                <c:pt idx="5">
                  <c:v>0.62408830770710877</c:v>
                </c:pt>
                <c:pt idx="6">
                  <c:v>0.71868646298303696</c:v>
                </c:pt>
                <c:pt idx="7">
                  <c:v>0.80650056526708425</c:v>
                </c:pt>
                <c:pt idx="8">
                  <c:v>0.88468482100878576</c:v>
                </c:pt>
                <c:pt idx="9">
                  <c:v>0.95172911969815299</c:v>
                </c:pt>
                <c:pt idx="10">
                  <c:v>1.0072743880624637</c:v>
                </c:pt>
                <c:pt idx="11">
                  <c:v>1.0518283612064576</c:v>
                </c:pt>
                <c:pt idx="12">
                  <c:v>1.0864930121799665</c:v>
                </c:pt>
                <c:pt idx="13">
                  <c:v>1.1127185434690618</c:v>
                </c:pt>
                <c:pt idx="14">
                  <c:v>1.1320776820248413</c:v>
                </c:pt>
                <c:pt idx="15">
                  <c:v>1.1460784083531952</c:v>
                </c:pt>
                <c:pt idx="16">
                  <c:v>1.1560404890912579</c:v>
                </c:pt>
                <c:pt idx="17">
                  <c:v>1.1630415167631205</c:v>
                </c:pt>
                <c:pt idx="18">
                  <c:v>1.1679167222357483</c:v>
                </c:pt>
                <c:pt idx="19">
                  <c:v>1.1712892226562228</c:v>
                </c:pt>
                <c:pt idx="20">
                  <c:v>1.1736112874051239</c:v>
                </c:pt>
                <c:pt idx="21">
                  <c:v>1.1752048526509959</c:v>
                </c:pt>
                <c:pt idx="22">
                  <c:v>1.1762959775788655</c:v>
                </c:pt>
                <c:pt idx="23">
                  <c:v>1.1770419023933927</c:v>
                </c:pt>
                <c:pt idx="24">
                  <c:v>1.1775512864680926</c:v>
                </c:pt>
                <c:pt idx="25">
                  <c:v>1.1778988812868127</c:v>
                </c:pt>
                <c:pt idx="26">
                  <c:v>1.1781359535048219</c:v>
                </c:pt>
                <c:pt idx="27">
                  <c:v>1.1782975892205116</c:v>
                </c:pt>
                <c:pt idx="28">
                  <c:v>1.1784077662666301</c:v>
                </c:pt>
                <c:pt idx="29">
                  <c:v>1.1784828549929547</c:v>
                </c:pt>
                <c:pt idx="30">
                  <c:v>1.178534024412857</c:v>
                </c:pt>
                <c:pt idx="31">
                  <c:v>1.1785688913359647</c:v>
                </c:pt>
                <c:pt idx="32">
                  <c:v>1.1785926484957012</c:v>
                </c:pt>
                <c:pt idx="33">
                  <c:v>1.1786088352679986</c:v>
                </c:pt>
                <c:pt idx="34">
                  <c:v>1.178619863748273</c:v>
                </c:pt>
                <c:pt idx="35">
                  <c:v>1.1786273776246898</c:v>
                </c:pt>
                <c:pt idx="36">
                  <c:v>1.1786324968899158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61469312"/>
        <c:axId val="261470848"/>
      </c:lineChart>
      <c:catAx>
        <c:axId val="261469312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17375E"/>
                </a:solidFill>
              </a:defRPr>
            </a:pPr>
            <a:endParaRPr lang="en-US"/>
          </a:p>
        </c:txPr>
        <c:crossAx val="261470848"/>
        <c:crosses val="autoZero"/>
        <c:auto val="0"/>
        <c:lblAlgn val="ctr"/>
        <c:lblOffset val="0"/>
        <c:tickMarkSkip val="6"/>
        <c:noMultiLvlLbl val="0"/>
      </c:catAx>
      <c:valAx>
        <c:axId val="261470848"/>
        <c:scaling>
          <c:orientation val="minMax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0%" sourceLinked="1"/>
        <c:majorTickMark val="none"/>
        <c:minorTickMark val="none"/>
        <c:tickLblPos val="nextTo"/>
        <c:txPr>
          <a:bodyPr/>
          <a:lstStyle/>
          <a:p>
            <a:pPr>
              <a:defRPr sz="1050" baseline="0">
                <a:solidFill>
                  <a:srgbClr val="17375E"/>
                </a:solidFill>
              </a:defRPr>
            </a:pPr>
            <a:endParaRPr lang="en-US"/>
          </a:p>
        </c:txPr>
        <c:crossAx val="261469312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0417117782152231"/>
          <c:y val="4.8876130067074947E-2"/>
          <c:w val="0.84213074560583812"/>
          <c:h val="0.85185544143514558"/>
        </c:manualLayout>
      </c:layout>
      <c:lineChart>
        <c:grouping val="standard"/>
        <c:varyColors val="0"/>
        <c:ser>
          <c:idx val="0"/>
          <c:order val="0"/>
          <c:tx>
            <c:strRef>
              <c:f>'Quality gap'!$D$5</c:f>
              <c:strCache>
                <c:ptCount val="1"/>
                <c:pt idx="0">
                  <c:v>SBVH</c:v>
                </c:pt>
              </c:strCache>
            </c:strRef>
          </c:tx>
          <c:spPr>
            <a:ln w="25400" cap="flat">
              <a:solidFill>
                <a:srgbClr val="0070C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gap'!$E$5:$AO$5</c:f>
              <c:numCache>
                <c:formatCode>General</c:formatCode>
                <c:ptCount val="37"/>
                <c:pt idx="0">
                  <c:v>2.7168898736142907E-2</c:v>
                </c:pt>
                <c:pt idx="1">
                  <c:v>3.987723561937262E-2</c:v>
                </c:pt>
                <c:pt idx="2">
                  <c:v>5.8529075682835809E-2</c:v>
                </c:pt>
                <c:pt idx="3">
                  <c:v>8.5903114762955729E-2</c:v>
                </c:pt>
                <c:pt idx="4">
                  <c:v>0.12607599295631977</c:v>
                </c:pt>
                <c:pt idx="5">
                  <c:v>0.18502724880307844</c:v>
                </c:pt>
                <c:pt idx="6">
                  <c:v>0.27152470863862743</c:v>
                </c:pt>
                <c:pt idx="7">
                  <c:v>0.39841855074078308</c:v>
                </c:pt>
                <c:pt idx="8">
                  <c:v>0.5845288926142006</c:v>
                </c:pt>
                <c:pt idx="9">
                  <c:v>0.85739098184163598</c:v>
                </c:pt>
                <c:pt idx="10">
                  <c:v>1.2572301538359307</c:v>
                </c:pt>
                <c:pt idx="11">
                  <c:v>1.8426799752109413</c:v>
                </c:pt>
                <c:pt idx="12">
                  <c:v>2.6989278229522178</c:v>
                </c:pt>
                <c:pt idx="13">
                  <c:v>3.9491472255118572</c:v>
                </c:pt>
                <c:pt idx="14">
                  <c:v>5.7701793653563014</c:v>
                </c:pt>
                <c:pt idx="15">
                  <c:v>8.4132734627256873</c:v>
                </c:pt>
                <c:pt idx="16">
                  <c:v>12.229898532252836</c:v>
                </c:pt>
                <c:pt idx="17">
                  <c:v>17.700468703997739</c:v>
                </c:pt>
                <c:pt idx="18">
                  <c:v>25.459125841229643</c:v>
                </c:pt>
                <c:pt idx="19">
                  <c:v>36.29919742363353</c:v>
                </c:pt>
                <c:pt idx="20">
                  <c:v>51.131593939568397</c:v>
                </c:pt>
                <c:pt idx="21">
                  <c:v>70.857279846669925</c:v>
                </c:pt>
                <c:pt idx="22">
                  <c:v>96.120770675046444</c:v>
                </c:pt>
                <c:pt idx="23">
                  <c:v>126.96052658629802</c:v>
                </c:pt>
                <c:pt idx="24">
                  <c:v>162.47585680270706</c:v>
                </c:pt>
                <c:pt idx="25">
                  <c:v>200.73155409348996</c:v>
                </c:pt>
                <c:pt idx="26">
                  <c:v>239.08379667328344</c:v>
                </c:pt>
                <c:pt idx="27">
                  <c:v>274.86243798491262</c:v>
                </c:pt>
                <c:pt idx="28">
                  <c:v>306.06743598589827</c:v>
                </c:pt>
                <c:pt idx="29">
                  <c:v>331.7253124603111</c:v>
                </c:pt>
                <c:pt idx="30">
                  <c:v>351.81883135630778</c:v>
                </c:pt>
                <c:pt idx="31">
                  <c:v>366.96254759620547</c:v>
                </c:pt>
                <c:pt idx="32">
                  <c:v>378.04905816659078</c:v>
                </c:pt>
                <c:pt idx="33">
                  <c:v>385.99393086240474</c:v>
                </c:pt>
                <c:pt idx="34">
                  <c:v>391.60073799547229</c:v>
                </c:pt>
                <c:pt idx="35">
                  <c:v>395.51483197184399</c:v>
                </c:pt>
                <c:pt idx="36">
                  <c:v>398.2265925202916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'Quality gap'!$D$6</c:f>
              <c:strCache>
                <c:ptCount val="1"/>
                <c:pt idx="0">
                  <c:v>HLBVH</c:v>
                </c:pt>
              </c:strCache>
            </c:strRef>
          </c:tx>
          <c:spPr>
            <a:ln w="25400" cap="flat">
              <a:noFill/>
              <a:prstDash val="solid"/>
            </a:ln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gap'!$E$6:$AO$6</c:f>
              <c:numCache>
                <c:formatCode>General</c:formatCode>
                <c:ptCount val="37"/>
                <c:pt idx="0">
                  <c:v>58.358557003884606</c:v>
                </c:pt>
                <c:pt idx="1">
                  <c:v>75.054222047451645</c:v>
                </c:pt>
                <c:pt idx="2">
                  <c:v>93.224552153335708</c:v>
                </c:pt>
                <c:pt idx="3">
                  <c:v>111.63789613482059</c:v>
                </c:pt>
                <c:pt idx="4">
                  <c:v>128.99644589640167</c:v>
                </c:pt>
                <c:pt idx="5">
                  <c:v>144.28066536308862</c:v>
                </c:pt>
                <c:pt idx="6">
                  <c:v>156.95020202891237</c:v>
                </c:pt>
                <c:pt idx="7">
                  <c:v>166.93730010851479</c:v>
                </c:pt>
                <c:pt idx="8">
                  <c:v>174.50235459929766</c:v>
                </c:pt>
                <c:pt idx="9">
                  <c:v>180.06156391508256</c:v>
                </c:pt>
                <c:pt idx="10">
                  <c:v>184.05637205162759</c:v>
                </c:pt>
                <c:pt idx="11">
                  <c:v>186.88108016182812</c:v>
                </c:pt>
                <c:pt idx="12">
                  <c:v>188.85571219504496</c:v>
                </c:pt>
                <c:pt idx="13">
                  <c:v>190.22508583782198</c:v>
                </c:pt>
                <c:pt idx="14">
                  <c:v>191.16945910319987</c:v>
                </c:pt>
                <c:pt idx="15">
                  <c:v>191.81824161396878</c:v>
                </c:pt>
                <c:pt idx="16">
                  <c:v>192.26277990285743</c:v>
                </c:pt>
                <c:pt idx="17">
                  <c:v>192.56682224191661</c:v>
                </c:pt>
                <c:pt idx="18">
                  <c:v>192.77451521371805</c:v>
                </c:pt>
                <c:pt idx="19">
                  <c:v>192.9162715662429</c:v>
                </c:pt>
                <c:pt idx="20">
                  <c:v>193.01296850689806</c:v>
                </c:pt>
                <c:pt idx="21">
                  <c:v>193.07890290254355</c:v>
                </c:pt>
                <c:pt idx="22">
                  <c:v>193.12384928904578</c:v>
                </c:pt>
                <c:pt idx="23">
                  <c:v>193.15448289241593</c:v>
                </c:pt>
                <c:pt idx="24">
                  <c:v>193.17535888995772</c:v>
                </c:pt>
                <c:pt idx="25">
                  <c:v>193.18958412614526</c:v>
                </c:pt>
                <c:pt idx="26">
                  <c:v>193.19927686669692</c:v>
                </c:pt>
                <c:pt idx="27">
                  <c:v>193.20588101102072</c:v>
                </c:pt>
                <c:pt idx="28">
                  <c:v>193.21038062076292</c:v>
                </c:pt>
                <c:pt idx="29">
                  <c:v>193.2134462892304</c:v>
                </c:pt>
                <c:pt idx="30">
                  <c:v>193.21553496056242</c:v>
                </c:pt>
                <c:pt idx="31">
                  <c:v>193.21695798163904</c:v>
                </c:pt>
                <c:pt idx="32">
                  <c:v>193.21792748661758</c:v>
                </c:pt>
                <c:pt idx="33">
                  <c:v>193.21858800824259</c:v>
                </c:pt>
                <c:pt idx="34">
                  <c:v>193.21903801897363</c:v>
                </c:pt>
                <c:pt idx="35">
                  <c:v>193.2193446089162</c:v>
                </c:pt>
                <c:pt idx="36">
                  <c:v>193.21955348676977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'Quality gap'!$D$7</c:f>
              <c:strCache>
                <c:ptCount val="1"/>
                <c:pt idx="0">
                  <c:v>Our method</c:v>
                </c:pt>
              </c:strCache>
            </c:strRef>
          </c:tx>
          <c:spPr>
            <a:ln w="25400" cap="flat">
              <a:noFill/>
              <a:prstDash val="solid"/>
            </a:ln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gap'!$E$7:$AO$7</c:f>
              <c:numCache>
                <c:formatCode>General</c:formatCode>
                <c:ptCount val="37"/>
                <c:pt idx="0">
                  <c:v>12.951613573863536</c:v>
                </c:pt>
                <c:pt idx="1">
                  <c:v>18.722196752419773</c:v>
                </c:pt>
                <c:pt idx="2">
                  <c:v>26.882298114279475</c:v>
                </c:pt>
                <c:pt idx="3">
                  <c:v>38.236262078307931</c:v>
                </c:pt>
                <c:pt idx="4">
                  <c:v>53.683721674751496</c:v>
                </c:pt>
                <c:pt idx="5">
                  <c:v>74.071254398354796</c:v>
                </c:pt>
                <c:pt idx="6">
                  <c:v>99.925487820769163</c:v>
                </c:pt>
                <c:pt idx="7">
                  <c:v>131.10172580855945</c:v>
                </c:pt>
                <c:pt idx="8">
                  <c:v>166.49098659336795</c:v>
                </c:pt>
                <c:pt idx="9">
                  <c:v>204.00962545830538</c:v>
                </c:pt>
                <c:pt idx="10">
                  <c:v>241.01187444317429</c:v>
                </c:pt>
                <c:pt idx="11">
                  <c:v>274.99252460406882</c:v>
                </c:pt>
                <c:pt idx="12">
                  <c:v>304.21427048160137</c:v>
                </c:pt>
                <c:pt idx="13">
                  <c:v>327.95728672271849</c:v>
                </c:pt>
                <c:pt idx="14">
                  <c:v>346.37502111254872</c:v>
                </c:pt>
                <c:pt idx="15">
                  <c:v>360.15477402020963</c:v>
                </c:pt>
                <c:pt idx="16">
                  <c:v>370.18823605362905</c:v>
                </c:pt>
                <c:pt idx="17">
                  <c:v>377.35032478456225</c:v>
                </c:pt>
                <c:pt idx="18">
                  <c:v>382.39063967881606</c:v>
                </c:pt>
                <c:pt idx="19">
                  <c:v>385.90239091862492</c:v>
                </c:pt>
                <c:pt idx="20">
                  <c:v>388.33209346531925</c:v>
                </c:pt>
                <c:pt idx="21">
                  <c:v>390.00502889940054</c:v>
                </c:pt>
                <c:pt idx="22">
                  <c:v>391.15306611884643</c:v>
                </c:pt>
                <c:pt idx="23">
                  <c:v>391.93909350610591</c:v>
                </c:pt>
                <c:pt idx="24">
                  <c:v>392.47641948874389</c:v>
                </c:pt>
                <c:pt idx="25">
                  <c:v>392.84333999654979</c:v>
                </c:pt>
                <c:pt idx="26">
                  <c:v>393.09371320141804</c:v>
                </c:pt>
                <c:pt idx="27">
                  <c:v>393.26447334133672</c:v>
                </c:pt>
                <c:pt idx="28">
                  <c:v>393.38089586313868</c:v>
                </c:pt>
                <c:pt idx="29">
                  <c:v>393.46025309083376</c:v>
                </c:pt>
                <c:pt idx="30">
                  <c:v>393.5143368805401</c:v>
                </c:pt>
                <c:pt idx="31">
                  <c:v>393.55119225382333</c:v>
                </c:pt>
                <c:pt idx="32">
                  <c:v>393.57630548142191</c:v>
                </c:pt>
                <c:pt idx="33">
                  <c:v>393.5934167599026</c:v>
                </c:pt>
                <c:pt idx="34">
                  <c:v>393.60507539039128</c:v>
                </c:pt>
                <c:pt idx="35">
                  <c:v>393.61301871845751</c:v>
                </c:pt>
                <c:pt idx="36">
                  <c:v>393.61843062849391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749440"/>
        <c:axId val="52750976"/>
      </c:lineChart>
      <c:catAx>
        <c:axId val="52749440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2750976"/>
        <c:crosses val="autoZero"/>
        <c:auto val="0"/>
        <c:lblAlgn val="ctr"/>
        <c:lblOffset val="0"/>
        <c:tickMarkSkip val="6"/>
        <c:noMultiLvlLbl val="0"/>
      </c:catAx>
      <c:valAx>
        <c:axId val="52750976"/>
        <c:scaling>
          <c:orientation val="minMax"/>
          <c:max val="450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2749440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0417117782152231"/>
          <c:y val="4.8876130067074947E-2"/>
          <c:w val="0.84213074560583812"/>
          <c:h val="0.85185544143514558"/>
        </c:manualLayout>
      </c:layout>
      <c:lineChart>
        <c:grouping val="standard"/>
        <c:varyColors val="0"/>
        <c:ser>
          <c:idx val="0"/>
          <c:order val="0"/>
          <c:tx>
            <c:strRef>
              <c:f>'Quality gap'!$D$5</c:f>
              <c:strCache>
                <c:ptCount val="1"/>
                <c:pt idx="0">
                  <c:v>SBVH</c:v>
                </c:pt>
              </c:strCache>
            </c:strRef>
          </c:tx>
          <c:spPr>
            <a:ln w="25400" cap="flat">
              <a:solidFill>
                <a:srgbClr val="0070C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gap'!$E$5:$AO$5</c:f>
              <c:numCache>
                <c:formatCode>General</c:formatCode>
                <c:ptCount val="37"/>
                <c:pt idx="0">
                  <c:v>2.7168898736142907E-2</c:v>
                </c:pt>
                <c:pt idx="1">
                  <c:v>3.987723561937262E-2</c:v>
                </c:pt>
                <c:pt idx="2">
                  <c:v>5.8529075682835809E-2</c:v>
                </c:pt>
                <c:pt idx="3">
                  <c:v>8.5903114762955729E-2</c:v>
                </c:pt>
                <c:pt idx="4">
                  <c:v>0.12607599295631977</c:v>
                </c:pt>
                <c:pt idx="5">
                  <c:v>0.18502724880307844</c:v>
                </c:pt>
                <c:pt idx="6">
                  <c:v>0.27152470863862743</c:v>
                </c:pt>
                <c:pt idx="7">
                  <c:v>0.39841855074078308</c:v>
                </c:pt>
                <c:pt idx="8">
                  <c:v>0.5845288926142006</c:v>
                </c:pt>
                <c:pt idx="9">
                  <c:v>0.85739098184163598</c:v>
                </c:pt>
                <c:pt idx="10">
                  <c:v>1.2572301538359307</c:v>
                </c:pt>
                <c:pt idx="11">
                  <c:v>1.8426799752109413</c:v>
                </c:pt>
                <c:pt idx="12">
                  <c:v>2.6989278229522178</c:v>
                </c:pt>
                <c:pt idx="13">
                  <c:v>3.9491472255118572</c:v>
                </c:pt>
                <c:pt idx="14">
                  <c:v>5.7701793653563014</c:v>
                </c:pt>
                <c:pt idx="15">
                  <c:v>8.4132734627256873</c:v>
                </c:pt>
                <c:pt idx="16">
                  <c:v>12.229898532252836</c:v>
                </c:pt>
                <c:pt idx="17">
                  <c:v>17.700468703997739</c:v>
                </c:pt>
                <c:pt idx="18">
                  <c:v>25.459125841229643</c:v>
                </c:pt>
                <c:pt idx="19">
                  <c:v>36.29919742363353</c:v>
                </c:pt>
                <c:pt idx="20">
                  <c:v>51.131593939568397</c:v>
                </c:pt>
                <c:pt idx="21">
                  <c:v>70.857279846669925</c:v>
                </c:pt>
                <c:pt idx="22">
                  <c:v>96.120770675046444</c:v>
                </c:pt>
                <c:pt idx="23">
                  <c:v>126.96052658629802</c:v>
                </c:pt>
                <c:pt idx="24">
                  <c:v>162.47585680270706</c:v>
                </c:pt>
                <c:pt idx="25">
                  <c:v>200.73155409348996</c:v>
                </c:pt>
                <c:pt idx="26">
                  <c:v>239.08379667328344</c:v>
                </c:pt>
                <c:pt idx="27">
                  <c:v>274.86243798491262</c:v>
                </c:pt>
                <c:pt idx="28">
                  <c:v>306.06743598589827</c:v>
                </c:pt>
                <c:pt idx="29">
                  <c:v>331.7253124603111</c:v>
                </c:pt>
                <c:pt idx="30">
                  <c:v>351.81883135630778</c:v>
                </c:pt>
                <c:pt idx="31">
                  <c:v>366.96254759620547</c:v>
                </c:pt>
                <c:pt idx="32">
                  <c:v>378.04905816659078</c:v>
                </c:pt>
                <c:pt idx="33">
                  <c:v>385.99393086240474</c:v>
                </c:pt>
                <c:pt idx="34">
                  <c:v>391.60073799547229</c:v>
                </c:pt>
                <c:pt idx="35">
                  <c:v>395.51483197184399</c:v>
                </c:pt>
                <c:pt idx="36">
                  <c:v>398.2265925202916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'Quality gap'!$D$6</c:f>
              <c:strCache>
                <c:ptCount val="1"/>
                <c:pt idx="0">
                  <c:v>HLBVH</c:v>
                </c:pt>
              </c:strCache>
            </c:strRef>
          </c:tx>
          <c:spPr>
            <a:ln w="25400" cap="flat">
              <a:solidFill>
                <a:srgbClr val="C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gap'!$E$6:$AO$6</c:f>
              <c:numCache>
                <c:formatCode>General</c:formatCode>
                <c:ptCount val="37"/>
                <c:pt idx="0">
                  <c:v>58.358557003884606</c:v>
                </c:pt>
                <c:pt idx="1">
                  <c:v>75.054222047451645</c:v>
                </c:pt>
                <c:pt idx="2">
                  <c:v>93.224552153335708</c:v>
                </c:pt>
                <c:pt idx="3">
                  <c:v>111.63789613482059</c:v>
                </c:pt>
                <c:pt idx="4">
                  <c:v>128.99644589640167</c:v>
                </c:pt>
                <c:pt idx="5">
                  <c:v>144.28066536308862</c:v>
                </c:pt>
                <c:pt idx="6">
                  <c:v>156.95020202891237</c:v>
                </c:pt>
                <c:pt idx="7">
                  <c:v>166.93730010851479</c:v>
                </c:pt>
                <c:pt idx="8">
                  <c:v>174.50235459929766</c:v>
                </c:pt>
                <c:pt idx="9">
                  <c:v>180.06156391508256</c:v>
                </c:pt>
                <c:pt idx="10">
                  <c:v>184.05637205162759</c:v>
                </c:pt>
                <c:pt idx="11">
                  <c:v>186.88108016182812</c:v>
                </c:pt>
                <c:pt idx="12">
                  <c:v>188.85571219504496</c:v>
                </c:pt>
                <c:pt idx="13">
                  <c:v>190.22508583782198</c:v>
                </c:pt>
                <c:pt idx="14">
                  <c:v>191.16945910319987</c:v>
                </c:pt>
                <c:pt idx="15">
                  <c:v>191.81824161396878</c:v>
                </c:pt>
                <c:pt idx="16">
                  <c:v>192.26277990285743</c:v>
                </c:pt>
                <c:pt idx="17">
                  <c:v>192.56682224191661</c:v>
                </c:pt>
                <c:pt idx="18">
                  <c:v>192.77451521371805</c:v>
                </c:pt>
                <c:pt idx="19">
                  <c:v>192.9162715662429</c:v>
                </c:pt>
                <c:pt idx="20">
                  <c:v>193.01296850689806</c:v>
                </c:pt>
                <c:pt idx="21">
                  <c:v>193.07890290254355</c:v>
                </c:pt>
                <c:pt idx="22">
                  <c:v>193.12384928904578</c:v>
                </c:pt>
                <c:pt idx="23">
                  <c:v>193.15448289241593</c:v>
                </c:pt>
                <c:pt idx="24">
                  <c:v>193.17535888995772</c:v>
                </c:pt>
                <c:pt idx="25">
                  <c:v>193.18958412614526</c:v>
                </c:pt>
                <c:pt idx="26">
                  <c:v>193.19927686669692</c:v>
                </c:pt>
                <c:pt idx="27">
                  <c:v>193.20588101102072</c:v>
                </c:pt>
                <c:pt idx="28">
                  <c:v>193.21038062076292</c:v>
                </c:pt>
                <c:pt idx="29">
                  <c:v>193.2134462892304</c:v>
                </c:pt>
                <c:pt idx="30">
                  <c:v>193.21553496056242</c:v>
                </c:pt>
                <c:pt idx="31">
                  <c:v>193.21695798163904</c:v>
                </c:pt>
                <c:pt idx="32">
                  <c:v>193.21792748661758</c:v>
                </c:pt>
                <c:pt idx="33">
                  <c:v>193.21858800824259</c:v>
                </c:pt>
                <c:pt idx="34">
                  <c:v>193.21903801897363</c:v>
                </c:pt>
                <c:pt idx="35">
                  <c:v>193.2193446089162</c:v>
                </c:pt>
                <c:pt idx="36">
                  <c:v>193.21955348676977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'Quality gap'!$D$7</c:f>
              <c:strCache>
                <c:ptCount val="1"/>
                <c:pt idx="0">
                  <c:v>Our method</c:v>
                </c:pt>
              </c:strCache>
            </c:strRef>
          </c:tx>
          <c:spPr>
            <a:ln w="25400" cap="flat">
              <a:noFill/>
              <a:prstDash val="solid"/>
            </a:ln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gap'!$E$7:$AO$7</c:f>
              <c:numCache>
                <c:formatCode>General</c:formatCode>
                <c:ptCount val="37"/>
                <c:pt idx="0">
                  <c:v>12.951613573863536</c:v>
                </c:pt>
                <c:pt idx="1">
                  <c:v>18.722196752419773</c:v>
                </c:pt>
                <c:pt idx="2">
                  <c:v>26.882298114279475</c:v>
                </c:pt>
                <c:pt idx="3">
                  <c:v>38.236262078307931</c:v>
                </c:pt>
                <c:pt idx="4">
                  <c:v>53.683721674751496</c:v>
                </c:pt>
                <c:pt idx="5">
                  <c:v>74.071254398354796</c:v>
                </c:pt>
                <c:pt idx="6">
                  <c:v>99.925487820769163</c:v>
                </c:pt>
                <c:pt idx="7">
                  <c:v>131.10172580855945</c:v>
                </c:pt>
                <c:pt idx="8">
                  <c:v>166.49098659336795</c:v>
                </c:pt>
                <c:pt idx="9">
                  <c:v>204.00962545830538</c:v>
                </c:pt>
                <c:pt idx="10">
                  <c:v>241.01187444317429</c:v>
                </c:pt>
                <c:pt idx="11">
                  <c:v>274.99252460406882</c:v>
                </c:pt>
                <c:pt idx="12">
                  <c:v>304.21427048160137</c:v>
                </c:pt>
                <c:pt idx="13">
                  <c:v>327.95728672271849</c:v>
                </c:pt>
                <c:pt idx="14">
                  <c:v>346.37502111254872</c:v>
                </c:pt>
                <c:pt idx="15">
                  <c:v>360.15477402020963</c:v>
                </c:pt>
                <c:pt idx="16">
                  <c:v>370.18823605362905</c:v>
                </c:pt>
                <c:pt idx="17">
                  <c:v>377.35032478456225</c:v>
                </c:pt>
                <c:pt idx="18">
                  <c:v>382.39063967881606</c:v>
                </c:pt>
                <c:pt idx="19">
                  <c:v>385.90239091862492</c:v>
                </c:pt>
                <c:pt idx="20">
                  <c:v>388.33209346531925</c:v>
                </c:pt>
                <c:pt idx="21">
                  <c:v>390.00502889940054</c:v>
                </c:pt>
                <c:pt idx="22">
                  <c:v>391.15306611884643</c:v>
                </c:pt>
                <c:pt idx="23">
                  <c:v>391.93909350610591</c:v>
                </c:pt>
                <c:pt idx="24">
                  <c:v>392.47641948874389</c:v>
                </c:pt>
                <c:pt idx="25">
                  <c:v>392.84333999654979</c:v>
                </c:pt>
                <c:pt idx="26">
                  <c:v>393.09371320141804</c:v>
                </c:pt>
                <c:pt idx="27">
                  <c:v>393.26447334133672</c:v>
                </c:pt>
                <c:pt idx="28">
                  <c:v>393.38089586313868</c:v>
                </c:pt>
                <c:pt idx="29">
                  <c:v>393.46025309083376</c:v>
                </c:pt>
                <c:pt idx="30">
                  <c:v>393.5143368805401</c:v>
                </c:pt>
                <c:pt idx="31">
                  <c:v>393.55119225382333</c:v>
                </c:pt>
                <c:pt idx="32">
                  <c:v>393.57630548142191</c:v>
                </c:pt>
                <c:pt idx="33">
                  <c:v>393.5934167599026</c:v>
                </c:pt>
                <c:pt idx="34">
                  <c:v>393.60507539039128</c:v>
                </c:pt>
                <c:pt idx="35">
                  <c:v>393.61301871845751</c:v>
                </c:pt>
                <c:pt idx="36">
                  <c:v>393.61843062849391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811456"/>
        <c:axId val="51812992"/>
      </c:lineChart>
      <c:catAx>
        <c:axId val="51811456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1812992"/>
        <c:crosses val="autoZero"/>
        <c:auto val="0"/>
        <c:lblAlgn val="ctr"/>
        <c:lblOffset val="0"/>
        <c:tickMarkSkip val="6"/>
        <c:noMultiLvlLbl val="0"/>
      </c:catAx>
      <c:valAx>
        <c:axId val="51812992"/>
        <c:scaling>
          <c:orientation val="minMax"/>
          <c:max val="450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1811456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0417117782152231"/>
          <c:y val="4.8876130067074947E-2"/>
          <c:w val="0.84213074560583812"/>
          <c:h val="0.85185544143514558"/>
        </c:manualLayout>
      </c:layout>
      <c:lineChart>
        <c:grouping val="standard"/>
        <c:varyColors val="0"/>
        <c:ser>
          <c:idx val="0"/>
          <c:order val="0"/>
          <c:tx>
            <c:strRef>
              <c:f>'Quality gap'!$D$5</c:f>
              <c:strCache>
                <c:ptCount val="1"/>
                <c:pt idx="0">
                  <c:v>SBVH</c:v>
                </c:pt>
              </c:strCache>
            </c:strRef>
          </c:tx>
          <c:spPr>
            <a:ln w="25400" cap="flat">
              <a:solidFill>
                <a:srgbClr val="0070C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gap'!$E$5:$AO$5</c:f>
              <c:numCache>
                <c:formatCode>General</c:formatCode>
                <c:ptCount val="37"/>
                <c:pt idx="0">
                  <c:v>2.7168898736142907E-2</c:v>
                </c:pt>
                <c:pt idx="1">
                  <c:v>3.987723561937262E-2</c:v>
                </c:pt>
                <c:pt idx="2">
                  <c:v>5.8529075682835809E-2</c:v>
                </c:pt>
                <c:pt idx="3">
                  <c:v>8.5903114762955729E-2</c:v>
                </c:pt>
                <c:pt idx="4">
                  <c:v>0.12607599295631977</c:v>
                </c:pt>
                <c:pt idx="5">
                  <c:v>0.18502724880307844</c:v>
                </c:pt>
                <c:pt idx="6">
                  <c:v>0.27152470863862743</c:v>
                </c:pt>
                <c:pt idx="7">
                  <c:v>0.39841855074078308</c:v>
                </c:pt>
                <c:pt idx="8">
                  <c:v>0.5845288926142006</c:v>
                </c:pt>
                <c:pt idx="9">
                  <c:v>0.85739098184163598</c:v>
                </c:pt>
                <c:pt idx="10">
                  <c:v>1.2572301538359307</c:v>
                </c:pt>
                <c:pt idx="11">
                  <c:v>1.8426799752109413</c:v>
                </c:pt>
                <c:pt idx="12">
                  <c:v>2.6989278229522178</c:v>
                </c:pt>
                <c:pt idx="13">
                  <c:v>3.9491472255118572</c:v>
                </c:pt>
                <c:pt idx="14">
                  <c:v>5.7701793653563014</c:v>
                </c:pt>
                <c:pt idx="15">
                  <c:v>8.4132734627256873</c:v>
                </c:pt>
                <c:pt idx="16">
                  <c:v>12.229898532252836</c:v>
                </c:pt>
                <c:pt idx="17">
                  <c:v>17.700468703997739</c:v>
                </c:pt>
                <c:pt idx="18">
                  <c:v>25.459125841229643</c:v>
                </c:pt>
                <c:pt idx="19">
                  <c:v>36.29919742363353</c:v>
                </c:pt>
                <c:pt idx="20">
                  <c:v>51.131593939568397</c:v>
                </c:pt>
                <c:pt idx="21">
                  <c:v>70.857279846669925</c:v>
                </c:pt>
                <c:pt idx="22">
                  <c:v>96.120770675046444</c:v>
                </c:pt>
                <c:pt idx="23">
                  <c:v>126.96052658629802</c:v>
                </c:pt>
                <c:pt idx="24">
                  <c:v>162.47585680270706</c:v>
                </c:pt>
                <c:pt idx="25">
                  <c:v>200.73155409348996</c:v>
                </c:pt>
                <c:pt idx="26">
                  <c:v>239.08379667328344</c:v>
                </c:pt>
                <c:pt idx="27">
                  <c:v>274.86243798491262</c:v>
                </c:pt>
                <c:pt idx="28">
                  <c:v>306.06743598589827</c:v>
                </c:pt>
                <c:pt idx="29">
                  <c:v>331.7253124603111</c:v>
                </c:pt>
                <c:pt idx="30">
                  <c:v>351.81883135630778</c:v>
                </c:pt>
                <c:pt idx="31">
                  <c:v>366.96254759620547</c:v>
                </c:pt>
                <c:pt idx="32">
                  <c:v>378.04905816659078</c:v>
                </c:pt>
                <c:pt idx="33">
                  <c:v>385.99393086240474</c:v>
                </c:pt>
                <c:pt idx="34">
                  <c:v>391.60073799547229</c:v>
                </c:pt>
                <c:pt idx="35">
                  <c:v>395.51483197184399</c:v>
                </c:pt>
                <c:pt idx="36">
                  <c:v>398.2265925202916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'Quality gap'!$D$6</c:f>
              <c:strCache>
                <c:ptCount val="1"/>
                <c:pt idx="0">
                  <c:v>HLBVH</c:v>
                </c:pt>
              </c:strCache>
            </c:strRef>
          </c:tx>
          <c:spPr>
            <a:ln w="25400" cap="flat">
              <a:solidFill>
                <a:srgbClr val="C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gap'!$E$6:$AO$6</c:f>
              <c:numCache>
                <c:formatCode>General</c:formatCode>
                <c:ptCount val="37"/>
                <c:pt idx="0">
                  <c:v>58.358557003884606</c:v>
                </c:pt>
                <c:pt idx="1">
                  <c:v>75.054222047451645</c:v>
                </c:pt>
                <c:pt idx="2">
                  <c:v>93.224552153335708</c:v>
                </c:pt>
                <c:pt idx="3">
                  <c:v>111.63789613482059</c:v>
                </c:pt>
                <c:pt idx="4">
                  <c:v>128.99644589640167</c:v>
                </c:pt>
                <c:pt idx="5">
                  <c:v>144.28066536308862</c:v>
                </c:pt>
                <c:pt idx="6">
                  <c:v>156.95020202891237</c:v>
                </c:pt>
                <c:pt idx="7">
                  <c:v>166.93730010851479</c:v>
                </c:pt>
                <c:pt idx="8">
                  <c:v>174.50235459929766</c:v>
                </c:pt>
                <c:pt idx="9">
                  <c:v>180.06156391508256</c:v>
                </c:pt>
                <c:pt idx="10">
                  <c:v>184.05637205162759</c:v>
                </c:pt>
                <c:pt idx="11">
                  <c:v>186.88108016182812</c:v>
                </c:pt>
                <c:pt idx="12">
                  <c:v>188.85571219504496</c:v>
                </c:pt>
                <c:pt idx="13">
                  <c:v>190.22508583782198</c:v>
                </c:pt>
                <c:pt idx="14">
                  <c:v>191.16945910319987</c:v>
                </c:pt>
                <c:pt idx="15">
                  <c:v>191.81824161396878</c:v>
                </c:pt>
                <c:pt idx="16">
                  <c:v>192.26277990285743</c:v>
                </c:pt>
                <c:pt idx="17">
                  <c:v>192.56682224191661</c:v>
                </c:pt>
                <c:pt idx="18">
                  <c:v>192.77451521371805</c:v>
                </c:pt>
                <c:pt idx="19">
                  <c:v>192.9162715662429</c:v>
                </c:pt>
                <c:pt idx="20">
                  <c:v>193.01296850689806</c:v>
                </c:pt>
                <c:pt idx="21">
                  <c:v>193.07890290254355</c:v>
                </c:pt>
                <c:pt idx="22">
                  <c:v>193.12384928904578</c:v>
                </c:pt>
                <c:pt idx="23">
                  <c:v>193.15448289241593</c:v>
                </c:pt>
                <c:pt idx="24">
                  <c:v>193.17535888995772</c:v>
                </c:pt>
                <c:pt idx="25">
                  <c:v>193.18958412614526</c:v>
                </c:pt>
                <c:pt idx="26">
                  <c:v>193.19927686669692</c:v>
                </c:pt>
                <c:pt idx="27">
                  <c:v>193.20588101102072</c:v>
                </c:pt>
                <c:pt idx="28">
                  <c:v>193.21038062076292</c:v>
                </c:pt>
                <c:pt idx="29">
                  <c:v>193.2134462892304</c:v>
                </c:pt>
                <c:pt idx="30">
                  <c:v>193.21553496056242</c:v>
                </c:pt>
                <c:pt idx="31">
                  <c:v>193.21695798163904</c:v>
                </c:pt>
                <c:pt idx="32">
                  <c:v>193.21792748661758</c:v>
                </c:pt>
                <c:pt idx="33">
                  <c:v>193.21858800824259</c:v>
                </c:pt>
                <c:pt idx="34">
                  <c:v>193.21903801897363</c:v>
                </c:pt>
                <c:pt idx="35">
                  <c:v>193.2193446089162</c:v>
                </c:pt>
                <c:pt idx="36">
                  <c:v>193.21955348676977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'Quality gap'!$D$7</c:f>
              <c:strCache>
                <c:ptCount val="1"/>
                <c:pt idx="0">
                  <c:v>Our method</c:v>
                </c:pt>
              </c:strCache>
            </c:strRef>
          </c:tx>
          <c:spPr>
            <a:ln w="25400" cap="flat">
              <a:solidFill>
                <a:srgbClr val="B9E700">
                  <a:lumMod val="50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gap'!$E$7:$AO$7</c:f>
              <c:numCache>
                <c:formatCode>General</c:formatCode>
                <c:ptCount val="37"/>
                <c:pt idx="0">
                  <c:v>12.951613573863536</c:v>
                </c:pt>
                <c:pt idx="1">
                  <c:v>18.722196752419773</c:v>
                </c:pt>
                <c:pt idx="2">
                  <c:v>26.882298114279475</c:v>
                </c:pt>
                <c:pt idx="3">
                  <c:v>38.236262078307931</c:v>
                </c:pt>
                <c:pt idx="4">
                  <c:v>53.683721674751496</c:v>
                </c:pt>
                <c:pt idx="5">
                  <c:v>74.071254398354796</c:v>
                </c:pt>
                <c:pt idx="6">
                  <c:v>99.925487820769163</c:v>
                </c:pt>
                <c:pt idx="7">
                  <c:v>131.10172580855945</c:v>
                </c:pt>
                <c:pt idx="8">
                  <c:v>166.49098659336795</c:v>
                </c:pt>
                <c:pt idx="9">
                  <c:v>204.00962545830538</c:v>
                </c:pt>
                <c:pt idx="10">
                  <c:v>241.01187444317429</c:v>
                </c:pt>
                <c:pt idx="11">
                  <c:v>274.99252460406882</c:v>
                </c:pt>
                <c:pt idx="12">
                  <c:v>304.21427048160137</c:v>
                </c:pt>
                <c:pt idx="13">
                  <c:v>327.95728672271849</c:v>
                </c:pt>
                <c:pt idx="14">
                  <c:v>346.37502111254872</c:v>
                </c:pt>
                <c:pt idx="15">
                  <c:v>360.15477402020963</c:v>
                </c:pt>
                <c:pt idx="16">
                  <c:v>370.18823605362905</c:v>
                </c:pt>
                <c:pt idx="17">
                  <c:v>377.35032478456225</c:v>
                </c:pt>
                <c:pt idx="18">
                  <c:v>382.39063967881606</c:v>
                </c:pt>
                <c:pt idx="19">
                  <c:v>385.90239091862492</c:v>
                </c:pt>
                <c:pt idx="20">
                  <c:v>388.33209346531925</c:v>
                </c:pt>
                <c:pt idx="21">
                  <c:v>390.00502889940054</c:v>
                </c:pt>
                <c:pt idx="22">
                  <c:v>391.15306611884643</c:v>
                </c:pt>
                <c:pt idx="23">
                  <c:v>391.93909350610591</c:v>
                </c:pt>
                <c:pt idx="24">
                  <c:v>392.47641948874389</c:v>
                </c:pt>
                <c:pt idx="25">
                  <c:v>392.84333999654979</c:v>
                </c:pt>
                <c:pt idx="26">
                  <c:v>393.09371320141804</c:v>
                </c:pt>
                <c:pt idx="27">
                  <c:v>393.26447334133672</c:v>
                </c:pt>
                <c:pt idx="28">
                  <c:v>393.38089586313868</c:v>
                </c:pt>
                <c:pt idx="29">
                  <c:v>393.46025309083376</c:v>
                </c:pt>
                <c:pt idx="30">
                  <c:v>393.5143368805401</c:v>
                </c:pt>
                <c:pt idx="31">
                  <c:v>393.55119225382333</c:v>
                </c:pt>
                <c:pt idx="32">
                  <c:v>393.57630548142191</c:v>
                </c:pt>
                <c:pt idx="33">
                  <c:v>393.5934167599026</c:v>
                </c:pt>
                <c:pt idx="34">
                  <c:v>393.60507539039128</c:v>
                </c:pt>
                <c:pt idx="35">
                  <c:v>393.61301871845751</c:v>
                </c:pt>
                <c:pt idx="36">
                  <c:v>393.61843062849391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513024"/>
        <c:axId val="52518912"/>
      </c:lineChart>
      <c:catAx>
        <c:axId val="52513024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2518912"/>
        <c:crosses val="autoZero"/>
        <c:auto val="0"/>
        <c:lblAlgn val="ctr"/>
        <c:lblOffset val="0"/>
        <c:tickMarkSkip val="6"/>
        <c:noMultiLvlLbl val="0"/>
      </c:catAx>
      <c:valAx>
        <c:axId val="52518912"/>
        <c:scaling>
          <c:orientation val="minMax"/>
          <c:max val="450"/>
          <c:min val="0"/>
        </c:scaling>
        <c:delete val="0"/>
        <c:axPos val="l"/>
        <c:majorGridlines>
          <c:spPr>
            <a:ln>
              <a:solidFill>
                <a:schemeClr val="tx1">
                  <a:alpha val="25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2513024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0417117782152231"/>
          <c:y val="4.8876130067074947E-2"/>
          <c:w val="0.84213074560583812"/>
          <c:h val="0.85185544143514558"/>
        </c:manualLayout>
      </c:layout>
      <c:lineChart>
        <c:grouping val="standard"/>
        <c:varyColors val="0"/>
        <c:ser>
          <c:idx val="0"/>
          <c:order val="0"/>
          <c:tx>
            <c:strRef>
              <c:f>'Quality gap'!$D$5</c:f>
              <c:strCache>
                <c:ptCount val="1"/>
                <c:pt idx="0">
                  <c:v>SBVH</c:v>
                </c:pt>
              </c:strCache>
            </c:strRef>
          </c:tx>
          <c:spPr>
            <a:ln w="25400" cap="flat">
              <a:solidFill>
                <a:srgbClr val="0070C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gap'!$E$5:$AO$5</c:f>
              <c:numCache>
                <c:formatCode>General</c:formatCode>
                <c:ptCount val="37"/>
                <c:pt idx="0">
                  <c:v>2.7168898736142907E-2</c:v>
                </c:pt>
                <c:pt idx="1">
                  <c:v>3.987723561937262E-2</c:v>
                </c:pt>
                <c:pt idx="2">
                  <c:v>5.8529075682835809E-2</c:v>
                </c:pt>
                <c:pt idx="3">
                  <c:v>8.5903114762955729E-2</c:v>
                </c:pt>
                <c:pt idx="4">
                  <c:v>0.12607599295631977</c:v>
                </c:pt>
                <c:pt idx="5">
                  <c:v>0.18502724880307844</c:v>
                </c:pt>
                <c:pt idx="6">
                  <c:v>0.27152470863862743</c:v>
                </c:pt>
                <c:pt idx="7">
                  <c:v>0.39841855074078308</c:v>
                </c:pt>
                <c:pt idx="8">
                  <c:v>0.5845288926142006</c:v>
                </c:pt>
                <c:pt idx="9">
                  <c:v>0.85739098184163598</c:v>
                </c:pt>
                <c:pt idx="10">
                  <c:v>1.2572301538359307</c:v>
                </c:pt>
                <c:pt idx="11">
                  <c:v>1.8426799752109413</c:v>
                </c:pt>
                <c:pt idx="12">
                  <c:v>2.6989278229522178</c:v>
                </c:pt>
                <c:pt idx="13">
                  <c:v>3.9491472255118572</c:v>
                </c:pt>
                <c:pt idx="14">
                  <c:v>5.7701793653563014</c:v>
                </c:pt>
                <c:pt idx="15">
                  <c:v>8.4132734627256873</c:v>
                </c:pt>
                <c:pt idx="16">
                  <c:v>12.229898532252836</c:v>
                </c:pt>
                <c:pt idx="17">
                  <c:v>17.700468703997739</c:v>
                </c:pt>
                <c:pt idx="18">
                  <c:v>25.459125841229643</c:v>
                </c:pt>
                <c:pt idx="19">
                  <c:v>36.29919742363353</c:v>
                </c:pt>
                <c:pt idx="20">
                  <c:v>51.131593939568397</c:v>
                </c:pt>
                <c:pt idx="21">
                  <c:v>70.857279846669925</c:v>
                </c:pt>
                <c:pt idx="22">
                  <c:v>96.120770675046444</c:v>
                </c:pt>
                <c:pt idx="23">
                  <c:v>126.96052658629802</c:v>
                </c:pt>
                <c:pt idx="24">
                  <c:v>162.47585680270706</c:v>
                </c:pt>
                <c:pt idx="25">
                  <c:v>200.73155409348996</c:v>
                </c:pt>
                <c:pt idx="26">
                  <c:v>239.08379667328344</c:v>
                </c:pt>
                <c:pt idx="27">
                  <c:v>274.86243798491262</c:v>
                </c:pt>
                <c:pt idx="28">
                  <c:v>306.06743598589827</c:v>
                </c:pt>
                <c:pt idx="29">
                  <c:v>331.7253124603111</c:v>
                </c:pt>
                <c:pt idx="30">
                  <c:v>351.81883135630778</c:v>
                </c:pt>
                <c:pt idx="31">
                  <c:v>366.96254759620547</c:v>
                </c:pt>
                <c:pt idx="32">
                  <c:v>378.04905816659078</c:v>
                </c:pt>
                <c:pt idx="33">
                  <c:v>385.99393086240474</c:v>
                </c:pt>
                <c:pt idx="34">
                  <c:v>391.60073799547229</c:v>
                </c:pt>
                <c:pt idx="35">
                  <c:v>395.51483197184399</c:v>
                </c:pt>
                <c:pt idx="36">
                  <c:v>398.2265925202916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'Quality gap'!$D$6</c:f>
              <c:strCache>
                <c:ptCount val="1"/>
                <c:pt idx="0">
                  <c:v>HLBVH</c:v>
                </c:pt>
              </c:strCache>
            </c:strRef>
          </c:tx>
          <c:spPr>
            <a:ln w="25400" cap="flat">
              <a:solidFill>
                <a:srgbClr val="C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gap'!$E$6:$AO$6</c:f>
              <c:numCache>
                <c:formatCode>General</c:formatCode>
                <c:ptCount val="37"/>
                <c:pt idx="0">
                  <c:v>58.358557003884606</c:v>
                </c:pt>
                <c:pt idx="1">
                  <c:v>75.054222047451645</c:v>
                </c:pt>
                <c:pt idx="2">
                  <c:v>93.224552153335708</c:v>
                </c:pt>
                <c:pt idx="3">
                  <c:v>111.63789613482059</c:v>
                </c:pt>
                <c:pt idx="4">
                  <c:v>128.99644589640167</c:v>
                </c:pt>
                <c:pt idx="5">
                  <c:v>144.28066536308862</c:v>
                </c:pt>
                <c:pt idx="6">
                  <c:v>156.95020202891237</c:v>
                </c:pt>
                <c:pt idx="7">
                  <c:v>166.93730010851479</c:v>
                </c:pt>
                <c:pt idx="8">
                  <c:v>174.50235459929766</c:v>
                </c:pt>
                <c:pt idx="9">
                  <c:v>180.06156391508256</c:v>
                </c:pt>
                <c:pt idx="10">
                  <c:v>184.05637205162759</c:v>
                </c:pt>
                <c:pt idx="11">
                  <c:v>186.88108016182812</c:v>
                </c:pt>
                <c:pt idx="12">
                  <c:v>188.85571219504496</c:v>
                </c:pt>
                <c:pt idx="13">
                  <c:v>190.22508583782198</c:v>
                </c:pt>
                <c:pt idx="14">
                  <c:v>191.16945910319987</c:v>
                </c:pt>
                <c:pt idx="15">
                  <c:v>191.81824161396878</c:v>
                </c:pt>
                <c:pt idx="16">
                  <c:v>192.26277990285743</c:v>
                </c:pt>
                <c:pt idx="17">
                  <c:v>192.56682224191661</c:v>
                </c:pt>
                <c:pt idx="18">
                  <c:v>192.77451521371805</c:v>
                </c:pt>
                <c:pt idx="19">
                  <c:v>192.9162715662429</c:v>
                </c:pt>
                <c:pt idx="20">
                  <c:v>193.01296850689806</c:v>
                </c:pt>
                <c:pt idx="21">
                  <c:v>193.07890290254355</c:v>
                </c:pt>
                <c:pt idx="22">
                  <c:v>193.12384928904578</c:v>
                </c:pt>
                <c:pt idx="23">
                  <c:v>193.15448289241593</c:v>
                </c:pt>
                <c:pt idx="24">
                  <c:v>193.17535888995772</c:v>
                </c:pt>
                <c:pt idx="25">
                  <c:v>193.18958412614526</c:v>
                </c:pt>
                <c:pt idx="26">
                  <c:v>193.19927686669692</c:v>
                </c:pt>
                <c:pt idx="27">
                  <c:v>193.20588101102072</c:v>
                </c:pt>
                <c:pt idx="28">
                  <c:v>193.21038062076292</c:v>
                </c:pt>
                <c:pt idx="29">
                  <c:v>193.2134462892304</c:v>
                </c:pt>
                <c:pt idx="30">
                  <c:v>193.21553496056242</c:v>
                </c:pt>
                <c:pt idx="31">
                  <c:v>193.21695798163904</c:v>
                </c:pt>
                <c:pt idx="32">
                  <c:v>193.21792748661758</c:v>
                </c:pt>
                <c:pt idx="33">
                  <c:v>193.21858800824259</c:v>
                </c:pt>
                <c:pt idx="34">
                  <c:v>193.21903801897363</c:v>
                </c:pt>
                <c:pt idx="35">
                  <c:v>193.2193446089162</c:v>
                </c:pt>
                <c:pt idx="36">
                  <c:v>193.21955348676977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'Quality gap'!$D$7</c:f>
              <c:strCache>
                <c:ptCount val="1"/>
                <c:pt idx="0">
                  <c:v>Our method</c:v>
                </c:pt>
              </c:strCache>
            </c:strRef>
          </c:tx>
          <c:spPr>
            <a:ln w="25400" cap="flat">
              <a:solidFill>
                <a:srgbClr val="B9E700">
                  <a:lumMod val="50000"/>
                </a:srgbClr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'Quality gap'!$E$4:$AO$4</c:f>
              <c:strCache>
                <c:ptCount val="37"/>
                <c:pt idx="0">
                  <c:v>1M</c:v>
                </c:pt>
                <c:pt idx="6">
                  <c:v>10M</c:v>
                </c:pt>
                <c:pt idx="12">
                  <c:v>100M</c:v>
                </c:pt>
                <c:pt idx="18">
                  <c:v>1G</c:v>
                </c:pt>
                <c:pt idx="24">
                  <c:v>10G</c:v>
                </c:pt>
                <c:pt idx="30">
                  <c:v>100G</c:v>
                </c:pt>
                <c:pt idx="36">
                  <c:v>1T</c:v>
                </c:pt>
              </c:strCache>
            </c:strRef>
          </c:cat>
          <c:val>
            <c:numRef>
              <c:f>'Quality gap'!$E$7:$AO$7</c:f>
              <c:numCache>
                <c:formatCode>General</c:formatCode>
                <c:ptCount val="37"/>
                <c:pt idx="0">
                  <c:v>12.951613573863536</c:v>
                </c:pt>
                <c:pt idx="1">
                  <c:v>18.722196752419773</c:v>
                </c:pt>
                <c:pt idx="2">
                  <c:v>26.882298114279475</c:v>
                </c:pt>
                <c:pt idx="3">
                  <c:v>38.236262078307931</c:v>
                </c:pt>
                <c:pt idx="4">
                  <c:v>53.683721674751496</c:v>
                </c:pt>
                <c:pt idx="5">
                  <c:v>74.071254398354796</c:v>
                </c:pt>
                <c:pt idx="6">
                  <c:v>99.925487820769163</c:v>
                </c:pt>
                <c:pt idx="7">
                  <c:v>131.10172580855945</c:v>
                </c:pt>
                <c:pt idx="8">
                  <c:v>166.49098659336795</c:v>
                </c:pt>
                <c:pt idx="9">
                  <c:v>204.00962545830538</c:v>
                </c:pt>
                <c:pt idx="10">
                  <c:v>241.01187444317429</c:v>
                </c:pt>
                <c:pt idx="11">
                  <c:v>274.99252460406882</c:v>
                </c:pt>
                <c:pt idx="12">
                  <c:v>304.21427048160137</c:v>
                </c:pt>
                <c:pt idx="13">
                  <c:v>327.95728672271849</c:v>
                </c:pt>
                <c:pt idx="14">
                  <c:v>346.37502111254872</c:v>
                </c:pt>
                <c:pt idx="15">
                  <c:v>360.15477402020963</c:v>
                </c:pt>
                <c:pt idx="16">
                  <c:v>370.18823605362905</c:v>
                </c:pt>
                <c:pt idx="17">
                  <c:v>377.35032478456225</c:v>
                </c:pt>
                <c:pt idx="18">
                  <c:v>382.39063967881606</c:v>
                </c:pt>
                <c:pt idx="19">
                  <c:v>385.90239091862492</c:v>
                </c:pt>
                <c:pt idx="20">
                  <c:v>388.33209346531925</c:v>
                </c:pt>
                <c:pt idx="21">
                  <c:v>390.00502889940054</c:v>
                </c:pt>
                <c:pt idx="22">
                  <c:v>391.15306611884643</c:v>
                </c:pt>
                <c:pt idx="23">
                  <c:v>391.93909350610591</c:v>
                </c:pt>
                <c:pt idx="24">
                  <c:v>392.47641948874389</c:v>
                </c:pt>
                <c:pt idx="25">
                  <c:v>392.84333999654979</c:v>
                </c:pt>
                <c:pt idx="26">
                  <c:v>393.09371320141804</c:v>
                </c:pt>
                <c:pt idx="27">
                  <c:v>393.26447334133672</c:v>
                </c:pt>
                <c:pt idx="28">
                  <c:v>393.38089586313868</c:v>
                </c:pt>
                <c:pt idx="29">
                  <c:v>393.46025309083376</c:v>
                </c:pt>
                <c:pt idx="30">
                  <c:v>393.5143368805401</c:v>
                </c:pt>
                <c:pt idx="31">
                  <c:v>393.55119225382333</c:v>
                </c:pt>
                <c:pt idx="32">
                  <c:v>393.57630548142191</c:v>
                </c:pt>
                <c:pt idx="33">
                  <c:v>393.5934167599026</c:v>
                </c:pt>
                <c:pt idx="34">
                  <c:v>393.60507539039128</c:v>
                </c:pt>
                <c:pt idx="35">
                  <c:v>393.61301871845751</c:v>
                </c:pt>
                <c:pt idx="36">
                  <c:v>393.61843062849391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465664"/>
        <c:axId val="52467200"/>
      </c:lineChart>
      <c:catAx>
        <c:axId val="52465664"/>
        <c:scaling>
          <c:orientation val="minMax"/>
        </c:scaling>
        <c:delete val="0"/>
        <c:axPos val="b"/>
        <c:majorGridlines>
          <c:spPr>
            <a:ln>
              <a:noFill/>
            </a:ln>
          </c:spPr>
        </c:majorGridlines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2467200"/>
        <c:crosses val="autoZero"/>
        <c:auto val="0"/>
        <c:lblAlgn val="ctr"/>
        <c:lblOffset val="0"/>
        <c:tickMarkSkip val="6"/>
        <c:noMultiLvlLbl val="0"/>
      </c:catAx>
      <c:valAx>
        <c:axId val="52467200"/>
        <c:scaling>
          <c:orientation val="minMax"/>
          <c:max val="450"/>
          <c:min val="0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17375E"/>
                </a:solidFill>
              </a:defRPr>
            </a:pPr>
            <a:endParaRPr lang="en-US"/>
          </a:p>
        </c:txPr>
        <c:crossAx val="52465664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0555555555555555E-2"/>
          <c:y val="4.3333333333333335E-2"/>
          <c:w val="0.91274509803921566"/>
          <c:h val="0.9266666666666666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 splits</c:v>
                </c:pt>
              </c:strCache>
            </c:strRef>
          </c:tx>
          <c:spPr>
            <a:gradFill flip="none" rotWithShape="1">
              <a:gsLst>
                <a:gs pos="0">
                  <a:schemeClr val="tx2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tx2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tx2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Triangle splitting</c:v>
                </c:pt>
                <c:pt idx="1">
                  <c:v>Initial BVH construction</c:v>
                </c:pt>
                <c:pt idx="2">
                  <c:v>Optimization</c:v>
                </c:pt>
                <c:pt idx="3">
                  <c:v>Post-processing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5.4</c:v>
                </c:pt>
                <c:pt idx="2">
                  <c:v>17</c:v>
                </c:pt>
                <c:pt idx="3">
                  <c:v>1.2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30% splits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2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2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Triangle splitting</c:v>
                </c:pt>
                <c:pt idx="1">
                  <c:v>Initial BVH construction</c:v>
                </c:pt>
                <c:pt idx="2">
                  <c:v>Optimization</c:v>
                </c:pt>
                <c:pt idx="3">
                  <c:v>Post-processing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0.4</c:v>
                </c:pt>
                <c:pt idx="1">
                  <c:v>6.6</c:v>
                </c:pt>
                <c:pt idx="2">
                  <c:v>21.4</c:v>
                </c:pt>
                <c:pt idx="3">
                  <c:v>1.6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2152320"/>
        <c:axId val="172153856"/>
      </c:barChart>
      <c:catAx>
        <c:axId val="172152320"/>
        <c:scaling>
          <c:orientation val="maxMin"/>
        </c:scaling>
        <c:delete val="1"/>
        <c:axPos val="l"/>
        <c:majorTickMark val="out"/>
        <c:minorTickMark val="none"/>
        <c:tickLblPos val="nextTo"/>
        <c:crossAx val="172153856"/>
        <c:crosses val="autoZero"/>
        <c:auto val="1"/>
        <c:lblAlgn val="ctr"/>
        <c:lblOffset val="100"/>
        <c:noMultiLvlLbl val="0"/>
      </c:catAx>
      <c:valAx>
        <c:axId val="172153856"/>
        <c:scaling>
          <c:orientation val="minMax"/>
          <c:max val="22"/>
          <c:min val="0"/>
        </c:scaling>
        <c:delete val="1"/>
        <c:axPos val="t"/>
        <c:numFmt formatCode="General" sourceLinked="1"/>
        <c:majorTickMark val="out"/>
        <c:minorTickMark val="none"/>
        <c:tickLblPos val="nextTo"/>
        <c:crossAx val="17215232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3345429647381032E-2"/>
          <c:y val="3.0185185185185186E-2"/>
          <c:w val="0.92071254136711167"/>
          <c:h val="0.9396296296296295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'Perf Soda'!$C$2</c:f>
              <c:strCache>
                <c:ptCount val="1"/>
                <c:pt idx="0">
                  <c:v>All scenes</c:v>
                </c:pt>
              </c:strCache>
            </c:strRef>
          </c:tx>
          <c:spPr>
            <a:gradFill flip="none" rotWithShape="1">
              <a:gsLst>
                <a:gs pos="0">
                  <a:srgbClr val="68A4D6">
                    <a:shade val="30000"/>
                    <a:satMod val="115000"/>
                    <a:lumMod val="84000"/>
                    <a:lumOff val="16000"/>
                  </a:srgbClr>
                </a:gs>
                <a:gs pos="50000">
                  <a:srgbClr val="68A4D6">
                    <a:shade val="67500"/>
                    <a:satMod val="115000"/>
                    <a:lumMod val="71000"/>
                    <a:lumOff val="29000"/>
                  </a:srgbClr>
                </a:gs>
                <a:gs pos="100000">
                  <a:srgbClr val="68A4D6">
                    <a:shade val="100000"/>
                    <a:satMod val="115000"/>
                    <a:lumMod val="44000"/>
                    <a:lumOff val="56000"/>
                  </a:srgb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'Perf Soda'!$A$3:$A$11</c:f>
              <c:strCache>
                <c:ptCount val="9"/>
                <c:pt idx="0">
                  <c:v>SweepSAH
[MacDonald and Booth 1990]</c:v>
                </c:pt>
                <c:pt idx="1">
                  <c:v>SBVH
[Stich et al. 2009]</c:v>
                </c:pt>
                <c:pt idx="2">
                  <c:v>Tree rotations
[Kensler 2008]</c:v>
                </c:pt>
                <c:pt idx="3">
                  <c:v>Insertion-based optimization
[Bittner et al. 2013]</c:v>
                </c:pt>
                <c:pt idx="4">
                  <c:v>Our method</c:v>
                </c:pt>
                <c:pt idx="5">
                  <c:v>Our method
+30% splits</c:v>
                </c:pt>
                <c:pt idx="6">
                  <c:v>LBVH + collapse
[Karras 2012]</c:v>
                </c:pt>
                <c:pt idx="7">
                  <c:v>HLBVH
[Garanzha et al. 2011a]</c:v>
                </c:pt>
                <c:pt idx="8">
                  <c:v>GridSAH
[Garanzha et al. 2011b]</c:v>
                </c:pt>
              </c:strCache>
            </c:strRef>
          </c:cat>
          <c:val>
            <c:numRef>
              <c:f>'Perf Soda'!$C$3:$C$11</c:f>
              <c:numCache>
                <c:formatCode>0%</c:formatCode>
                <c:ptCount val="9"/>
                <c:pt idx="0">
                  <c:v>1</c:v>
                </c:pt>
                <c:pt idx="1">
                  <c:v>1.31</c:v>
                </c:pt>
                <c:pt idx="2">
                  <c:v>0.91500000000000004</c:v>
                </c:pt>
                <c:pt idx="3">
                  <c:v>1.0329999999999999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7508864"/>
        <c:axId val="257510400"/>
      </c:barChart>
      <c:catAx>
        <c:axId val="257508864"/>
        <c:scaling>
          <c:orientation val="minMax"/>
        </c:scaling>
        <c:delete val="1"/>
        <c:axPos val="b"/>
        <c:majorTickMark val="out"/>
        <c:minorTickMark val="none"/>
        <c:tickLblPos val="nextTo"/>
        <c:crossAx val="257510400"/>
        <c:crosses val="autoZero"/>
        <c:auto val="1"/>
        <c:lblAlgn val="ctr"/>
        <c:lblOffset val="100"/>
        <c:noMultiLvlLbl val="0"/>
      </c:catAx>
      <c:valAx>
        <c:axId val="257510400"/>
        <c:scaling>
          <c:orientation val="minMax"/>
          <c:max val="1.4"/>
          <c:min val="0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050">
                <a:solidFill>
                  <a:srgbClr val="17375E"/>
                </a:solidFill>
                <a:latin typeface="+mn-lt"/>
                <a:cs typeface="Calibri" pitchFamily="34" charset="0"/>
              </a:defRPr>
            </a:pPr>
            <a:endParaRPr lang="en-US"/>
          </a:p>
        </c:txPr>
        <c:crossAx val="257508864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3345429647381032E-2"/>
          <c:y val="3.0185185185185186E-2"/>
          <c:w val="0.92071254136711167"/>
          <c:h val="0.9396296296296295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'Perf Soda'!$C$2</c:f>
              <c:strCache>
                <c:ptCount val="1"/>
                <c:pt idx="0">
                  <c:v>All scenes</c:v>
                </c:pt>
              </c:strCache>
            </c:strRef>
          </c:tx>
          <c:spPr>
            <a:gradFill flip="none" rotWithShape="1">
              <a:gsLst>
                <a:gs pos="0">
                  <a:srgbClr val="68A4D6">
                    <a:shade val="30000"/>
                    <a:satMod val="115000"/>
                    <a:lumMod val="84000"/>
                    <a:lumOff val="16000"/>
                  </a:srgbClr>
                </a:gs>
                <a:gs pos="50000">
                  <a:srgbClr val="68A4D6">
                    <a:shade val="67500"/>
                    <a:satMod val="115000"/>
                    <a:lumMod val="71000"/>
                    <a:lumOff val="29000"/>
                  </a:srgbClr>
                </a:gs>
                <a:gs pos="100000">
                  <a:srgbClr val="68A4D6">
                    <a:shade val="100000"/>
                    <a:satMod val="115000"/>
                    <a:lumMod val="44000"/>
                    <a:lumOff val="56000"/>
                  </a:srgb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'Perf Soda'!$A$3:$A$11</c:f>
              <c:strCache>
                <c:ptCount val="9"/>
                <c:pt idx="0">
                  <c:v>SweepSAH
[MacDonald and Booth 1990]</c:v>
                </c:pt>
                <c:pt idx="1">
                  <c:v>SBVH
[Stich et al. 2009]</c:v>
                </c:pt>
                <c:pt idx="2">
                  <c:v>Tree rotations
[Kensler 2008]</c:v>
                </c:pt>
                <c:pt idx="3">
                  <c:v>Insertion-based optimization
[Bittner et al. 2013]</c:v>
                </c:pt>
                <c:pt idx="4">
                  <c:v>Our method</c:v>
                </c:pt>
                <c:pt idx="5">
                  <c:v>Our method
+30% splits</c:v>
                </c:pt>
                <c:pt idx="6">
                  <c:v>LBVH + collapse
[Karras 2012]</c:v>
                </c:pt>
                <c:pt idx="7">
                  <c:v>HLBVH
[Garanzha et al. 2011a]</c:v>
                </c:pt>
                <c:pt idx="8">
                  <c:v>GridSAH
[Garanzha et al. 2011b]</c:v>
                </c:pt>
              </c:strCache>
            </c:strRef>
          </c:cat>
          <c:val>
            <c:numRef>
              <c:f>'Perf Soda'!$C$3:$C$11</c:f>
              <c:numCache>
                <c:formatCode>0%</c:formatCode>
                <c:ptCount val="9"/>
                <c:pt idx="0">
                  <c:v>1</c:v>
                </c:pt>
                <c:pt idx="1">
                  <c:v>1.31</c:v>
                </c:pt>
                <c:pt idx="2">
                  <c:v>0.91500000000000004</c:v>
                </c:pt>
                <c:pt idx="3">
                  <c:v>1.0329999999999999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8315008"/>
        <c:axId val="258316544"/>
      </c:barChart>
      <c:catAx>
        <c:axId val="258315008"/>
        <c:scaling>
          <c:orientation val="minMax"/>
        </c:scaling>
        <c:delete val="1"/>
        <c:axPos val="b"/>
        <c:majorTickMark val="out"/>
        <c:minorTickMark val="none"/>
        <c:tickLblPos val="nextTo"/>
        <c:crossAx val="258316544"/>
        <c:crosses val="autoZero"/>
        <c:auto val="1"/>
        <c:lblAlgn val="ctr"/>
        <c:lblOffset val="100"/>
        <c:noMultiLvlLbl val="0"/>
      </c:catAx>
      <c:valAx>
        <c:axId val="258316544"/>
        <c:scaling>
          <c:orientation val="minMax"/>
          <c:max val="1.4"/>
          <c:min val="0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050">
                <a:solidFill>
                  <a:srgbClr val="17375E"/>
                </a:solidFill>
                <a:latin typeface="+mn-lt"/>
                <a:cs typeface="Calibri" pitchFamily="34" charset="0"/>
              </a:defRPr>
            </a:pPr>
            <a:endParaRPr lang="en-US"/>
          </a:p>
        </c:txPr>
        <c:crossAx val="258315008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C52B1BF-D49F-498C-B970-F0E724F52C2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2351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B6BE4FD-16A3-432B-AE2A-8961D6FD9A94}" type="datetime1">
              <a:rPr lang="en-US"/>
              <a:pPr/>
              <a:t>7/21/2013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fi-FI" noProof="0"/>
              <a:t>Click to edit Master text styles</a:t>
            </a:r>
          </a:p>
          <a:p>
            <a:pPr lvl="1"/>
            <a:r>
              <a:rPr lang="fi-FI" noProof="0"/>
              <a:t>Second level</a:t>
            </a:r>
          </a:p>
          <a:p>
            <a:pPr lvl="2"/>
            <a:r>
              <a:rPr lang="fi-FI" noProof="0"/>
              <a:t>Third level</a:t>
            </a:r>
          </a:p>
          <a:p>
            <a:pPr lvl="3"/>
            <a:r>
              <a:rPr lang="fi-FI" noProof="0"/>
              <a:t>Fourth level</a:t>
            </a:r>
          </a:p>
          <a:p>
            <a:pPr lvl="4"/>
            <a:r>
              <a:rPr lang="fi-FI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86D0082-208F-4C79-A667-DA15252C5ED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5839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ＭＳ Ｐゴシック" pitchFamily="-106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NVLogo_3D_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228600"/>
            <a:ext cx="2227263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8600"/>
            <a:ext cx="788988" cy="66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33400" y="2133600"/>
            <a:ext cx="8153400" cy="22098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533400" y="4419600"/>
            <a:ext cx="8153400" cy="523220"/>
          </a:xfrm>
        </p:spPr>
        <p:txBody>
          <a:bodyPr wrap="square">
            <a:spAutoFit/>
          </a:bodyPr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D41D86C-E04C-4435-A87B-71916FB5AF8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35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0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0499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0499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49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78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5pPr>
              <a:defRPr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DF1A63E-50AC-4092-8C16-8615964CFE2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7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638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724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724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793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36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91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938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9479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4914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5400"/>
            <a:ext cx="822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17375E"/>
                </a:solidFill>
              </a:defRPr>
            </a:lvl1pPr>
          </a:lstStyle>
          <a:p>
            <a:fld id="{B8C44ACE-A4DB-4115-BABE-0D831D1DA854}" type="slidenum">
              <a:rPr lang="en-US"/>
              <a:pPr/>
              <a:t>‹#›</a:t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923" r:id="rId1"/>
    <p:sldLayoutId id="2147483922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17375E"/>
          </a:solidFill>
          <a:latin typeface="Calibri"/>
          <a:ea typeface="ＭＳ Ｐゴシック" pitchFamily="-106" charset="-128"/>
          <a:cs typeface="ＭＳ Ｐゴシック" pitchFamily="-106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17375E"/>
          </a:solidFill>
          <a:latin typeface="Calibri" pitchFamily="34" charset="0"/>
          <a:ea typeface="ＭＳ Ｐゴシック" pitchFamily="-106" charset="-128"/>
          <a:cs typeface="ＭＳ Ｐゴシック" pitchFamily="-106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17375E"/>
          </a:solidFill>
          <a:latin typeface="Calibri" pitchFamily="34" charset="0"/>
          <a:ea typeface="ＭＳ Ｐゴシック" pitchFamily="-106" charset="-128"/>
          <a:cs typeface="ＭＳ Ｐゴシック" pitchFamily="-106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17375E"/>
          </a:solidFill>
          <a:latin typeface="Calibri" pitchFamily="34" charset="0"/>
          <a:ea typeface="ＭＳ Ｐゴシック" pitchFamily="-106" charset="-128"/>
          <a:cs typeface="ＭＳ Ｐゴシック" pitchFamily="-106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17375E"/>
          </a:solidFill>
          <a:latin typeface="Calibri" pitchFamily="34" charset="0"/>
          <a:ea typeface="ＭＳ Ｐゴシック" pitchFamily="-106" charset="-128"/>
          <a:cs typeface="ＭＳ Ｐゴシック" pitchFamily="-106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9pPr>
    </p:titleStyle>
    <p:bodyStyle>
      <a:lvl1pPr marL="344488" indent="-344488" algn="l" rtl="0" eaLnBrk="0" fontAlgn="base" hangingPunct="0">
        <a:spcBef>
          <a:spcPct val="20000"/>
        </a:spcBef>
        <a:spcAft>
          <a:spcPct val="0"/>
        </a:spcAft>
        <a:buSzPct val="100000"/>
        <a:buBlip>
          <a:blip r:embed="rId15"/>
        </a:buBlip>
        <a:defRPr sz="2800">
          <a:solidFill>
            <a:srgbClr val="17375E"/>
          </a:solidFill>
          <a:latin typeface="Calibri"/>
          <a:ea typeface="ＭＳ Ｐゴシック" pitchFamily="-106" charset="-128"/>
          <a:cs typeface="ＭＳ Ｐゴシック" pitchFamily="-106" charset="-128"/>
        </a:defRPr>
      </a:lvl1pPr>
      <a:lvl2pPr marL="914400" indent="-342900" algn="l" rtl="0" eaLnBrk="0" fontAlgn="base" hangingPunct="0">
        <a:spcBef>
          <a:spcPct val="20000"/>
        </a:spcBef>
        <a:spcAft>
          <a:spcPct val="0"/>
        </a:spcAft>
        <a:buSzPct val="100000"/>
        <a:buBlip>
          <a:blip r:embed="rId15"/>
        </a:buBlip>
        <a:defRPr sz="2400">
          <a:solidFill>
            <a:srgbClr val="17375E"/>
          </a:solidFill>
          <a:latin typeface="Calibri"/>
          <a:ea typeface="ＭＳ Ｐゴシック" pitchFamily="-106" charset="-128"/>
        </a:defRPr>
      </a:lvl2pPr>
      <a:lvl3pPr marL="1371600" indent="-282575" algn="l" rtl="0" eaLnBrk="0" fontAlgn="base" hangingPunct="0">
        <a:spcBef>
          <a:spcPct val="20000"/>
        </a:spcBef>
        <a:spcAft>
          <a:spcPct val="0"/>
        </a:spcAft>
        <a:buSzPct val="100000"/>
        <a:buBlip>
          <a:blip r:embed="rId15"/>
        </a:buBlip>
        <a:defRPr sz="2000">
          <a:solidFill>
            <a:srgbClr val="17375E"/>
          </a:solidFill>
          <a:latin typeface="Calibri"/>
          <a:ea typeface="ＭＳ Ｐゴシック" pitchFamily="-106" charset="-128"/>
        </a:defRPr>
      </a:lvl3pPr>
      <a:lvl4pPr marL="1774825" indent="-228600" algn="l" rtl="0" eaLnBrk="0" fontAlgn="base" hangingPunct="0">
        <a:spcBef>
          <a:spcPct val="20000"/>
        </a:spcBef>
        <a:spcAft>
          <a:spcPct val="0"/>
        </a:spcAft>
        <a:buChar char="–"/>
        <a:defRPr sz="800">
          <a:solidFill>
            <a:srgbClr val="17375E"/>
          </a:solidFill>
          <a:latin typeface="Calibri"/>
          <a:ea typeface="ＭＳ Ｐゴシック" pitchFamily="-106" charset="-128"/>
        </a:defRPr>
      </a:lvl4pPr>
      <a:lvl5pPr marL="211772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pitchFamily="-106" charset="-128"/>
        </a:defRPr>
      </a:lvl5pPr>
      <a:lvl6pPr marL="25749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30321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893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9465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microsoft.com/office/2007/relationships/hdphoto" Target="../media/hdphoto6.wdp"/><Relationship Id="rId5" Type="http://schemas.microsoft.com/office/2007/relationships/hdphoto" Target="../media/hdphoto3.wdp"/><Relationship Id="rId10" Type="http://schemas.openxmlformats.org/officeDocument/2006/relationships/image" Target="../media/image9.jpeg"/><Relationship Id="rId4" Type="http://schemas.openxmlformats.org/officeDocument/2006/relationships/image" Target="../media/image6.jpeg"/><Relationship Id="rId9" Type="http://schemas.microsoft.com/office/2007/relationships/hdphoto" Target="../media/hdphoto5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6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33400" y="2133600"/>
            <a:ext cx="8153400" cy="1200329"/>
          </a:xfrm>
        </p:spPr>
        <p:txBody>
          <a:bodyPr/>
          <a:lstStyle/>
          <a:p>
            <a:r>
              <a:rPr lang="en-US" sz="360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Fast Parallel Construction of High-Quality Bounding Volume Hierarchies</a:t>
            </a:r>
            <a:endParaRPr lang="en-US" sz="36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3400" y="4419600"/>
            <a:ext cx="8153400" cy="1040285"/>
          </a:xfrm>
        </p:spPr>
        <p:txBody>
          <a:bodyPr/>
          <a:lstStyle/>
          <a:p>
            <a:r>
              <a:rPr lang="en-US" smtClean="0"/>
              <a:t>Tero Karras</a:t>
            </a:r>
          </a:p>
          <a:p>
            <a:r>
              <a:rPr lang="en-US" smtClean="0"/>
              <a:t>Timo Aila</a:t>
            </a:r>
          </a:p>
        </p:txBody>
      </p:sp>
    </p:spTree>
    <p:extLst>
      <p:ext uri="{BB962C8B-B14F-4D97-AF65-F5344CB8AC3E}">
        <p14:creationId xmlns:p14="http://schemas.microsoft.com/office/powerpoint/2010/main" val="219807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8832466"/>
              </p:ext>
            </p:extLst>
          </p:nvPr>
        </p:nvGraphicFramePr>
        <p:xfrm>
          <a:off x="914400" y="3505200"/>
          <a:ext cx="7315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2" name="Straight Arrow Connector 21"/>
          <p:cNvCxnSpPr/>
          <p:nvPr/>
        </p:nvCxnSpPr>
        <p:spPr>
          <a:xfrm>
            <a:off x="3093202" y="3581399"/>
            <a:ext cx="2" cy="2391910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7545092" y="3581399"/>
            <a:ext cx="0" cy="2399658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Left Brace 28"/>
          <p:cNvSpPr/>
          <p:nvPr/>
        </p:nvSpPr>
        <p:spPr>
          <a:xfrm rot="5400000">
            <a:off x="5090545" y="1126855"/>
            <a:ext cx="457199" cy="4451889"/>
          </a:xfrm>
          <a:prstGeom prst="leftBrace">
            <a:avLst>
              <a:gd name="adj1" fmla="val 100522"/>
              <a:gd name="adj2" fmla="val 50000"/>
            </a:avLst>
          </a:prstGeom>
          <a:ln w="12700"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46" idx="1"/>
          </p:cNvCxnSpPr>
          <p:nvPr/>
        </p:nvCxnSpPr>
        <p:spPr>
          <a:xfrm flipH="1">
            <a:off x="1676400" y="3931404"/>
            <a:ext cx="6362700" cy="0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𝑒𝑓𝑓𝑒𝑐𝑡𝑖𝑣𝑒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𝑝𝑒𝑟𝑓𝑜𝑟𝑚𝑎𝑛𝑐𝑒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blipFill rotWithShape="1">
                <a:blip r:embed="rId3"/>
                <a:stretch>
                  <a:fillRect r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/>
          <p:cNvSpPr txBox="1"/>
          <p:nvPr/>
        </p:nvSpPr>
        <p:spPr>
          <a:xfrm>
            <a:off x="4647326" y="2396941"/>
            <a:ext cx="13436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30M–500G</a:t>
            </a:r>
          </a:p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rays/frame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039100" y="3577461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97% of</a:t>
            </a:r>
          </a:p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SBVH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1676400" y="3432875"/>
            <a:ext cx="0" cy="2541722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676400" y="5974597"/>
            <a:ext cx="6400800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55" name="TextBox 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4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/>
          <p:cNvSpPr txBox="1"/>
          <p:nvPr/>
        </p:nvSpPr>
        <p:spPr>
          <a:xfrm>
            <a:off x="1032045" y="3335178"/>
            <a:ext cx="6062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Mrays/s</a:t>
            </a:r>
            <a:endParaRPr lang="en-US" sz="10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Content Placeholder 7"/>
          <p:cNvSpPr>
            <a:spLocks noGrp="1"/>
          </p:cNvSpPr>
          <p:nvPr>
            <p:ph idx="1"/>
          </p:nvPr>
        </p:nvSpPr>
        <p:spPr>
          <a:xfrm>
            <a:off x="990600" y="1295400"/>
            <a:ext cx="7696200" cy="990600"/>
          </a:xfrm>
        </p:spPr>
        <p:txBody>
          <a:bodyPr/>
          <a:lstStyle/>
          <a:p>
            <a:r>
              <a:rPr lang="fi-FI" smtClean="0"/>
              <a:t>Best quality</a:t>
            </a:r>
            <a:r>
              <a:rPr lang="en-US" smtClean="0"/>
              <a:t>–speed </a:t>
            </a:r>
            <a:r>
              <a:rPr lang="fi-FI" smtClean="0"/>
              <a:t>tradeoff for wide range of applications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30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9" grpId="0"/>
      <p:bldP spid="4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22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 smtClean="0"/>
              <a:t>Build </a:t>
            </a:r>
            <a:r>
              <a:rPr lang="fi-FI" sz="2000"/>
              <a:t>a low-quality BVH</a:t>
            </a:r>
          </a:p>
          <a:p>
            <a:pPr lvl="1"/>
            <a:r>
              <a:rPr lang="fi-FI" sz="2000"/>
              <a:t>Optimize </a:t>
            </a:r>
            <a:r>
              <a:rPr lang="fi-FI" sz="2000" smtClean="0"/>
              <a:t>its node topology</a:t>
            </a:r>
            <a:endParaRPr lang="fi-FI" sz="2000"/>
          </a:p>
          <a:p>
            <a:pPr lvl="1"/>
            <a:r>
              <a:rPr lang="fi-FI" sz="2000" smtClean="0"/>
              <a:t>Look at multiple nodes at once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1595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  <a:endCxn id="68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68" idx="3"/>
            <a:endCxn id="65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68" idx="5"/>
            <a:endCxn id="64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5" idx="5"/>
            <a:endCxn id="75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5" idx="3"/>
            <a:endCxn id="76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4" idx="3"/>
            <a:endCxn id="77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4" idx="5"/>
            <a:endCxn id="78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stCxn id="76" idx="3"/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stCxn id="76" idx="5"/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>
            <a:stCxn id="78" idx="3"/>
            <a:endCxn id="81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>
            <a:stCxn id="78" idx="5"/>
            <a:endCxn id="82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stCxn id="81" idx="3"/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stCxn id="81" idx="5"/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3" name="Straight Arrow Connector 112"/>
          <p:cNvCxnSpPr>
            <a:stCxn id="77" idx="3"/>
            <a:endCxn id="85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4" name="Straight Arrow Connector 113"/>
          <p:cNvCxnSpPr>
            <a:stCxn id="77" idx="5"/>
            <a:endCxn id="86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5" name="Straight Arrow Connector 114"/>
          <p:cNvCxnSpPr>
            <a:stCxn id="85" idx="3"/>
            <a:endCxn id="87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6" name="Straight Arrow Connector 115"/>
          <p:cNvCxnSpPr>
            <a:stCxn id="85" idx="5"/>
            <a:endCxn id="88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7" name="Straight Arrow Connector 116"/>
          <p:cNvCxnSpPr>
            <a:stCxn id="82" idx="3"/>
            <a:endCxn id="89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8" name="Straight Arrow Connector 117"/>
          <p:cNvCxnSpPr>
            <a:stCxn id="82" idx="5"/>
            <a:endCxn id="90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9" name="Straight Arrow Connector 118"/>
          <p:cNvCxnSpPr>
            <a:stCxn id="83" idx="3"/>
            <a:endCxn id="91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20" name="Straight Arrow Connector 119"/>
          <p:cNvCxnSpPr>
            <a:stCxn id="83" idx="5"/>
            <a:endCxn id="92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63" name="Oval 62"/>
          <p:cNvSpPr/>
          <p:nvPr/>
        </p:nvSpPr>
        <p:spPr>
          <a:xfrm>
            <a:off x="5958170" y="2447567"/>
            <a:ext cx="517333" cy="514350"/>
          </a:xfrm>
          <a:prstGeom prst="ellipse">
            <a:avLst/>
          </a:prstGeom>
          <a:noFill/>
          <a:ln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488544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2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2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2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2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2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25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2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25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25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250"/>
                            </p:stCondLst>
                            <p:childTnLst>
                              <p:par>
                                <p:cTn id="1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6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Freeform 124"/>
          <p:cNvSpPr/>
          <p:nvPr/>
        </p:nvSpPr>
        <p:spPr>
          <a:xfrm>
            <a:off x="5177961" y="2431947"/>
            <a:ext cx="2044093" cy="1065291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736343 w 3512522"/>
              <a:gd name="connsiteY2" fmla="*/ 16436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736343 w 3512522"/>
              <a:gd name="connsiteY1" fmla="*/ 1643625 h 2637250"/>
              <a:gd name="connsiteX2" fmla="*/ 1160075 w 3512522"/>
              <a:gd name="connsiteY2" fmla="*/ 1588154 h 2637250"/>
              <a:gd name="connsiteX3" fmla="*/ 1944523 w 3512522"/>
              <a:gd name="connsiteY3" fmla="*/ 1564058 h 2637250"/>
              <a:gd name="connsiteX4" fmla="*/ 2035139 w 3512522"/>
              <a:gd name="connsiteY4" fmla="*/ 1984188 h 2637250"/>
              <a:gd name="connsiteX5" fmla="*/ 1878621 w 3512522"/>
              <a:gd name="connsiteY5" fmla="*/ 2420794 h 2637250"/>
              <a:gd name="connsiteX6" fmla="*/ 2303898 w 3512522"/>
              <a:gd name="connsiteY6" fmla="*/ 2627357 h 2637250"/>
              <a:gd name="connsiteX7" fmla="*/ 2758834 w 3512522"/>
              <a:gd name="connsiteY7" fmla="*/ 2541890 h 2637250"/>
              <a:gd name="connsiteX8" fmla="*/ 2838536 w 3512522"/>
              <a:gd name="connsiteY8" fmla="*/ 2101370 h 2637250"/>
              <a:gd name="connsiteX9" fmla="*/ 3326627 w 3512522"/>
              <a:gd name="connsiteY9" fmla="*/ 2076040 h 2637250"/>
              <a:gd name="connsiteX10" fmla="*/ 3503329 w 3512522"/>
              <a:gd name="connsiteY10" fmla="*/ 1717283 h 2637250"/>
              <a:gd name="connsiteX11" fmla="*/ 3121915 w 3512522"/>
              <a:gd name="connsiteY11" fmla="*/ 1262966 h 2637250"/>
              <a:gd name="connsiteX12" fmla="*/ 2372819 w 3512522"/>
              <a:gd name="connsiteY12" fmla="*/ 571119 h 2637250"/>
              <a:gd name="connsiteX13" fmla="*/ 1464772 w 3512522"/>
              <a:gd name="connsiteY13" fmla="*/ 336 h 2637250"/>
              <a:gd name="connsiteX14" fmla="*/ 494664 w 3512522"/>
              <a:gd name="connsiteY14" fmla="*/ 649658 h 2637250"/>
              <a:gd name="connsiteX15" fmla="*/ 47377 w 3512522"/>
              <a:gd name="connsiteY15" fmla="*/ 1480703 h 2637250"/>
              <a:gd name="connsiteX16" fmla="*/ 56592 w 3512522"/>
              <a:gd name="connsiteY16" fmla="*/ 1993891 h 2637250"/>
              <a:gd name="connsiteX0" fmla="*/ 184838 w 3473128"/>
              <a:gd name="connsiteY0" fmla="*/ 1567171 h 2637250"/>
              <a:gd name="connsiteX1" fmla="*/ 696949 w 3473128"/>
              <a:gd name="connsiteY1" fmla="*/ 1643625 h 2637250"/>
              <a:gd name="connsiteX2" fmla="*/ 1120681 w 3473128"/>
              <a:gd name="connsiteY2" fmla="*/ 1588154 h 2637250"/>
              <a:gd name="connsiteX3" fmla="*/ 1905129 w 3473128"/>
              <a:gd name="connsiteY3" fmla="*/ 1564058 h 2637250"/>
              <a:gd name="connsiteX4" fmla="*/ 1995745 w 3473128"/>
              <a:gd name="connsiteY4" fmla="*/ 1984188 h 2637250"/>
              <a:gd name="connsiteX5" fmla="*/ 1839227 w 3473128"/>
              <a:gd name="connsiteY5" fmla="*/ 2420794 h 2637250"/>
              <a:gd name="connsiteX6" fmla="*/ 2264504 w 3473128"/>
              <a:gd name="connsiteY6" fmla="*/ 2627357 h 2637250"/>
              <a:gd name="connsiteX7" fmla="*/ 2719440 w 3473128"/>
              <a:gd name="connsiteY7" fmla="*/ 2541890 h 2637250"/>
              <a:gd name="connsiteX8" fmla="*/ 2799142 w 3473128"/>
              <a:gd name="connsiteY8" fmla="*/ 2101370 h 2637250"/>
              <a:gd name="connsiteX9" fmla="*/ 3287233 w 3473128"/>
              <a:gd name="connsiteY9" fmla="*/ 2076040 h 2637250"/>
              <a:gd name="connsiteX10" fmla="*/ 3463935 w 3473128"/>
              <a:gd name="connsiteY10" fmla="*/ 1717283 h 2637250"/>
              <a:gd name="connsiteX11" fmla="*/ 3082521 w 3473128"/>
              <a:gd name="connsiteY11" fmla="*/ 1262966 h 2637250"/>
              <a:gd name="connsiteX12" fmla="*/ 2333425 w 3473128"/>
              <a:gd name="connsiteY12" fmla="*/ 571119 h 2637250"/>
              <a:gd name="connsiteX13" fmla="*/ 1425378 w 3473128"/>
              <a:gd name="connsiteY13" fmla="*/ 336 h 2637250"/>
              <a:gd name="connsiteX14" fmla="*/ 455270 w 3473128"/>
              <a:gd name="connsiteY14" fmla="*/ 649658 h 2637250"/>
              <a:gd name="connsiteX15" fmla="*/ 7983 w 3473128"/>
              <a:gd name="connsiteY15" fmla="*/ 1480703 h 2637250"/>
              <a:gd name="connsiteX16" fmla="*/ 184838 w 3473128"/>
              <a:gd name="connsiteY16" fmla="*/ 1567171 h 2637250"/>
              <a:gd name="connsiteX0" fmla="*/ 47318 w 3335608"/>
              <a:gd name="connsiteY0" fmla="*/ 1567171 h 2637250"/>
              <a:gd name="connsiteX1" fmla="*/ 559429 w 3335608"/>
              <a:gd name="connsiteY1" fmla="*/ 1643625 h 2637250"/>
              <a:gd name="connsiteX2" fmla="*/ 983161 w 3335608"/>
              <a:gd name="connsiteY2" fmla="*/ 1588154 h 2637250"/>
              <a:gd name="connsiteX3" fmla="*/ 1767609 w 3335608"/>
              <a:gd name="connsiteY3" fmla="*/ 1564058 h 2637250"/>
              <a:gd name="connsiteX4" fmla="*/ 1858225 w 3335608"/>
              <a:gd name="connsiteY4" fmla="*/ 1984188 h 2637250"/>
              <a:gd name="connsiteX5" fmla="*/ 1701707 w 3335608"/>
              <a:gd name="connsiteY5" fmla="*/ 2420794 h 2637250"/>
              <a:gd name="connsiteX6" fmla="*/ 2126984 w 3335608"/>
              <a:gd name="connsiteY6" fmla="*/ 2627357 h 2637250"/>
              <a:gd name="connsiteX7" fmla="*/ 2581920 w 3335608"/>
              <a:gd name="connsiteY7" fmla="*/ 2541890 h 2637250"/>
              <a:gd name="connsiteX8" fmla="*/ 2661622 w 3335608"/>
              <a:gd name="connsiteY8" fmla="*/ 2101370 h 2637250"/>
              <a:gd name="connsiteX9" fmla="*/ 3149713 w 3335608"/>
              <a:gd name="connsiteY9" fmla="*/ 2076040 h 2637250"/>
              <a:gd name="connsiteX10" fmla="*/ 3326415 w 3335608"/>
              <a:gd name="connsiteY10" fmla="*/ 1717283 h 2637250"/>
              <a:gd name="connsiteX11" fmla="*/ 2945001 w 3335608"/>
              <a:gd name="connsiteY11" fmla="*/ 1262966 h 2637250"/>
              <a:gd name="connsiteX12" fmla="*/ 2195905 w 3335608"/>
              <a:gd name="connsiteY12" fmla="*/ 571119 h 2637250"/>
              <a:gd name="connsiteX13" fmla="*/ 1287858 w 3335608"/>
              <a:gd name="connsiteY13" fmla="*/ 336 h 2637250"/>
              <a:gd name="connsiteX14" fmla="*/ 317750 w 3335608"/>
              <a:gd name="connsiteY14" fmla="*/ 649658 h 2637250"/>
              <a:gd name="connsiteX15" fmla="*/ 53343 w 3335608"/>
              <a:gd name="connsiteY15" fmla="*/ 1107323 h 2637250"/>
              <a:gd name="connsiteX16" fmla="*/ 47318 w 3335608"/>
              <a:gd name="connsiteY16" fmla="*/ 1567171 h 2637250"/>
              <a:gd name="connsiteX0" fmla="*/ 62455 w 3312645"/>
              <a:gd name="connsiteY0" fmla="*/ 1498591 h 2637250"/>
              <a:gd name="connsiteX1" fmla="*/ 536466 w 3312645"/>
              <a:gd name="connsiteY1" fmla="*/ 1643625 h 2637250"/>
              <a:gd name="connsiteX2" fmla="*/ 960198 w 3312645"/>
              <a:gd name="connsiteY2" fmla="*/ 1588154 h 2637250"/>
              <a:gd name="connsiteX3" fmla="*/ 1744646 w 3312645"/>
              <a:gd name="connsiteY3" fmla="*/ 1564058 h 2637250"/>
              <a:gd name="connsiteX4" fmla="*/ 1835262 w 3312645"/>
              <a:gd name="connsiteY4" fmla="*/ 1984188 h 2637250"/>
              <a:gd name="connsiteX5" fmla="*/ 1678744 w 3312645"/>
              <a:gd name="connsiteY5" fmla="*/ 2420794 h 2637250"/>
              <a:gd name="connsiteX6" fmla="*/ 2104021 w 3312645"/>
              <a:gd name="connsiteY6" fmla="*/ 2627357 h 2637250"/>
              <a:gd name="connsiteX7" fmla="*/ 2558957 w 3312645"/>
              <a:gd name="connsiteY7" fmla="*/ 2541890 h 2637250"/>
              <a:gd name="connsiteX8" fmla="*/ 2638659 w 3312645"/>
              <a:gd name="connsiteY8" fmla="*/ 2101370 h 2637250"/>
              <a:gd name="connsiteX9" fmla="*/ 3126750 w 3312645"/>
              <a:gd name="connsiteY9" fmla="*/ 2076040 h 2637250"/>
              <a:gd name="connsiteX10" fmla="*/ 3303452 w 3312645"/>
              <a:gd name="connsiteY10" fmla="*/ 1717283 h 2637250"/>
              <a:gd name="connsiteX11" fmla="*/ 2922038 w 3312645"/>
              <a:gd name="connsiteY11" fmla="*/ 1262966 h 2637250"/>
              <a:gd name="connsiteX12" fmla="*/ 2172942 w 3312645"/>
              <a:gd name="connsiteY12" fmla="*/ 571119 h 2637250"/>
              <a:gd name="connsiteX13" fmla="*/ 1264895 w 3312645"/>
              <a:gd name="connsiteY13" fmla="*/ 336 h 2637250"/>
              <a:gd name="connsiteX14" fmla="*/ 294787 w 3312645"/>
              <a:gd name="connsiteY14" fmla="*/ 649658 h 2637250"/>
              <a:gd name="connsiteX15" fmla="*/ 30380 w 3312645"/>
              <a:gd name="connsiteY15" fmla="*/ 1107323 h 2637250"/>
              <a:gd name="connsiteX16" fmla="*/ 62455 w 3312645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07323 h 2637250"/>
              <a:gd name="connsiteX16" fmla="*/ 61587 w 3311777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37803 h 2637250"/>
              <a:gd name="connsiteX16" fmla="*/ 61587 w 3311777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9823 w 3260013"/>
              <a:gd name="connsiteY0" fmla="*/ 1498591 h 2637250"/>
              <a:gd name="connsiteX1" fmla="*/ 468594 w 3260013"/>
              <a:gd name="connsiteY1" fmla="*/ 1590285 h 2637250"/>
              <a:gd name="connsiteX2" fmla="*/ 907566 w 3260013"/>
              <a:gd name="connsiteY2" fmla="*/ 1588154 h 2637250"/>
              <a:gd name="connsiteX3" fmla="*/ 1692014 w 3260013"/>
              <a:gd name="connsiteY3" fmla="*/ 1564058 h 2637250"/>
              <a:gd name="connsiteX4" fmla="*/ 1782630 w 3260013"/>
              <a:gd name="connsiteY4" fmla="*/ 1984188 h 2637250"/>
              <a:gd name="connsiteX5" fmla="*/ 1626112 w 3260013"/>
              <a:gd name="connsiteY5" fmla="*/ 2420794 h 2637250"/>
              <a:gd name="connsiteX6" fmla="*/ 2051389 w 3260013"/>
              <a:gd name="connsiteY6" fmla="*/ 2627357 h 2637250"/>
              <a:gd name="connsiteX7" fmla="*/ 2506325 w 3260013"/>
              <a:gd name="connsiteY7" fmla="*/ 2541890 h 2637250"/>
              <a:gd name="connsiteX8" fmla="*/ 2586027 w 3260013"/>
              <a:gd name="connsiteY8" fmla="*/ 2101370 h 2637250"/>
              <a:gd name="connsiteX9" fmla="*/ 3074118 w 3260013"/>
              <a:gd name="connsiteY9" fmla="*/ 2076040 h 2637250"/>
              <a:gd name="connsiteX10" fmla="*/ 3250820 w 3260013"/>
              <a:gd name="connsiteY10" fmla="*/ 1717283 h 2637250"/>
              <a:gd name="connsiteX11" fmla="*/ 2869406 w 3260013"/>
              <a:gd name="connsiteY11" fmla="*/ 1262966 h 2637250"/>
              <a:gd name="connsiteX12" fmla="*/ 2120310 w 3260013"/>
              <a:gd name="connsiteY12" fmla="*/ 571119 h 2637250"/>
              <a:gd name="connsiteX13" fmla="*/ 1212263 w 3260013"/>
              <a:gd name="connsiteY13" fmla="*/ 336 h 2637250"/>
              <a:gd name="connsiteX14" fmla="*/ 242155 w 3260013"/>
              <a:gd name="connsiteY14" fmla="*/ 649658 h 2637250"/>
              <a:gd name="connsiteX15" fmla="*/ 9823 w 3260013"/>
              <a:gd name="connsiteY15" fmla="*/ 1498591 h 2637250"/>
              <a:gd name="connsiteX0" fmla="*/ 6156 w 3340166"/>
              <a:gd name="connsiteY0" fmla="*/ 1414771 h 2637250"/>
              <a:gd name="connsiteX1" fmla="*/ 548747 w 3340166"/>
              <a:gd name="connsiteY1" fmla="*/ 159028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558789"/>
              <a:gd name="connsiteX1" fmla="*/ 548747 w 3340166"/>
              <a:gd name="connsiteY1" fmla="*/ 1567425 h 2558789"/>
              <a:gd name="connsiteX2" fmla="*/ 995339 w 3340166"/>
              <a:gd name="connsiteY2" fmla="*/ 1557674 h 2558789"/>
              <a:gd name="connsiteX3" fmla="*/ 1772167 w 3340166"/>
              <a:gd name="connsiteY3" fmla="*/ 1564058 h 2558789"/>
              <a:gd name="connsiteX4" fmla="*/ 1862783 w 3340166"/>
              <a:gd name="connsiteY4" fmla="*/ 1984188 h 2558789"/>
              <a:gd name="connsiteX5" fmla="*/ 1706265 w 3340166"/>
              <a:gd name="connsiteY5" fmla="*/ 2420794 h 2558789"/>
              <a:gd name="connsiteX6" fmla="*/ 2586478 w 3340166"/>
              <a:gd name="connsiteY6" fmla="*/ 2541890 h 2558789"/>
              <a:gd name="connsiteX7" fmla="*/ 2666180 w 3340166"/>
              <a:gd name="connsiteY7" fmla="*/ 2101370 h 2558789"/>
              <a:gd name="connsiteX8" fmla="*/ 3154271 w 3340166"/>
              <a:gd name="connsiteY8" fmla="*/ 2076040 h 2558789"/>
              <a:gd name="connsiteX9" fmla="*/ 3330973 w 3340166"/>
              <a:gd name="connsiteY9" fmla="*/ 1717283 h 2558789"/>
              <a:gd name="connsiteX10" fmla="*/ 2949559 w 3340166"/>
              <a:gd name="connsiteY10" fmla="*/ 1262966 h 2558789"/>
              <a:gd name="connsiteX11" fmla="*/ 2200463 w 3340166"/>
              <a:gd name="connsiteY11" fmla="*/ 571119 h 2558789"/>
              <a:gd name="connsiteX12" fmla="*/ 1292416 w 3340166"/>
              <a:gd name="connsiteY12" fmla="*/ 336 h 2558789"/>
              <a:gd name="connsiteX13" fmla="*/ 322308 w 3340166"/>
              <a:gd name="connsiteY13" fmla="*/ 649658 h 2558789"/>
              <a:gd name="connsiteX14" fmla="*/ 6156 w 3340166"/>
              <a:gd name="connsiteY14" fmla="*/ 1414771 h 2558789"/>
              <a:gd name="connsiteX0" fmla="*/ 6156 w 3340166"/>
              <a:gd name="connsiteY0" fmla="*/ 1414771 h 2542612"/>
              <a:gd name="connsiteX1" fmla="*/ 548747 w 3340166"/>
              <a:gd name="connsiteY1" fmla="*/ 1567425 h 2542612"/>
              <a:gd name="connsiteX2" fmla="*/ 995339 w 3340166"/>
              <a:gd name="connsiteY2" fmla="*/ 1557674 h 2542612"/>
              <a:gd name="connsiteX3" fmla="*/ 1772167 w 3340166"/>
              <a:gd name="connsiteY3" fmla="*/ 1564058 h 2542612"/>
              <a:gd name="connsiteX4" fmla="*/ 1862783 w 3340166"/>
              <a:gd name="connsiteY4" fmla="*/ 1984188 h 2542612"/>
              <a:gd name="connsiteX5" fmla="*/ 2586478 w 3340166"/>
              <a:gd name="connsiteY5" fmla="*/ 2541890 h 2542612"/>
              <a:gd name="connsiteX6" fmla="*/ 2666180 w 3340166"/>
              <a:gd name="connsiteY6" fmla="*/ 2101370 h 2542612"/>
              <a:gd name="connsiteX7" fmla="*/ 3154271 w 3340166"/>
              <a:gd name="connsiteY7" fmla="*/ 2076040 h 2542612"/>
              <a:gd name="connsiteX8" fmla="*/ 3330973 w 3340166"/>
              <a:gd name="connsiteY8" fmla="*/ 1717283 h 2542612"/>
              <a:gd name="connsiteX9" fmla="*/ 2949559 w 3340166"/>
              <a:gd name="connsiteY9" fmla="*/ 1262966 h 2542612"/>
              <a:gd name="connsiteX10" fmla="*/ 2200463 w 3340166"/>
              <a:gd name="connsiteY10" fmla="*/ 571119 h 2542612"/>
              <a:gd name="connsiteX11" fmla="*/ 1292416 w 3340166"/>
              <a:gd name="connsiteY11" fmla="*/ 336 h 2542612"/>
              <a:gd name="connsiteX12" fmla="*/ 322308 w 3340166"/>
              <a:gd name="connsiteY12" fmla="*/ 649658 h 2542612"/>
              <a:gd name="connsiteX13" fmla="*/ 6156 w 3340166"/>
              <a:gd name="connsiteY13" fmla="*/ 1414771 h 2542612"/>
              <a:gd name="connsiteX0" fmla="*/ 6156 w 3340166"/>
              <a:gd name="connsiteY0" fmla="*/ 1414771 h 2118455"/>
              <a:gd name="connsiteX1" fmla="*/ 548747 w 3340166"/>
              <a:gd name="connsiteY1" fmla="*/ 1567425 h 2118455"/>
              <a:gd name="connsiteX2" fmla="*/ 995339 w 3340166"/>
              <a:gd name="connsiteY2" fmla="*/ 1557674 h 2118455"/>
              <a:gd name="connsiteX3" fmla="*/ 1772167 w 3340166"/>
              <a:gd name="connsiteY3" fmla="*/ 1564058 h 2118455"/>
              <a:gd name="connsiteX4" fmla="*/ 1862783 w 3340166"/>
              <a:gd name="connsiteY4" fmla="*/ 1984188 h 2118455"/>
              <a:gd name="connsiteX5" fmla="*/ 2666180 w 3340166"/>
              <a:gd name="connsiteY5" fmla="*/ 2101370 h 2118455"/>
              <a:gd name="connsiteX6" fmla="*/ 3154271 w 3340166"/>
              <a:gd name="connsiteY6" fmla="*/ 2076040 h 2118455"/>
              <a:gd name="connsiteX7" fmla="*/ 3330973 w 3340166"/>
              <a:gd name="connsiteY7" fmla="*/ 1717283 h 2118455"/>
              <a:gd name="connsiteX8" fmla="*/ 2949559 w 3340166"/>
              <a:gd name="connsiteY8" fmla="*/ 1262966 h 2118455"/>
              <a:gd name="connsiteX9" fmla="*/ 2200463 w 3340166"/>
              <a:gd name="connsiteY9" fmla="*/ 571119 h 2118455"/>
              <a:gd name="connsiteX10" fmla="*/ 1292416 w 3340166"/>
              <a:gd name="connsiteY10" fmla="*/ 336 h 2118455"/>
              <a:gd name="connsiteX11" fmla="*/ 322308 w 3340166"/>
              <a:gd name="connsiteY11" fmla="*/ 649658 h 2118455"/>
              <a:gd name="connsiteX12" fmla="*/ 6156 w 3340166"/>
              <a:gd name="connsiteY12" fmla="*/ 1414771 h 2118455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7721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8102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240"/>
              <a:gd name="connsiteY0" fmla="*/ 1414771 h 2102894"/>
              <a:gd name="connsiteX1" fmla="*/ 548747 w 3340240"/>
              <a:gd name="connsiteY1" fmla="*/ 1567425 h 2102894"/>
              <a:gd name="connsiteX2" fmla="*/ 995339 w 3340240"/>
              <a:gd name="connsiteY2" fmla="*/ 1557674 h 2102894"/>
              <a:gd name="connsiteX3" fmla="*/ 1810267 w 3340240"/>
              <a:gd name="connsiteY3" fmla="*/ 1564058 h 2102894"/>
              <a:gd name="connsiteX4" fmla="*/ 1969463 w 3340240"/>
              <a:gd name="connsiteY4" fmla="*/ 2022288 h 2102894"/>
              <a:gd name="connsiteX5" fmla="*/ 2658560 w 3340240"/>
              <a:gd name="connsiteY5" fmla="*/ 2070890 h 2102894"/>
              <a:gd name="connsiteX6" fmla="*/ 3154271 w 3340240"/>
              <a:gd name="connsiteY6" fmla="*/ 2076040 h 2102894"/>
              <a:gd name="connsiteX7" fmla="*/ 3330973 w 3340240"/>
              <a:gd name="connsiteY7" fmla="*/ 1717283 h 2102894"/>
              <a:gd name="connsiteX8" fmla="*/ 2949559 w 3340240"/>
              <a:gd name="connsiteY8" fmla="*/ 1262966 h 2102894"/>
              <a:gd name="connsiteX9" fmla="*/ 2200463 w 3340240"/>
              <a:gd name="connsiteY9" fmla="*/ 571119 h 2102894"/>
              <a:gd name="connsiteX10" fmla="*/ 1292416 w 3340240"/>
              <a:gd name="connsiteY10" fmla="*/ 336 h 2102894"/>
              <a:gd name="connsiteX11" fmla="*/ 322308 w 3340240"/>
              <a:gd name="connsiteY11" fmla="*/ 649658 h 2102894"/>
              <a:gd name="connsiteX12" fmla="*/ 6156 w 3340240"/>
              <a:gd name="connsiteY12" fmla="*/ 1414771 h 2102894"/>
              <a:gd name="connsiteX0" fmla="*/ 6156 w 3341639"/>
              <a:gd name="connsiteY0" fmla="*/ 1414771 h 2097139"/>
              <a:gd name="connsiteX1" fmla="*/ 548747 w 3341639"/>
              <a:gd name="connsiteY1" fmla="*/ 1567425 h 2097139"/>
              <a:gd name="connsiteX2" fmla="*/ 995339 w 3341639"/>
              <a:gd name="connsiteY2" fmla="*/ 1557674 h 2097139"/>
              <a:gd name="connsiteX3" fmla="*/ 1810267 w 3341639"/>
              <a:gd name="connsiteY3" fmla="*/ 1564058 h 2097139"/>
              <a:gd name="connsiteX4" fmla="*/ 1969463 w 3341639"/>
              <a:gd name="connsiteY4" fmla="*/ 2022288 h 2097139"/>
              <a:gd name="connsiteX5" fmla="*/ 2658560 w 3341639"/>
              <a:gd name="connsiteY5" fmla="*/ 2070890 h 2097139"/>
              <a:gd name="connsiteX6" fmla="*/ 3184751 w 3341639"/>
              <a:gd name="connsiteY6" fmla="*/ 2068420 h 2097139"/>
              <a:gd name="connsiteX7" fmla="*/ 3330973 w 3341639"/>
              <a:gd name="connsiteY7" fmla="*/ 1717283 h 2097139"/>
              <a:gd name="connsiteX8" fmla="*/ 2949559 w 3341639"/>
              <a:gd name="connsiteY8" fmla="*/ 1262966 h 2097139"/>
              <a:gd name="connsiteX9" fmla="*/ 2200463 w 3341639"/>
              <a:gd name="connsiteY9" fmla="*/ 571119 h 2097139"/>
              <a:gd name="connsiteX10" fmla="*/ 1292416 w 3341639"/>
              <a:gd name="connsiteY10" fmla="*/ 336 h 2097139"/>
              <a:gd name="connsiteX11" fmla="*/ 322308 w 3341639"/>
              <a:gd name="connsiteY11" fmla="*/ 649658 h 2097139"/>
              <a:gd name="connsiteX12" fmla="*/ 6156 w 3341639"/>
              <a:gd name="connsiteY12" fmla="*/ 1414771 h 2097139"/>
              <a:gd name="connsiteX0" fmla="*/ 6156 w 3342312"/>
              <a:gd name="connsiteY0" fmla="*/ 1414771 h 2103636"/>
              <a:gd name="connsiteX1" fmla="*/ 548747 w 3342312"/>
              <a:gd name="connsiteY1" fmla="*/ 1567425 h 2103636"/>
              <a:gd name="connsiteX2" fmla="*/ 995339 w 3342312"/>
              <a:gd name="connsiteY2" fmla="*/ 1557674 h 2103636"/>
              <a:gd name="connsiteX3" fmla="*/ 1810267 w 3342312"/>
              <a:gd name="connsiteY3" fmla="*/ 1564058 h 2103636"/>
              <a:gd name="connsiteX4" fmla="*/ 1969463 w 3342312"/>
              <a:gd name="connsiteY4" fmla="*/ 2022288 h 2103636"/>
              <a:gd name="connsiteX5" fmla="*/ 2612840 w 3342312"/>
              <a:gd name="connsiteY5" fmla="*/ 2086130 h 2103636"/>
              <a:gd name="connsiteX6" fmla="*/ 3184751 w 3342312"/>
              <a:gd name="connsiteY6" fmla="*/ 2068420 h 2103636"/>
              <a:gd name="connsiteX7" fmla="*/ 3330973 w 3342312"/>
              <a:gd name="connsiteY7" fmla="*/ 1717283 h 2103636"/>
              <a:gd name="connsiteX8" fmla="*/ 2949559 w 3342312"/>
              <a:gd name="connsiteY8" fmla="*/ 1262966 h 2103636"/>
              <a:gd name="connsiteX9" fmla="*/ 2200463 w 3342312"/>
              <a:gd name="connsiteY9" fmla="*/ 571119 h 2103636"/>
              <a:gd name="connsiteX10" fmla="*/ 1292416 w 3342312"/>
              <a:gd name="connsiteY10" fmla="*/ 336 h 2103636"/>
              <a:gd name="connsiteX11" fmla="*/ 322308 w 3342312"/>
              <a:gd name="connsiteY11" fmla="*/ 649658 h 2103636"/>
              <a:gd name="connsiteX12" fmla="*/ 6156 w 3342312"/>
              <a:gd name="connsiteY12" fmla="*/ 1414771 h 2103636"/>
              <a:gd name="connsiteX0" fmla="*/ 61416 w 3115632"/>
              <a:gd name="connsiteY0" fmla="*/ 1056631 h 2103636"/>
              <a:gd name="connsiteX1" fmla="*/ 322067 w 3115632"/>
              <a:gd name="connsiteY1" fmla="*/ 1567425 h 2103636"/>
              <a:gd name="connsiteX2" fmla="*/ 768659 w 3115632"/>
              <a:gd name="connsiteY2" fmla="*/ 1557674 h 2103636"/>
              <a:gd name="connsiteX3" fmla="*/ 1583587 w 3115632"/>
              <a:gd name="connsiteY3" fmla="*/ 1564058 h 2103636"/>
              <a:gd name="connsiteX4" fmla="*/ 1742783 w 3115632"/>
              <a:gd name="connsiteY4" fmla="*/ 2022288 h 2103636"/>
              <a:gd name="connsiteX5" fmla="*/ 2386160 w 3115632"/>
              <a:gd name="connsiteY5" fmla="*/ 2086130 h 2103636"/>
              <a:gd name="connsiteX6" fmla="*/ 2958071 w 3115632"/>
              <a:gd name="connsiteY6" fmla="*/ 2068420 h 2103636"/>
              <a:gd name="connsiteX7" fmla="*/ 3104293 w 3115632"/>
              <a:gd name="connsiteY7" fmla="*/ 1717283 h 2103636"/>
              <a:gd name="connsiteX8" fmla="*/ 2722879 w 3115632"/>
              <a:gd name="connsiteY8" fmla="*/ 1262966 h 2103636"/>
              <a:gd name="connsiteX9" fmla="*/ 1973783 w 3115632"/>
              <a:gd name="connsiteY9" fmla="*/ 571119 h 2103636"/>
              <a:gd name="connsiteX10" fmla="*/ 1065736 w 3115632"/>
              <a:gd name="connsiteY10" fmla="*/ 336 h 2103636"/>
              <a:gd name="connsiteX11" fmla="*/ 95628 w 3115632"/>
              <a:gd name="connsiteY11" fmla="*/ 649658 h 2103636"/>
              <a:gd name="connsiteX12" fmla="*/ 61416 w 3115632"/>
              <a:gd name="connsiteY12" fmla="*/ 1056631 h 2103636"/>
              <a:gd name="connsiteX0" fmla="*/ 61416 w 3115632"/>
              <a:gd name="connsiteY0" fmla="*/ 1056631 h 2103636"/>
              <a:gd name="connsiteX1" fmla="*/ 322067 w 3115632"/>
              <a:gd name="connsiteY1" fmla="*/ 1567425 h 2103636"/>
              <a:gd name="connsiteX2" fmla="*/ 860099 w 3115632"/>
              <a:gd name="connsiteY2" fmla="*/ 1489094 h 2103636"/>
              <a:gd name="connsiteX3" fmla="*/ 1583587 w 3115632"/>
              <a:gd name="connsiteY3" fmla="*/ 1564058 h 2103636"/>
              <a:gd name="connsiteX4" fmla="*/ 1742783 w 3115632"/>
              <a:gd name="connsiteY4" fmla="*/ 2022288 h 2103636"/>
              <a:gd name="connsiteX5" fmla="*/ 2386160 w 3115632"/>
              <a:gd name="connsiteY5" fmla="*/ 2086130 h 2103636"/>
              <a:gd name="connsiteX6" fmla="*/ 2958071 w 3115632"/>
              <a:gd name="connsiteY6" fmla="*/ 2068420 h 2103636"/>
              <a:gd name="connsiteX7" fmla="*/ 3104293 w 3115632"/>
              <a:gd name="connsiteY7" fmla="*/ 1717283 h 2103636"/>
              <a:gd name="connsiteX8" fmla="*/ 2722879 w 3115632"/>
              <a:gd name="connsiteY8" fmla="*/ 1262966 h 2103636"/>
              <a:gd name="connsiteX9" fmla="*/ 1973783 w 3115632"/>
              <a:gd name="connsiteY9" fmla="*/ 571119 h 2103636"/>
              <a:gd name="connsiteX10" fmla="*/ 1065736 w 3115632"/>
              <a:gd name="connsiteY10" fmla="*/ 336 h 2103636"/>
              <a:gd name="connsiteX11" fmla="*/ 95628 w 3115632"/>
              <a:gd name="connsiteY11" fmla="*/ 649658 h 2103636"/>
              <a:gd name="connsiteX12" fmla="*/ 61416 w 3115632"/>
              <a:gd name="connsiteY12" fmla="*/ 1056631 h 2103636"/>
              <a:gd name="connsiteX0" fmla="*/ 87005 w 3141221"/>
              <a:gd name="connsiteY0" fmla="*/ 1056631 h 2103636"/>
              <a:gd name="connsiteX1" fmla="*/ 781996 w 3141221"/>
              <a:gd name="connsiteY1" fmla="*/ 988305 h 2103636"/>
              <a:gd name="connsiteX2" fmla="*/ 885688 w 3141221"/>
              <a:gd name="connsiteY2" fmla="*/ 1489094 h 2103636"/>
              <a:gd name="connsiteX3" fmla="*/ 1609176 w 3141221"/>
              <a:gd name="connsiteY3" fmla="*/ 1564058 h 2103636"/>
              <a:gd name="connsiteX4" fmla="*/ 1768372 w 3141221"/>
              <a:gd name="connsiteY4" fmla="*/ 2022288 h 2103636"/>
              <a:gd name="connsiteX5" fmla="*/ 2411749 w 3141221"/>
              <a:gd name="connsiteY5" fmla="*/ 2086130 h 2103636"/>
              <a:gd name="connsiteX6" fmla="*/ 2983660 w 3141221"/>
              <a:gd name="connsiteY6" fmla="*/ 2068420 h 2103636"/>
              <a:gd name="connsiteX7" fmla="*/ 3129882 w 3141221"/>
              <a:gd name="connsiteY7" fmla="*/ 1717283 h 2103636"/>
              <a:gd name="connsiteX8" fmla="*/ 2748468 w 3141221"/>
              <a:gd name="connsiteY8" fmla="*/ 1262966 h 2103636"/>
              <a:gd name="connsiteX9" fmla="*/ 1999372 w 3141221"/>
              <a:gd name="connsiteY9" fmla="*/ 571119 h 2103636"/>
              <a:gd name="connsiteX10" fmla="*/ 1091325 w 3141221"/>
              <a:gd name="connsiteY10" fmla="*/ 336 h 2103636"/>
              <a:gd name="connsiteX11" fmla="*/ 121217 w 3141221"/>
              <a:gd name="connsiteY11" fmla="*/ 649658 h 2103636"/>
              <a:gd name="connsiteX12" fmla="*/ 87005 w 3141221"/>
              <a:gd name="connsiteY12" fmla="*/ 1056631 h 2103636"/>
              <a:gd name="connsiteX0" fmla="*/ 90300 w 3136896"/>
              <a:gd name="connsiteY0" fmla="*/ 1010911 h 2103636"/>
              <a:gd name="connsiteX1" fmla="*/ 777671 w 3136896"/>
              <a:gd name="connsiteY1" fmla="*/ 988305 h 2103636"/>
              <a:gd name="connsiteX2" fmla="*/ 881363 w 3136896"/>
              <a:gd name="connsiteY2" fmla="*/ 1489094 h 2103636"/>
              <a:gd name="connsiteX3" fmla="*/ 1604851 w 3136896"/>
              <a:gd name="connsiteY3" fmla="*/ 1564058 h 2103636"/>
              <a:gd name="connsiteX4" fmla="*/ 1764047 w 3136896"/>
              <a:gd name="connsiteY4" fmla="*/ 2022288 h 2103636"/>
              <a:gd name="connsiteX5" fmla="*/ 2407424 w 3136896"/>
              <a:gd name="connsiteY5" fmla="*/ 2086130 h 2103636"/>
              <a:gd name="connsiteX6" fmla="*/ 2979335 w 3136896"/>
              <a:gd name="connsiteY6" fmla="*/ 2068420 h 2103636"/>
              <a:gd name="connsiteX7" fmla="*/ 3125557 w 3136896"/>
              <a:gd name="connsiteY7" fmla="*/ 1717283 h 2103636"/>
              <a:gd name="connsiteX8" fmla="*/ 2744143 w 3136896"/>
              <a:gd name="connsiteY8" fmla="*/ 1262966 h 2103636"/>
              <a:gd name="connsiteX9" fmla="*/ 1995047 w 3136896"/>
              <a:gd name="connsiteY9" fmla="*/ 571119 h 2103636"/>
              <a:gd name="connsiteX10" fmla="*/ 1087000 w 3136896"/>
              <a:gd name="connsiteY10" fmla="*/ 336 h 2103636"/>
              <a:gd name="connsiteX11" fmla="*/ 116892 w 3136896"/>
              <a:gd name="connsiteY11" fmla="*/ 649658 h 2103636"/>
              <a:gd name="connsiteX12" fmla="*/ 90300 w 3136896"/>
              <a:gd name="connsiteY12" fmla="*/ 1010911 h 2103636"/>
              <a:gd name="connsiteX0" fmla="*/ 88414 w 3135010"/>
              <a:gd name="connsiteY0" fmla="*/ 1010911 h 2103636"/>
              <a:gd name="connsiteX1" fmla="*/ 745305 w 3135010"/>
              <a:gd name="connsiteY1" fmla="*/ 1034025 h 2103636"/>
              <a:gd name="connsiteX2" fmla="*/ 879477 w 3135010"/>
              <a:gd name="connsiteY2" fmla="*/ 1489094 h 2103636"/>
              <a:gd name="connsiteX3" fmla="*/ 1602965 w 3135010"/>
              <a:gd name="connsiteY3" fmla="*/ 1564058 h 2103636"/>
              <a:gd name="connsiteX4" fmla="*/ 1762161 w 3135010"/>
              <a:gd name="connsiteY4" fmla="*/ 2022288 h 2103636"/>
              <a:gd name="connsiteX5" fmla="*/ 2405538 w 3135010"/>
              <a:gd name="connsiteY5" fmla="*/ 2086130 h 2103636"/>
              <a:gd name="connsiteX6" fmla="*/ 2977449 w 3135010"/>
              <a:gd name="connsiteY6" fmla="*/ 2068420 h 2103636"/>
              <a:gd name="connsiteX7" fmla="*/ 3123671 w 3135010"/>
              <a:gd name="connsiteY7" fmla="*/ 1717283 h 2103636"/>
              <a:gd name="connsiteX8" fmla="*/ 2742257 w 3135010"/>
              <a:gd name="connsiteY8" fmla="*/ 1262966 h 2103636"/>
              <a:gd name="connsiteX9" fmla="*/ 1993161 w 3135010"/>
              <a:gd name="connsiteY9" fmla="*/ 571119 h 2103636"/>
              <a:gd name="connsiteX10" fmla="*/ 1085114 w 3135010"/>
              <a:gd name="connsiteY10" fmla="*/ 336 h 2103636"/>
              <a:gd name="connsiteX11" fmla="*/ 115006 w 3135010"/>
              <a:gd name="connsiteY11" fmla="*/ 649658 h 2103636"/>
              <a:gd name="connsiteX12" fmla="*/ 88414 w 3135010"/>
              <a:gd name="connsiteY12" fmla="*/ 1010911 h 2103636"/>
              <a:gd name="connsiteX0" fmla="*/ 88414 w 3135010"/>
              <a:gd name="connsiteY0" fmla="*/ 1010911 h 2103636"/>
              <a:gd name="connsiteX1" fmla="*/ 745305 w 3135010"/>
              <a:gd name="connsiteY1" fmla="*/ 1034025 h 2103636"/>
              <a:gd name="connsiteX2" fmla="*/ 963297 w 3135010"/>
              <a:gd name="connsiteY2" fmla="*/ 1519574 h 2103636"/>
              <a:gd name="connsiteX3" fmla="*/ 1602965 w 3135010"/>
              <a:gd name="connsiteY3" fmla="*/ 1564058 h 2103636"/>
              <a:gd name="connsiteX4" fmla="*/ 1762161 w 3135010"/>
              <a:gd name="connsiteY4" fmla="*/ 2022288 h 2103636"/>
              <a:gd name="connsiteX5" fmla="*/ 2405538 w 3135010"/>
              <a:gd name="connsiteY5" fmla="*/ 2086130 h 2103636"/>
              <a:gd name="connsiteX6" fmla="*/ 2977449 w 3135010"/>
              <a:gd name="connsiteY6" fmla="*/ 2068420 h 2103636"/>
              <a:gd name="connsiteX7" fmla="*/ 3123671 w 3135010"/>
              <a:gd name="connsiteY7" fmla="*/ 1717283 h 2103636"/>
              <a:gd name="connsiteX8" fmla="*/ 2742257 w 3135010"/>
              <a:gd name="connsiteY8" fmla="*/ 1262966 h 2103636"/>
              <a:gd name="connsiteX9" fmla="*/ 1993161 w 3135010"/>
              <a:gd name="connsiteY9" fmla="*/ 571119 h 2103636"/>
              <a:gd name="connsiteX10" fmla="*/ 1085114 w 3135010"/>
              <a:gd name="connsiteY10" fmla="*/ 336 h 2103636"/>
              <a:gd name="connsiteX11" fmla="*/ 115006 w 3135010"/>
              <a:gd name="connsiteY11" fmla="*/ 649658 h 2103636"/>
              <a:gd name="connsiteX12" fmla="*/ 88414 w 3135010"/>
              <a:gd name="connsiteY12" fmla="*/ 1010911 h 2103636"/>
              <a:gd name="connsiteX0" fmla="*/ 99247 w 3122983"/>
              <a:gd name="connsiteY0" fmla="*/ 965191 h 2103636"/>
              <a:gd name="connsiteX1" fmla="*/ 733278 w 3122983"/>
              <a:gd name="connsiteY1" fmla="*/ 1034025 h 2103636"/>
              <a:gd name="connsiteX2" fmla="*/ 951270 w 3122983"/>
              <a:gd name="connsiteY2" fmla="*/ 1519574 h 2103636"/>
              <a:gd name="connsiteX3" fmla="*/ 1590938 w 3122983"/>
              <a:gd name="connsiteY3" fmla="*/ 1564058 h 2103636"/>
              <a:gd name="connsiteX4" fmla="*/ 1750134 w 3122983"/>
              <a:gd name="connsiteY4" fmla="*/ 2022288 h 2103636"/>
              <a:gd name="connsiteX5" fmla="*/ 2393511 w 3122983"/>
              <a:gd name="connsiteY5" fmla="*/ 2086130 h 2103636"/>
              <a:gd name="connsiteX6" fmla="*/ 2965422 w 3122983"/>
              <a:gd name="connsiteY6" fmla="*/ 2068420 h 2103636"/>
              <a:gd name="connsiteX7" fmla="*/ 3111644 w 3122983"/>
              <a:gd name="connsiteY7" fmla="*/ 1717283 h 2103636"/>
              <a:gd name="connsiteX8" fmla="*/ 2730230 w 3122983"/>
              <a:gd name="connsiteY8" fmla="*/ 1262966 h 2103636"/>
              <a:gd name="connsiteX9" fmla="*/ 1981134 w 3122983"/>
              <a:gd name="connsiteY9" fmla="*/ 571119 h 2103636"/>
              <a:gd name="connsiteX10" fmla="*/ 1073087 w 3122983"/>
              <a:gd name="connsiteY10" fmla="*/ 336 h 2103636"/>
              <a:gd name="connsiteX11" fmla="*/ 102979 w 3122983"/>
              <a:gd name="connsiteY11" fmla="*/ 649658 h 2103636"/>
              <a:gd name="connsiteX12" fmla="*/ 99247 w 3122983"/>
              <a:gd name="connsiteY12" fmla="*/ 965191 h 2103636"/>
              <a:gd name="connsiteX0" fmla="*/ 61955 w 3085691"/>
              <a:gd name="connsiteY0" fmla="*/ 964891 h 2103336"/>
              <a:gd name="connsiteX1" fmla="*/ 695986 w 3085691"/>
              <a:gd name="connsiteY1" fmla="*/ 1033725 h 2103336"/>
              <a:gd name="connsiteX2" fmla="*/ 913978 w 3085691"/>
              <a:gd name="connsiteY2" fmla="*/ 1519274 h 2103336"/>
              <a:gd name="connsiteX3" fmla="*/ 1553646 w 3085691"/>
              <a:gd name="connsiteY3" fmla="*/ 1563758 h 2103336"/>
              <a:gd name="connsiteX4" fmla="*/ 1712842 w 3085691"/>
              <a:gd name="connsiteY4" fmla="*/ 2021988 h 2103336"/>
              <a:gd name="connsiteX5" fmla="*/ 2356219 w 3085691"/>
              <a:gd name="connsiteY5" fmla="*/ 2085830 h 2103336"/>
              <a:gd name="connsiteX6" fmla="*/ 2928130 w 3085691"/>
              <a:gd name="connsiteY6" fmla="*/ 2068120 h 2103336"/>
              <a:gd name="connsiteX7" fmla="*/ 3074352 w 3085691"/>
              <a:gd name="connsiteY7" fmla="*/ 1716983 h 2103336"/>
              <a:gd name="connsiteX8" fmla="*/ 2692938 w 3085691"/>
              <a:gd name="connsiteY8" fmla="*/ 1262666 h 2103336"/>
              <a:gd name="connsiteX9" fmla="*/ 1943842 w 3085691"/>
              <a:gd name="connsiteY9" fmla="*/ 570819 h 2103336"/>
              <a:gd name="connsiteX10" fmla="*/ 1035795 w 3085691"/>
              <a:gd name="connsiteY10" fmla="*/ 36 h 2103336"/>
              <a:gd name="connsiteX11" fmla="*/ 134267 w 3085691"/>
              <a:gd name="connsiteY11" fmla="*/ 596018 h 2103336"/>
              <a:gd name="connsiteX12" fmla="*/ 61955 w 3085691"/>
              <a:gd name="connsiteY12" fmla="*/ 964891 h 2103336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921256 w 3092969"/>
              <a:gd name="connsiteY2" fmla="*/ 1519239 h 2103301"/>
              <a:gd name="connsiteX3" fmla="*/ 1560924 w 3092969"/>
              <a:gd name="connsiteY3" fmla="*/ 156372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898396 w 3092969"/>
              <a:gd name="connsiteY2" fmla="*/ 1511619 h 2103301"/>
              <a:gd name="connsiteX3" fmla="*/ 1560924 w 3092969"/>
              <a:gd name="connsiteY3" fmla="*/ 156372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898396 w 3092969"/>
              <a:gd name="connsiteY2" fmla="*/ 1511619 h 2103301"/>
              <a:gd name="connsiteX3" fmla="*/ 1545684 w 3092969"/>
              <a:gd name="connsiteY3" fmla="*/ 154086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35228"/>
              <a:gd name="connsiteX1" fmla="*/ 703264 w 3092969"/>
              <a:gd name="connsiteY1" fmla="*/ 1033690 h 2135228"/>
              <a:gd name="connsiteX2" fmla="*/ 898396 w 3092969"/>
              <a:gd name="connsiteY2" fmla="*/ 1511619 h 2135228"/>
              <a:gd name="connsiteX3" fmla="*/ 1545684 w 3092969"/>
              <a:gd name="connsiteY3" fmla="*/ 1540863 h 2135228"/>
              <a:gd name="connsiteX4" fmla="*/ 2363497 w 3092969"/>
              <a:gd name="connsiteY4" fmla="*/ 2085795 h 2135228"/>
              <a:gd name="connsiteX5" fmla="*/ 2935408 w 3092969"/>
              <a:gd name="connsiteY5" fmla="*/ 2068085 h 2135228"/>
              <a:gd name="connsiteX6" fmla="*/ 3081630 w 3092969"/>
              <a:gd name="connsiteY6" fmla="*/ 1716948 h 2135228"/>
              <a:gd name="connsiteX7" fmla="*/ 2700216 w 3092969"/>
              <a:gd name="connsiteY7" fmla="*/ 1262631 h 2135228"/>
              <a:gd name="connsiteX8" fmla="*/ 1951120 w 3092969"/>
              <a:gd name="connsiteY8" fmla="*/ 570784 h 2135228"/>
              <a:gd name="connsiteX9" fmla="*/ 1043073 w 3092969"/>
              <a:gd name="connsiteY9" fmla="*/ 1 h 2135228"/>
              <a:gd name="connsiteX10" fmla="*/ 126305 w 3092969"/>
              <a:gd name="connsiteY10" fmla="*/ 573123 h 2135228"/>
              <a:gd name="connsiteX11" fmla="*/ 69233 w 3092969"/>
              <a:gd name="connsiteY11" fmla="*/ 964856 h 2135228"/>
              <a:gd name="connsiteX0" fmla="*/ 69233 w 3089679"/>
              <a:gd name="connsiteY0" fmla="*/ 964856 h 2088076"/>
              <a:gd name="connsiteX1" fmla="*/ 703264 w 3089679"/>
              <a:gd name="connsiteY1" fmla="*/ 1033690 h 2088076"/>
              <a:gd name="connsiteX2" fmla="*/ 898396 w 3089679"/>
              <a:gd name="connsiteY2" fmla="*/ 1511619 h 2088076"/>
              <a:gd name="connsiteX3" fmla="*/ 1545684 w 3089679"/>
              <a:gd name="connsiteY3" fmla="*/ 1540863 h 2088076"/>
              <a:gd name="connsiteX4" fmla="*/ 2363497 w 3089679"/>
              <a:gd name="connsiteY4" fmla="*/ 2085795 h 2088076"/>
              <a:gd name="connsiteX5" fmla="*/ 3081630 w 3089679"/>
              <a:gd name="connsiteY5" fmla="*/ 1716948 h 2088076"/>
              <a:gd name="connsiteX6" fmla="*/ 2700216 w 3089679"/>
              <a:gd name="connsiteY6" fmla="*/ 1262631 h 2088076"/>
              <a:gd name="connsiteX7" fmla="*/ 1951120 w 3089679"/>
              <a:gd name="connsiteY7" fmla="*/ 570784 h 2088076"/>
              <a:gd name="connsiteX8" fmla="*/ 1043073 w 3089679"/>
              <a:gd name="connsiteY8" fmla="*/ 1 h 2088076"/>
              <a:gd name="connsiteX9" fmla="*/ 126305 w 3089679"/>
              <a:gd name="connsiteY9" fmla="*/ 573123 h 2088076"/>
              <a:gd name="connsiteX10" fmla="*/ 69233 w 3089679"/>
              <a:gd name="connsiteY10" fmla="*/ 964856 h 2088076"/>
              <a:gd name="connsiteX0" fmla="*/ 69233 w 3088787"/>
              <a:gd name="connsiteY0" fmla="*/ 964856 h 1730603"/>
              <a:gd name="connsiteX1" fmla="*/ 703264 w 3088787"/>
              <a:gd name="connsiteY1" fmla="*/ 1033690 h 1730603"/>
              <a:gd name="connsiteX2" fmla="*/ 898396 w 3088787"/>
              <a:gd name="connsiteY2" fmla="*/ 1511619 h 1730603"/>
              <a:gd name="connsiteX3" fmla="*/ 1545684 w 3088787"/>
              <a:gd name="connsiteY3" fmla="*/ 1540863 h 1730603"/>
              <a:gd name="connsiteX4" fmla="*/ 2386357 w 3088787"/>
              <a:gd name="connsiteY4" fmla="*/ 1605735 h 1730603"/>
              <a:gd name="connsiteX5" fmla="*/ 3081630 w 3088787"/>
              <a:gd name="connsiteY5" fmla="*/ 1716948 h 1730603"/>
              <a:gd name="connsiteX6" fmla="*/ 2700216 w 3088787"/>
              <a:gd name="connsiteY6" fmla="*/ 1262631 h 1730603"/>
              <a:gd name="connsiteX7" fmla="*/ 1951120 w 3088787"/>
              <a:gd name="connsiteY7" fmla="*/ 570784 h 1730603"/>
              <a:gd name="connsiteX8" fmla="*/ 1043073 w 3088787"/>
              <a:gd name="connsiteY8" fmla="*/ 1 h 1730603"/>
              <a:gd name="connsiteX9" fmla="*/ 126305 w 3088787"/>
              <a:gd name="connsiteY9" fmla="*/ 573123 h 1730603"/>
              <a:gd name="connsiteX10" fmla="*/ 69233 w 3088787"/>
              <a:gd name="connsiteY10" fmla="*/ 964856 h 1730603"/>
              <a:gd name="connsiteX0" fmla="*/ 69233 w 2892590"/>
              <a:gd name="connsiteY0" fmla="*/ 964856 h 1606630"/>
              <a:gd name="connsiteX1" fmla="*/ 703264 w 2892590"/>
              <a:gd name="connsiteY1" fmla="*/ 1033690 h 1606630"/>
              <a:gd name="connsiteX2" fmla="*/ 898396 w 2892590"/>
              <a:gd name="connsiteY2" fmla="*/ 1511619 h 1606630"/>
              <a:gd name="connsiteX3" fmla="*/ 1545684 w 2892590"/>
              <a:gd name="connsiteY3" fmla="*/ 1540863 h 1606630"/>
              <a:gd name="connsiteX4" fmla="*/ 2386357 w 2892590"/>
              <a:gd name="connsiteY4" fmla="*/ 1605735 h 1606630"/>
              <a:gd name="connsiteX5" fmla="*/ 2875890 w 2892590"/>
              <a:gd name="connsiteY5" fmla="*/ 1488348 h 1606630"/>
              <a:gd name="connsiteX6" fmla="*/ 2700216 w 2892590"/>
              <a:gd name="connsiteY6" fmla="*/ 1262631 h 1606630"/>
              <a:gd name="connsiteX7" fmla="*/ 1951120 w 2892590"/>
              <a:gd name="connsiteY7" fmla="*/ 570784 h 1606630"/>
              <a:gd name="connsiteX8" fmla="*/ 1043073 w 2892590"/>
              <a:gd name="connsiteY8" fmla="*/ 1 h 1606630"/>
              <a:gd name="connsiteX9" fmla="*/ 126305 w 2892590"/>
              <a:gd name="connsiteY9" fmla="*/ 573123 h 1606630"/>
              <a:gd name="connsiteX10" fmla="*/ 69233 w 2892590"/>
              <a:gd name="connsiteY10" fmla="*/ 964856 h 1606630"/>
              <a:gd name="connsiteX0" fmla="*/ 69233 w 2876440"/>
              <a:gd name="connsiteY0" fmla="*/ 964856 h 1606630"/>
              <a:gd name="connsiteX1" fmla="*/ 703264 w 2876440"/>
              <a:gd name="connsiteY1" fmla="*/ 1033690 h 1606630"/>
              <a:gd name="connsiteX2" fmla="*/ 898396 w 2876440"/>
              <a:gd name="connsiteY2" fmla="*/ 1511619 h 1606630"/>
              <a:gd name="connsiteX3" fmla="*/ 1545684 w 2876440"/>
              <a:gd name="connsiteY3" fmla="*/ 1540863 h 1606630"/>
              <a:gd name="connsiteX4" fmla="*/ 2386357 w 2876440"/>
              <a:gd name="connsiteY4" fmla="*/ 1605735 h 1606630"/>
              <a:gd name="connsiteX5" fmla="*/ 2875890 w 2876440"/>
              <a:gd name="connsiteY5" fmla="*/ 1488348 h 1606630"/>
              <a:gd name="connsiteX6" fmla="*/ 2471616 w 2876440"/>
              <a:gd name="connsiteY6" fmla="*/ 1026411 h 1606630"/>
              <a:gd name="connsiteX7" fmla="*/ 1951120 w 2876440"/>
              <a:gd name="connsiteY7" fmla="*/ 570784 h 1606630"/>
              <a:gd name="connsiteX8" fmla="*/ 1043073 w 2876440"/>
              <a:gd name="connsiteY8" fmla="*/ 1 h 1606630"/>
              <a:gd name="connsiteX9" fmla="*/ 126305 w 2876440"/>
              <a:gd name="connsiteY9" fmla="*/ 573123 h 1606630"/>
              <a:gd name="connsiteX10" fmla="*/ 69233 w 2876440"/>
              <a:gd name="connsiteY10" fmla="*/ 964856 h 1606630"/>
              <a:gd name="connsiteX0" fmla="*/ 69233 w 2732085"/>
              <a:gd name="connsiteY0" fmla="*/ 964856 h 1609025"/>
              <a:gd name="connsiteX1" fmla="*/ 703264 w 2732085"/>
              <a:gd name="connsiteY1" fmla="*/ 1033690 h 1609025"/>
              <a:gd name="connsiteX2" fmla="*/ 898396 w 2732085"/>
              <a:gd name="connsiteY2" fmla="*/ 1511619 h 1609025"/>
              <a:gd name="connsiteX3" fmla="*/ 1545684 w 2732085"/>
              <a:gd name="connsiteY3" fmla="*/ 1540863 h 1609025"/>
              <a:gd name="connsiteX4" fmla="*/ 2386357 w 2732085"/>
              <a:gd name="connsiteY4" fmla="*/ 1605735 h 1609025"/>
              <a:gd name="connsiteX5" fmla="*/ 2731110 w 2732085"/>
              <a:gd name="connsiteY5" fmla="*/ 1427388 h 1609025"/>
              <a:gd name="connsiteX6" fmla="*/ 2471616 w 2732085"/>
              <a:gd name="connsiteY6" fmla="*/ 1026411 h 1609025"/>
              <a:gd name="connsiteX7" fmla="*/ 1951120 w 2732085"/>
              <a:gd name="connsiteY7" fmla="*/ 570784 h 1609025"/>
              <a:gd name="connsiteX8" fmla="*/ 1043073 w 2732085"/>
              <a:gd name="connsiteY8" fmla="*/ 1 h 1609025"/>
              <a:gd name="connsiteX9" fmla="*/ 126305 w 2732085"/>
              <a:gd name="connsiteY9" fmla="*/ 573123 h 1609025"/>
              <a:gd name="connsiteX10" fmla="*/ 69233 w 2732085"/>
              <a:gd name="connsiteY10" fmla="*/ 964856 h 1609025"/>
              <a:gd name="connsiteX0" fmla="*/ 69233 w 2732612"/>
              <a:gd name="connsiteY0" fmla="*/ 964856 h 1594390"/>
              <a:gd name="connsiteX1" fmla="*/ 703264 w 2732612"/>
              <a:gd name="connsiteY1" fmla="*/ 1033690 h 1594390"/>
              <a:gd name="connsiteX2" fmla="*/ 898396 w 2732612"/>
              <a:gd name="connsiteY2" fmla="*/ 1511619 h 1594390"/>
              <a:gd name="connsiteX3" fmla="*/ 1545684 w 2732612"/>
              <a:gd name="connsiteY3" fmla="*/ 1540863 h 1594390"/>
              <a:gd name="connsiteX4" fmla="*/ 2363497 w 2732612"/>
              <a:gd name="connsiteY4" fmla="*/ 1590495 h 1594390"/>
              <a:gd name="connsiteX5" fmla="*/ 2731110 w 2732612"/>
              <a:gd name="connsiteY5" fmla="*/ 1427388 h 1594390"/>
              <a:gd name="connsiteX6" fmla="*/ 2471616 w 2732612"/>
              <a:gd name="connsiteY6" fmla="*/ 1026411 h 1594390"/>
              <a:gd name="connsiteX7" fmla="*/ 1951120 w 2732612"/>
              <a:gd name="connsiteY7" fmla="*/ 570784 h 1594390"/>
              <a:gd name="connsiteX8" fmla="*/ 1043073 w 2732612"/>
              <a:gd name="connsiteY8" fmla="*/ 1 h 1594390"/>
              <a:gd name="connsiteX9" fmla="*/ 126305 w 2732612"/>
              <a:gd name="connsiteY9" fmla="*/ 573123 h 1594390"/>
              <a:gd name="connsiteX10" fmla="*/ 69233 w 2732612"/>
              <a:gd name="connsiteY10" fmla="*/ 964856 h 1594390"/>
              <a:gd name="connsiteX0" fmla="*/ 69233 w 2694870"/>
              <a:gd name="connsiteY0" fmla="*/ 964856 h 1596065"/>
              <a:gd name="connsiteX1" fmla="*/ 703264 w 2694870"/>
              <a:gd name="connsiteY1" fmla="*/ 1033690 h 1596065"/>
              <a:gd name="connsiteX2" fmla="*/ 898396 w 2694870"/>
              <a:gd name="connsiteY2" fmla="*/ 1511619 h 1596065"/>
              <a:gd name="connsiteX3" fmla="*/ 1545684 w 2694870"/>
              <a:gd name="connsiteY3" fmla="*/ 1540863 h 1596065"/>
              <a:gd name="connsiteX4" fmla="*/ 2363497 w 2694870"/>
              <a:gd name="connsiteY4" fmla="*/ 1590495 h 1596065"/>
              <a:gd name="connsiteX5" fmla="*/ 2693010 w 2694870"/>
              <a:gd name="connsiteY5" fmla="*/ 1396908 h 1596065"/>
              <a:gd name="connsiteX6" fmla="*/ 2471616 w 2694870"/>
              <a:gd name="connsiteY6" fmla="*/ 1026411 h 1596065"/>
              <a:gd name="connsiteX7" fmla="*/ 1951120 w 2694870"/>
              <a:gd name="connsiteY7" fmla="*/ 570784 h 1596065"/>
              <a:gd name="connsiteX8" fmla="*/ 1043073 w 2694870"/>
              <a:gd name="connsiteY8" fmla="*/ 1 h 1596065"/>
              <a:gd name="connsiteX9" fmla="*/ 126305 w 2694870"/>
              <a:gd name="connsiteY9" fmla="*/ 573123 h 1596065"/>
              <a:gd name="connsiteX10" fmla="*/ 69233 w 2694870"/>
              <a:gd name="connsiteY10" fmla="*/ 964856 h 1596065"/>
              <a:gd name="connsiteX0" fmla="*/ 69233 w 2696419"/>
              <a:gd name="connsiteY0" fmla="*/ 964856 h 1596065"/>
              <a:gd name="connsiteX1" fmla="*/ 703264 w 2696419"/>
              <a:gd name="connsiteY1" fmla="*/ 1033690 h 1596065"/>
              <a:gd name="connsiteX2" fmla="*/ 898396 w 2696419"/>
              <a:gd name="connsiteY2" fmla="*/ 1511619 h 1596065"/>
              <a:gd name="connsiteX3" fmla="*/ 1545684 w 2696419"/>
              <a:gd name="connsiteY3" fmla="*/ 1540863 h 1596065"/>
              <a:gd name="connsiteX4" fmla="*/ 2363497 w 2696419"/>
              <a:gd name="connsiteY4" fmla="*/ 1590495 h 1596065"/>
              <a:gd name="connsiteX5" fmla="*/ 2693010 w 2696419"/>
              <a:gd name="connsiteY5" fmla="*/ 1396908 h 1596065"/>
              <a:gd name="connsiteX6" fmla="*/ 2471616 w 2696419"/>
              <a:gd name="connsiteY6" fmla="*/ 1026411 h 1596065"/>
              <a:gd name="connsiteX7" fmla="*/ 1951120 w 2696419"/>
              <a:gd name="connsiteY7" fmla="*/ 570784 h 1596065"/>
              <a:gd name="connsiteX8" fmla="*/ 1043073 w 2696419"/>
              <a:gd name="connsiteY8" fmla="*/ 1 h 1596065"/>
              <a:gd name="connsiteX9" fmla="*/ 126305 w 2696419"/>
              <a:gd name="connsiteY9" fmla="*/ 573123 h 1596065"/>
              <a:gd name="connsiteX10" fmla="*/ 69233 w 2696419"/>
              <a:gd name="connsiteY10" fmla="*/ 964856 h 1596065"/>
              <a:gd name="connsiteX0" fmla="*/ 69233 w 2694044"/>
              <a:gd name="connsiteY0" fmla="*/ 964856 h 1596065"/>
              <a:gd name="connsiteX1" fmla="*/ 703264 w 2694044"/>
              <a:gd name="connsiteY1" fmla="*/ 1033690 h 1596065"/>
              <a:gd name="connsiteX2" fmla="*/ 898396 w 2694044"/>
              <a:gd name="connsiteY2" fmla="*/ 1511619 h 1596065"/>
              <a:gd name="connsiteX3" fmla="*/ 1545684 w 2694044"/>
              <a:gd name="connsiteY3" fmla="*/ 1540863 h 1596065"/>
              <a:gd name="connsiteX4" fmla="*/ 2363497 w 2694044"/>
              <a:gd name="connsiteY4" fmla="*/ 1590495 h 1596065"/>
              <a:gd name="connsiteX5" fmla="*/ 2693010 w 2694044"/>
              <a:gd name="connsiteY5" fmla="*/ 1396908 h 1596065"/>
              <a:gd name="connsiteX6" fmla="*/ 2448756 w 2694044"/>
              <a:gd name="connsiteY6" fmla="*/ 1003551 h 1596065"/>
              <a:gd name="connsiteX7" fmla="*/ 1951120 w 2694044"/>
              <a:gd name="connsiteY7" fmla="*/ 570784 h 1596065"/>
              <a:gd name="connsiteX8" fmla="*/ 1043073 w 2694044"/>
              <a:gd name="connsiteY8" fmla="*/ 1 h 1596065"/>
              <a:gd name="connsiteX9" fmla="*/ 126305 w 2694044"/>
              <a:gd name="connsiteY9" fmla="*/ 573123 h 1596065"/>
              <a:gd name="connsiteX10" fmla="*/ 69233 w 2694044"/>
              <a:gd name="connsiteY10" fmla="*/ 964856 h 1596065"/>
              <a:gd name="connsiteX0" fmla="*/ 69233 w 2694044"/>
              <a:gd name="connsiteY0" fmla="*/ 964856 h 1603923"/>
              <a:gd name="connsiteX1" fmla="*/ 703264 w 2694044"/>
              <a:gd name="connsiteY1" fmla="*/ 1033690 h 1603923"/>
              <a:gd name="connsiteX2" fmla="*/ 898396 w 2694044"/>
              <a:gd name="connsiteY2" fmla="*/ 1511619 h 1603923"/>
              <a:gd name="connsiteX3" fmla="*/ 1705704 w 2694044"/>
              <a:gd name="connsiteY3" fmla="*/ 1578963 h 1603923"/>
              <a:gd name="connsiteX4" fmla="*/ 2363497 w 2694044"/>
              <a:gd name="connsiteY4" fmla="*/ 1590495 h 1603923"/>
              <a:gd name="connsiteX5" fmla="*/ 2693010 w 2694044"/>
              <a:gd name="connsiteY5" fmla="*/ 1396908 h 1603923"/>
              <a:gd name="connsiteX6" fmla="*/ 2448756 w 2694044"/>
              <a:gd name="connsiteY6" fmla="*/ 1003551 h 1603923"/>
              <a:gd name="connsiteX7" fmla="*/ 1951120 w 2694044"/>
              <a:gd name="connsiteY7" fmla="*/ 570784 h 1603923"/>
              <a:gd name="connsiteX8" fmla="*/ 1043073 w 2694044"/>
              <a:gd name="connsiteY8" fmla="*/ 1 h 1603923"/>
              <a:gd name="connsiteX9" fmla="*/ 126305 w 2694044"/>
              <a:gd name="connsiteY9" fmla="*/ 573123 h 1603923"/>
              <a:gd name="connsiteX10" fmla="*/ 69233 w 2694044"/>
              <a:gd name="connsiteY10" fmla="*/ 964856 h 1603923"/>
              <a:gd name="connsiteX0" fmla="*/ 69233 w 2694044"/>
              <a:gd name="connsiteY0" fmla="*/ 964856 h 1604764"/>
              <a:gd name="connsiteX1" fmla="*/ 703264 w 2694044"/>
              <a:gd name="connsiteY1" fmla="*/ 1033690 h 1604764"/>
              <a:gd name="connsiteX2" fmla="*/ 898396 w 2694044"/>
              <a:gd name="connsiteY2" fmla="*/ 1488759 h 1604764"/>
              <a:gd name="connsiteX3" fmla="*/ 1705704 w 2694044"/>
              <a:gd name="connsiteY3" fmla="*/ 1578963 h 1604764"/>
              <a:gd name="connsiteX4" fmla="*/ 2363497 w 2694044"/>
              <a:gd name="connsiteY4" fmla="*/ 1590495 h 1604764"/>
              <a:gd name="connsiteX5" fmla="*/ 2693010 w 2694044"/>
              <a:gd name="connsiteY5" fmla="*/ 1396908 h 1604764"/>
              <a:gd name="connsiteX6" fmla="*/ 2448756 w 2694044"/>
              <a:gd name="connsiteY6" fmla="*/ 1003551 h 1604764"/>
              <a:gd name="connsiteX7" fmla="*/ 1951120 w 2694044"/>
              <a:gd name="connsiteY7" fmla="*/ 570784 h 1604764"/>
              <a:gd name="connsiteX8" fmla="*/ 1043073 w 2694044"/>
              <a:gd name="connsiteY8" fmla="*/ 1 h 1604764"/>
              <a:gd name="connsiteX9" fmla="*/ 126305 w 2694044"/>
              <a:gd name="connsiteY9" fmla="*/ 573123 h 1604764"/>
              <a:gd name="connsiteX10" fmla="*/ 69233 w 2694044"/>
              <a:gd name="connsiteY10" fmla="*/ 964856 h 1604764"/>
              <a:gd name="connsiteX0" fmla="*/ 69233 w 2700479"/>
              <a:gd name="connsiteY0" fmla="*/ 964856 h 1604764"/>
              <a:gd name="connsiteX1" fmla="*/ 703264 w 2700479"/>
              <a:gd name="connsiteY1" fmla="*/ 1033690 h 1604764"/>
              <a:gd name="connsiteX2" fmla="*/ 898396 w 2700479"/>
              <a:gd name="connsiteY2" fmla="*/ 1488759 h 1604764"/>
              <a:gd name="connsiteX3" fmla="*/ 1705704 w 2700479"/>
              <a:gd name="connsiteY3" fmla="*/ 1578963 h 1604764"/>
              <a:gd name="connsiteX4" fmla="*/ 2363497 w 2700479"/>
              <a:gd name="connsiteY4" fmla="*/ 1590495 h 1604764"/>
              <a:gd name="connsiteX5" fmla="*/ 2693010 w 2700479"/>
              <a:gd name="connsiteY5" fmla="*/ 1396908 h 1604764"/>
              <a:gd name="connsiteX6" fmla="*/ 2448756 w 2700479"/>
              <a:gd name="connsiteY6" fmla="*/ 1003551 h 1604764"/>
              <a:gd name="connsiteX7" fmla="*/ 1951120 w 2700479"/>
              <a:gd name="connsiteY7" fmla="*/ 570784 h 1604764"/>
              <a:gd name="connsiteX8" fmla="*/ 1043073 w 2700479"/>
              <a:gd name="connsiteY8" fmla="*/ 1 h 1604764"/>
              <a:gd name="connsiteX9" fmla="*/ 126305 w 2700479"/>
              <a:gd name="connsiteY9" fmla="*/ 573123 h 1604764"/>
              <a:gd name="connsiteX10" fmla="*/ 69233 w 2700479"/>
              <a:gd name="connsiteY10" fmla="*/ 964856 h 1604764"/>
              <a:gd name="connsiteX0" fmla="*/ 69233 w 2693098"/>
              <a:gd name="connsiteY0" fmla="*/ 964856 h 1601943"/>
              <a:gd name="connsiteX1" fmla="*/ 703264 w 2693098"/>
              <a:gd name="connsiteY1" fmla="*/ 1033690 h 1601943"/>
              <a:gd name="connsiteX2" fmla="*/ 898396 w 2693098"/>
              <a:gd name="connsiteY2" fmla="*/ 1488759 h 1601943"/>
              <a:gd name="connsiteX3" fmla="*/ 1705704 w 2693098"/>
              <a:gd name="connsiteY3" fmla="*/ 1578963 h 1601943"/>
              <a:gd name="connsiteX4" fmla="*/ 2363497 w 2693098"/>
              <a:gd name="connsiteY4" fmla="*/ 1590495 h 1601943"/>
              <a:gd name="connsiteX5" fmla="*/ 2685390 w 2693098"/>
              <a:gd name="connsiteY5" fmla="*/ 1435008 h 1601943"/>
              <a:gd name="connsiteX6" fmla="*/ 2448756 w 2693098"/>
              <a:gd name="connsiteY6" fmla="*/ 1003551 h 1601943"/>
              <a:gd name="connsiteX7" fmla="*/ 1951120 w 2693098"/>
              <a:gd name="connsiteY7" fmla="*/ 570784 h 1601943"/>
              <a:gd name="connsiteX8" fmla="*/ 1043073 w 2693098"/>
              <a:gd name="connsiteY8" fmla="*/ 1 h 1601943"/>
              <a:gd name="connsiteX9" fmla="*/ 126305 w 2693098"/>
              <a:gd name="connsiteY9" fmla="*/ 573123 h 1601943"/>
              <a:gd name="connsiteX10" fmla="*/ 69233 w 2693098"/>
              <a:gd name="connsiteY10" fmla="*/ 964856 h 1601943"/>
              <a:gd name="connsiteX0" fmla="*/ 69233 w 2678383"/>
              <a:gd name="connsiteY0" fmla="*/ 964856 h 1603636"/>
              <a:gd name="connsiteX1" fmla="*/ 703264 w 2678383"/>
              <a:gd name="connsiteY1" fmla="*/ 1033690 h 1603636"/>
              <a:gd name="connsiteX2" fmla="*/ 898396 w 2678383"/>
              <a:gd name="connsiteY2" fmla="*/ 1488759 h 1603636"/>
              <a:gd name="connsiteX3" fmla="*/ 1705704 w 2678383"/>
              <a:gd name="connsiteY3" fmla="*/ 1578963 h 1603636"/>
              <a:gd name="connsiteX4" fmla="*/ 2363497 w 2678383"/>
              <a:gd name="connsiteY4" fmla="*/ 1590495 h 1603636"/>
              <a:gd name="connsiteX5" fmla="*/ 2670150 w 2678383"/>
              <a:gd name="connsiteY5" fmla="*/ 1412148 h 1603636"/>
              <a:gd name="connsiteX6" fmla="*/ 2448756 w 2678383"/>
              <a:gd name="connsiteY6" fmla="*/ 1003551 h 1603636"/>
              <a:gd name="connsiteX7" fmla="*/ 1951120 w 2678383"/>
              <a:gd name="connsiteY7" fmla="*/ 570784 h 1603636"/>
              <a:gd name="connsiteX8" fmla="*/ 1043073 w 2678383"/>
              <a:gd name="connsiteY8" fmla="*/ 1 h 1603636"/>
              <a:gd name="connsiteX9" fmla="*/ 126305 w 2678383"/>
              <a:gd name="connsiteY9" fmla="*/ 573123 h 1603636"/>
              <a:gd name="connsiteX10" fmla="*/ 69233 w 2678383"/>
              <a:gd name="connsiteY10" fmla="*/ 964856 h 1603636"/>
              <a:gd name="connsiteX0" fmla="*/ 69233 w 2671336"/>
              <a:gd name="connsiteY0" fmla="*/ 964856 h 1588803"/>
              <a:gd name="connsiteX1" fmla="*/ 703264 w 2671336"/>
              <a:gd name="connsiteY1" fmla="*/ 1033690 h 1588803"/>
              <a:gd name="connsiteX2" fmla="*/ 898396 w 2671336"/>
              <a:gd name="connsiteY2" fmla="*/ 1488759 h 1588803"/>
              <a:gd name="connsiteX3" fmla="*/ 1705704 w 2671336"/>
              <a:gd name="connsiteY3" fmla="*/ 1578963 h 1588803"/>
              <a:gd name="connsiteX4" fmla="*/ 2363497 w 2671336"/>
              <a:gd name="connsiteY4" fmla="*/ 1567635 h 1588803"/>
              <a:gd name="connsiteX5" fmla="*/ 2670150 w 2671336"/>
              <a:gd name="connsiteY5" fmla="*/ 1412148 h 1588803"/>
              <a:gd name="connsiteX6" fmla="*/ 2448756 w 2671336"/>
              <a:gd name="connsiteY6" fmla="*/ 1003551 h 1588803"/>
              <a:gd name="connsiteX7" fmla="*/ 1951120 w 2671336"/>
              <a:gd name="connsiteY7" fmla="*/ 570784 h 1588803"/>
              <a:gd name="connsiteX8" fmla="*/ 1043073 w 2671336"/>
              <a:gd name="connsiteY8" fmla="*/ 1 h 1588803"/>
              <a:gd name="connsiteX9" fmla="*/ 126305 w 2671336"/>
              <a:gd name="connsiteY9" fmla="*/ 573123 h 1588803"/>
              <a:gd name="connsiteX10" fmla="*/ 69233 w 2671336"/>
              <a:gd name="connsiteY10" fmla="*/ 964856 h 1588803"/>
              <a:gd name="connsiteX0" fmla="*/ 69233 w 2672678"/>
              <a:gd name="connsiteY0" fmla="*/ 964856 h 1588803"/>
              <a:gd name="connsiteX1" fmla="*/ 703264 w 2672678"/>
              <a:gd name="connsiteY1" fmla="*/ 1033690 h 1588803"/>
              <a:gd name="connsiteX2" fmla="*/ 898396 w 2672678"/>
              <a:gd name="connsiteY2" fmla="*/ 1488759 h 1588803"/>
              <a:gd name="connsiteX3" fmla="*/ 1705704 w 2672678"/>
              <a:gd name="connsiteY3" fmla="*/ 1578963 h 1588803"/>
              <a:gd name="connsiteX4" fmla="*/ 2363497 w 2672678"/>
              <a:gd name="connsiteY4" fmla="*/ 1567635 h 1588803"/>
              <a:gd name="connsiteX5" fmla="*/ 2670150 w 2672678"/>
              <a:gd name="connsiteY5" fmla="*/ 1412148 h 1588803"/>
              <a:gd name="connsiteX6" fmla="*/ 2448756 w 2672678"/>
              <a:gd name="connsiteY6" fmla="*/ 1003551 h 1588803"/>
              <a:gd name="connsiteX7" fmla="*/ 1951120 w 2672678"/>
              <a:gd name="connsiteY7" fmla="*/ 570784 h 1588803"/>
              <a:gd name="connsiteX8" fmla="*/ 1043073 w 2672678"/>
              <a:gd name="connsiteY8" fmla="*/ 1 h 1588803"/>
              <a:gd name="connsiteX9" fmla="*/ 126305 w 2672678"/>
              <a:gd name="connsiteY9" fmla="*/ 573123 h 1588803"/>
              <a:gd name="connsiteX10" fmla="*/ 69233 w 2672678"/>
              <a:gd name="connsiteY10" fmla="*/ 964856 h 1588803"/>
              <a:gd name="connsiteX0" fmla="*/ 69233 w 2672678"/>
              <a:gd name="connsiteY0" fmla="*/ 964856 h 1578244"/>
              <a:gd name="connsiteX1" fmla="*/ 703264 w 2672678"/>
              <a:gd name="connsiteY1" fmla="*/ 1033690 h 1578244"/>
              <a:gd name="connsiteX2" fmla="*/ 898396 w 2672678"/>
              <a:gd name="connsiteY2" fmla="*/ 1488759 h 1578244"/>
              <a:gd name="connsiteX3" fmla="*/ 1698084 w 2672678"/>
              <a:gd name="connsiteY3" fmla="*/ 1556103 h 1578244"/>
              <a:gd name="connsiteX4" fmla="*/ 2363497 w 2672678"/>
              <a:gd name="connsiteY4" fmla="*/ 1567635 h 1578244"/>
              <a:gd name="connsiteX5" fmla="*/ 2670150 w 2672678"/>
              <a:gd name="connsiteY5" fmla="*/ 1412148 h 1578244"/>
              <a:gd name="connsiteX6" fmla="*/ 2448756 w 2672678"/>
              <a:gd name="connsiteY6" fmla="*/ 1003551 h 1578244"/>
              <a:gd name="connsiteX7" fmla="*/ 1951120 w 2672678"/>
              <a:gd name="connsiteY7" fmla="*/ 570784 h 1578244"/>
              <a:gd name="connsiteX8" fmla="*/ 1043073 w 2672678"/>
              <a:gd name="connsiteY8" fmla="*/ 1 h 1578244"/>
              <a:gd name="connsiteX9" fmla="*/ 126305 w 2672678"/>
              <a:gd name="connsiteY9" fmla="*/ 573123 h 1578244"/>
              <a:gd name="connsiteX10" fmla="*/ 69233 w 2672678"/>
              <a:gd name="connsiteY10" fmla="*/ 964856 h 1578244"/>
              <a:gd name="connsiteX0" fmla="*/ 69233 w 2680191"/>
              <a:gd name="connsiteY0" fmla="*/ 964856 h 1579935"/>
              <a:gd name="connsiteX1" fmla="*/ 703264 w 2680191"/>
              <a:gd name="connsiteY1" fmla="*/ 1033690 h 1579935"/>
              <a:gd name="connsiteX2" fmla="*/ 898396 w 2680191"/>
              <a:gd name="connsiteY2" fmla="*/ 1488759 h 1579935"/>
              <a:gd name="connsiteX3" fmla="*/ 1698084 w 2680191"/>
              <a:gd name="connsiteY3" fmla="*/ 1556103 h 1579935"/>
              <a:gd name="connsiteX4" fmla="*/ 2363497 w 2680191"/>
              <a:gd name="connsiteY4" fmla="*/ 1567635 h 1579935"/>
              <a:gd name="connsiteX5" fmla="*/ 2677770 w 2680191"/>
              <a:gd name="connsiteY5" fmla="*/ 1389288 h 1579935"/>
              <a:gd name="connsiteX6" fmla="*/ 2448756 w 2680191"/>
              <a:gd name="connsiteY6" fmla="*/ 1003551 h 1579935"/>
              <a:gd name="connsiteX7" fmla="*/ 1951120 w 2680191"/>
              <a:gd name="connsiteY7" fmla="*/ 570784 h 1579935"/>
              <a:gd name="connsiteX8" fmla="*/ 1043073 w 2680191"/>
              <a:gd name="connsiteY8" fmla="*/ 1 h 1579935"/>
              <a:gd name="connsiteX9" fmla="*/ 126305 w 2680191"/>
              <a:gd name="connsiteY9" fmla="*/ 573123 h 1579935"/>
              <a:gd name="connsiteX10" fmla="*/ 69233 w 2680191"/>
              <a:gd name="connsiteY10" fmla="*/ 964856 h 1579935"/>
              <a:gd name="connsiteX0" fmla="*/ 69233 w 2680191"/>
              <a:gd name="connsiteY0" fmla="*/ 964856 h 1574854"/>
              <a:gd name="connsiteX1" fmla="*/ 703264 w 2680191"/>
              <a:gd name="connsiteY1" fmla="*/ 1033690 h 1574854"/>
              <a:gd name="connsiteX2" fmla="*/ 898396 w 2680191"/>
              <a:gd name="connsiteY2" fmla="*/ 1488759 h 1574854"/>
              <a:gd name="connsiteX3" fmla="*/ 2363497 w 2680191"/>
              <a:gd name="connsiteY3" fmla="*/ 1567635 h 1574854"/>
              <a:gd name="connsiteX4" fmla="*/ 2677770 w 2680191"/>
              <a:gd name="connsiteY4" fmla="*/ 1389288 h 1574854"/>
              <a:gd name="connsiteX5" fmla="*/ 2448756 w 2680191"/>
              <a:gd name="connsiteY5" fmla="*/ 1003551 h 1574854"/>
              <a:gd name="connsiteX6" fmla="*/ 1951120 w 2680191"/>
              <a:gd name="connsiteY6" fmla="*/ 570784 h 1574854"/>
              <a:gd name="connsiteX7" fmla="*/ 1043073 w 2680191"/>
              <a:gd name="connsiteY7" fmla="*/ 1 h 1574854"/>
              <a:gd name="connsiteX8" fmla="*/ 126305 w 2680191"/>
              <a:gd name="connsiteY8" fmla="*/ 573123 h 1574854"/>
              <a:gd name="connsiteX9" fmla="*/ 69233 w 2680191"/>
              <a:gd name="connsiteY9" fmla="*/ 964856 h 1574854"/>
              <a:gd name="connsiteX0" fmla="*/ 69233 w 2768027"/>
              <a:gd name="connsiteY0" fmla="*/ 964856 h 1509597"/>
              <a:gd name="connsiteX1" fmla="*/ 703264 w 2768027"/>
              <a:gd name="connsiteY1" fmla="*/ 1033690 h 1509597"/>
              <a:gd name="connsiteX2" fmla="*/ 898396 w 2768027"/>
              <a:gd name="connsiteY2" fmla="*/ 1488759 h 1509597"/>
              <a:gd name="connsiteX3" fmla="*/ 2677770 w 2768027"/>
              <a:gd name="connsiteY3" fmla="*/ 1389288 h 1509597"/>
              <a:gd name="connsiteX4" fmla="*/ 2448756 w 2768027"/>
              <a:gd name="connsiteY4" fmla="*/ 1003551 h 1509597"/>
              <a:gd name="connsiteX5" fmla="*/ 1951120 w 2768027"/>
              <a:gd name="connsiteY5" fmla="*/ 570784 h 1509597"/>
              <a:gd name="connsiteX6" fmla="*/ 1043073 w 2768027"/>
              <a:gd name="connsiteY6" fmla="*/ 1 h 1509597"/>
              <a:gd name="connsiteX7" fmla="*/ 126305 w 2768027"/>
              <a:gd name="connsiteY7" fmla="*/ 573123 h 1509597"/>
              <a:gd name="connsiteX8" fmla="*/ 69233 w 2768027"/>
              <a:gd name="connsiteY8" fmla="*/ 964856 h 1509597"/>
              <a:gd name="connsiteX0" fmla="*/ 69233 w 2449867"/>
              <a:gd name="connsiteY0" fmla="*/ 964856 h 1489512"/>
              <a:gd name="connsiteX1" fmla="*/ 703264 w 2449867"/>
              <a:gd name="connsiteY1" fmla="*/ 1033690 h 1489512"/>
              <a:gd name="connsiteX2" fmla="*/ 898396 w 2449867"/>
              <a:gd name="connsiteY2" fmla="*/ 1488759 h 1489512"/>
              <a:gd name="connsiteX3" fmla="*/ 1824330 w 2449867"/>
              <a:gd name="connsiteY3" fmla="*/ 1137828 h 1489512"/>
              <a:gd name="connsiteX4" fmla="*/ 2448756 w 2449867"/>
              <a:gd name="connsiteY4" fmla="*/ 1003551 h 1489512"/>
              <a:gd name="connsiteX5" fmla="*/ 1951120 w 2449867"/>
              <a:gd name="connsiteY5" fmla="*/ 570784 h 1489512"/>
              <a:gd name="connsiteX6" fmla="*/ 1043073 w 2449867"/>
              <a:gd name="connsiteY6" fmla="*/ 1 h 1489512"/>
              <a:gd name="connsiteX7" fmla="*/ 126305 w 2449867"/>
              <a:gd name="connsiteY7" fmla="*/ 573123 h 1489512"/>
              <a:gd name="connsiteX8" fmla="*/ 69233 w 2449867"/>
              <a:gd name="connsiteY8" fmla="*/ 964856 h 1489512"/>
              <a:gd name="connsiteX0" fmla="*/ 69233 w 2253044"/>
              <a:gd name="connsiteY0" fmla="*/ 964856 h 1489531"/>
              <a:gd name="connsiteX1" fmla="*/ 703264 w 2253044"/>
              <a:gd name="connsiteY1" fmla="*/ 1033690 h 1489531"/>
              <a:gd name="connsiteX2" fmla="*/ 898396 w 2253044"/>
              <a:gd name="connsiteY2" fmla="*/ 1488759 h 1489531"/>
              <a:gd name="connsiteX3" fmla="*/ 1824330 w 2253044"/>
              <a:gd name="connsiteY3" fmla="*/ 1137828 h 1489531"/>
              <a:gd name="connsiteX4" fmla="*/ 2250636 w 2253044"/>
              <a:gd name="connsiteY4" fmla="*/ 957831 h 1489531"/>
              <a:gd name="connsiteX5" fmla="*/ 1951120 w 2253044"/>
              <a:gd name="connsiteY5" fmla="*/ 570784 h 1489531"/>
              <a:gd name="connsiteX6" fmla="*/ 1043073 w 2253044"/>
              <a:gd name="connsiteY6" fmla="*/ 1 h 1489531"/>
              <a:gd name="connsiteX7" fmla="*/ 126305 w 2253044"/>
              <a:gd name="connsiteY7" fmla="*/ 573123 h 1489531"/>
              <a:gd name="connsiteX8" fmla="*/ 69233 w 2253044"/>
              <a:gd name="connsiteY8" fmla="*/ 964856 h 1489531"/>
              <a:gd name="connsiteX0" fmla="*/ 69233 w 2253044"/>
              <a:gd name="connsiteY0" fmla="*/ 964856 h 1138618"/>
              <a:gd name="connsiteX1" fmla="*/ 703264 w 2253044"/>
              <a:gd name="connsiteY1" fmla="*/ 1033690 h 1138618"/>
              <a:gd name="connsiteX2" fmla="*/ 1340356 w 2253044"/>
              <a:gd name="connsiteY2" fmla="*/ 1023939 h 1138618"/>
              <a:gd name="connsiteX3" fmla="*/ 1824330 w 2253044"/>
              <a:gd name="connsiteY3" fmla="*/ 1137828 h 1138618"/>
              <a:gd name="connsiteX4" fmla="*/ 2250636 w 2253044"/>
              <a:gd name="connsiteY4" fmla="*/ 957831 h 1138618"/>
              <a:gd name="connsiteX5" fmla="*/ 1951120 w 2253044"/>
              <a:gd name="connsiteY5" fmla="*/ 570784 h 1138618"/>
              <a:gd name="connsiteX6" fmla="*/ 1043073 w 2253044"/>
              <a:gd name="connsiteY6" fmla="*/ 1 h 1138618"/>
              <a:gd name="connsiteX7" fmla="*/ 126305 w 2253044"/>
              <a:gd name="connsiteY7" fmla="*/ 573123 h 1138618"/>
              <a:gd name="connsiteX8" fmla="*/ 69233 w 2253044"/>
              <a:gd name="connsiteY8" fmla="*/ 964856 h 1138618"/>
              <a:gd name="connsiteX0" fmla="*/ 69233 w 2253559"/>
              <a:gd name="connsiteY0" fmla="*/ 964856 h 1036498"/>
              <a:gd name="connsiteX1" fmla="*/ 703264 w 2253559"/>
              <a:gd name="connsiteY1" fmla="*/ 1033690 h 1036498"/>
              <a:gd name="connsiteX2" fmla="*/ 1340356 w 2253559"/>
              <a:gd name="connsiteY2" fmla="*/ 1023939 h 1036498"/>
              <a:gd name="connsiteX3" fmla="*/ 1809090 w 2253559"/>
              <a:gd name="connsiteY3" fmla="*/ 1031148 h 1036498"/>
              <a:gd name="connsiteX4" fmla="*/ 2250636 w 2253559"/>
              <a:gd name="connsiteY4" fmla="*/ 957831 h 1036498"/>
              <a:gd name="connsiteX5" fmla="*/ 1951120 w 2253559"/>
              <a:gd name="connsiteY5" fmla="*/ 570784 h 1036498"/>
              <a:gd name="connsiteX6" fmla="*/ 1043073 w 2253559"/>
              <a:gd name="connsiteY6" fmla="*/ 1 h 1036498"/>
              <a:gd name="connsiteX7" fmla="*/ 126305 w 2253559"/>
              <a:gd name="connsiteY7" fmla="*/ 573123 h 1036498"/>
              <a:gd name="connsiteX8" fmla="*/ 69233 w 2253559"/>
              <a:gd name="connsiteY8" fmla="*/ 964856 h 1036498"/>
              <a:gd name="connsiteX0" fmla="*/ 69233 w 2103927"/>
              <a:gd name="connsiteY0" fmla="*/ 964856 h 1036498"/>
              <a:gd name="connsiteX1" fmla="*/ 703264 w 2103927"/>
              <a:gd name="connsiteY1" fmla="*/ 1033690 h 1036498"/>
              <a:gd name="connsiteX2" fmla="*/ 1340356 w 2103927"/>
              <a:gd name="connsiteY2" fmla="*/ 1023939 h 1036498"/>
              <a:gd name="connsiteX3" fmla="*/ 1809090 w 2103927"/>
              <a:gd name="connsiteY3" fmla="*/ 1031148 h 1036498"/>
              <a:gd name="connsiteX4" fmla="*/ 2090616 w 2103927"/>
              <a:gd name="connsiteY4" fmla="*/ 942591 h 1036498"/>
              <a:gd name="connsiteX5" fmla="*/ 1951120 w 2103927"/>
              <a:gd name="connsiteY5" fmla="*/ 570784 h 1036498"/>
              <a:gd name="connsiteX6" fmla="*/ 1043073 w 2103927"/>
              <a:gd name="connsiteY6" fmla="*/ 1 h 1036498"/>
              <a:gd name="connsiteX7" fmla="*/ 126305 w 2103927"/>
              <a:gd name="connsiteY7" fmla="*/ 573123 h 1036498"/>
              <a:gd name="connsiteX8" fmla="*/ 69233 w 2103927"/>
              <a:gd name="connsiteY8" fmla="*/ 964856 h 1036498"/>
              <a:gd name="connsiteX0" fmla="*/ 69233 w 2093054"/>
              <a:gd name="connsiteY0" fmla="*/ 964942 h 1036584"/>
              <a:gd name="connsiteX1" fmla="*/ 703264 w 2093054"/>
              <a:gd name="connsiteY1" fmla="*/ 1033776 h 1036584"/>
              <a:gd name="connsiteX2" fmla="*/ 1340356 w 2093054"/>
              <a:gd name="connsiteY2" fmla="*/ 1024025 h 1036584"/>
              <a:gd name="connsiteX3" fmla="*/ 1809090 w 2093054"/>
              <a:gd name="connsiteY3" fmla="*/ 1031234 h 1036584"/>
              <a:gd name="connsiteX4" fmla="*/ 2090616 w 2093054"/>
              <a:gd name="connsiteY4" fmla="*/ 942677 h 1036584"/>
              <a:gd name="connsiteX5" fmla="*/ 1890160 w 2093054"/>
              <a:gd name="connsiteY5" fmla="*/ 532770 h 1036584"/>
              <a:gd name="connsiteX6" fmla="*/ 1043073 w 2093054"/>
              <a:gd name="connsiteY6" fmla="*/ 87 h 1036584"/>
              <a:gd name="connsiteX7" fmla="*/ 126305 w 2093054"/>
              <a:gd name="connsiteY7" fmla="*/ 573209 h 1036584"/>
              <a:gd name="connsiteX8" fmla="*/ 69233 w 2093054"/>
              <a:gd name="connsiteY8" fmla="*/ 964942 h 1036584"/>
              <a:gd name="connsiteX0" fmla="*/ 69233 w 2122555"/>
              <a:gd name="connsiteY0" fmla="*/ 964942 h 1039028"/>
              <a:gd name="connsiteX1" fmla="*/ 703264 w 2122555"/>
              <a:gd name="connsiteY1" fmla="*/ 1033776 h 1039028"/>
              <a:gd name="connsiteX2" fmla="*/ 1340356 w 2122555"/>
              <a:gd name="connsiteY2" fmla="*/ 1024025 h 1039028"/>
              <a:gd name="connsiteX3" fmla="*/ 2090616 w 2122555"/>
              <a:gd name="connsiteY3" fmla="*/ 942677 h 1039028"/>
              <a:gd name="connsiteX4" fmla="*/ 1890160 w 2122555"/>
              <a:gd name="connsiteY4" fmla="*/ 532770 h 1039028"/>
              <a:gd name="connsiteX5" fmla="*/ 1043073 w 2122555"/>
              <a:gd name="connsiteY5" fmla="*/ 87 h 1039028"/>
              <a:gd name="connsiteX6" fmla="*/ 126305 w 2122555"/>
              <a:gd name="connsiteY6" fmla="*/ 573209 h 1039028"/>
              <a:gd name="connsiteX7" fmla="*/ 69233 w 2122555"/>
              <a:gd name="connsiteY7" fmla="*/ 964942 h 1039028"/>
              <a:gd name="connsiteX0" fmla="*/ 69233 w 2077229"/>
              <a:gd name="connsiteY0" fmla="*/ 964942 h 1039703"/>
              <a:gd name="connsiteX1" fmla="*/ 703264 w 2077229"/>
              <a:gd name="connsiteY1" fmla="*/ 1033776 h 1039703"/>
              <a:gd name="connsiteX2" fmla="*/ 1340356 w 2077229"/>
              <a:gd name="connsiteY2" fmla="*/ 1024025 h 1039703"/>
              <a:gd name="connsiteX3" fmla="*/ 2037276 w 2077229"/>
              <a:gd name="connsiteY3" fmla="*/ 927437 h 1039703"/>
              <a:gd name="connsiteX4" fmla="*/ 1890160 w 2077229"/>
              <a:gd name="connsiteY4" fmla="*/ 532770 h 1039703"/>
              <a:gd name="connsiteX5" fmla="*/ 1043073 w 2077229"/>
              <a:gd name="connsiteY5" fmla="*/ 87 h 1039703"/>
              <a:gd name="connsiteX6" fmla="*/ 126305 w 2077229"/>
              <a:gd name="connsiteY6" fmla="*/ 573209 h 1039703"/>
              <a:gd name="connsiteX7" fmla="*/ 69233 w 2077229"/>
              <a:gd name="connsiteY7" fmla="*/ 964942 h 1039703"/>
              <a:gd name="connsiteX0" fmla="*/ 68202 w 2076198"/>
              <a:gd name="connsiteY0" fmla="*/ 964942 h 1027670"/>
              <a:gd name="connsiteX1" fmla="*/ 686993 w 2076198"/>
              <a:gd name="connsiteY1" fmla="*/ 1003296 h 1027670"/>
              <a:gd name="connsiteX2" fmla="*/ 1339325 w 2076198"/>
              <a:gd name="connsiteY2" fmla="*/ 1024025 h 1027670"/>
              <a:gd name="connsiteX3" fmla="*/ 2036245 w 2076198"/>
              <a:gd name="connsiteY3" fmla="*/ 927437 h 1027670"/>
              <a:gd name="connsiteX4" fmla="*/ 1889129 w 2076198"/>
              <a:gd name="connsiteY4" fmla="*/ 532770 h 1027670"/>
              <a:gd name="connsiteX5" fmla="*/ 1042042 w 2076198"/>
              <a:gd name="connsiteY5" fmla="*/ 87 h 1027670"/>
              <a:gd name="connsiteX6" fmla="*/ 125274 w 2076198"/>
              <a:gd name="connsiteY6" fmla="*/ 573209 h 1027670"/>
              <a:gd name="connsiteX7" fmla="*/ 68202 w 2076198"/>
              <a:gd name="connsiteY7" fmla="*/ 964942 h 1027670"/>
              <a:gd name="connsiteX0" fmla="*/ 68202 w 2073961"/>
              <a:gd name="connsiteY0" fmla="*/ 964942 h 1014604"/>
              <a:gd name="connsiteX1" fmla="*/ 686993 w 2073961"/>
              <a:gd name="connsiteY1" fmla="*/ 1003296 h 1014604"/>
              <a:gd name="connsiteX2" fmla="*/ 1369805 w 2073961"/>
              <a:gd name="connsiteY2" fmla="*/ 1008785 h 1014604"/>
              <a:gd name="connsiteX3" fmla="*/ 2036245 w 2073961"/>
              <a:gd name="connsiteY3" fmla="*/ 927437 h 1014604"/>
              <a:gd name="connsiteX4" fmla="*/ 1889129 w 2073961"/>
              <a:gd name="connsiteY4" fmla="*/ 532770 h 1014604"/>
              <a:gd name="connsiteX5" fmla="*/ 1042042 w 2073961"/>
              <a:gd name="connsiteY5" fmla="*/ 87 h 1014604"/>
              <a:gd name="connsiteX6" fmla="*/ 125274 w 2073961"/>
              <a:gd name="connsiteY6" fmla="*/ 573209 h 1014604"/>
              <a:gd name="connsiteX7" fmla="*/ 68202 w 2073961"/>
              <a:gd name="connsiteY7" fmla="*/ 964942 h 1014604"/>
              <a:gd name="connsiteX0" fmla="*/ 68202 w 2043893"/>
              <a:gd name="connsiteY0" fmla="*/ 964943 h 1012912"/>
              <a:gd name="connsiteX1" fmla="*/ 686993 w 2043893"/>
              <a:gd name="connsiteY1" fmla="*/ 1003297 h 1012912"/>
              <a:gd name="connsiteX2" fmla="*/ 1369805 w 2043893"/>
              <a:gd name="connsiteY2" fmla="*/ 1008786 h 1012912"/>
              <a:gd name="connsiteX3" fmla="*/ 1998145 w 2043893"/>
              <a:gd name="connsiteY3" fmla="*/ 950298 h 1012912"/>
              <a:gd name="connsiteX4" fmla="*/ 1889129 w 2043893"/>
              <a:gd name="connsiteY4" fmla="*/ 532771 h 1012912"/>
              <a:gd name="connsiteX5" fmla="*/ 1042042 w 2043893"/>
              <a:gd name="connsiteY5" fmla="*/ 88 h 1012912"/>
              <a:gd name="connsiteX6" fmla="*/ 125274 w 2043893"/>
              <a:gd name="connsiteY6" fmla="*/ 573210 h 1012912"/>
              <a:gd name="connsiteX7" fmla="*/ 68202 w 2043893"/>
              <a:gd name="connsiteY7" fmla="*/ 964943 h 1012912"/>
              <a:gd name="connsiteX0" fmla="*/ 68202 w 2043893"/>
              <a:gd name="connsiteY0" fmla="*/ 964943 h 1012106"/>
              <a:gd name="connsiteX1" fmla="*/ 686993 w 2043893"/>
              <a:gd name="connsiteY1" fmla="*/ 1003297 h 1012106"/>
              <a:gd name="connsiteX2" fmla="*/ 1034110 w 2043893"/>
              <a:gd name="connsiteY2" fmla="*/ 1004671 h 1012106"/>
              <a:gd name="connsiteX3" fmla="*/ 1369805 w 2043893"/>
              <a:gd name="connsiteY3" fmla="*/ 1008786 h 1012106"/>
              <a:gd name="connsiteX4" fmla="*/ 1998145 w 2043893"/>
              <a:gd name="connsiteY4" fmla="*/ 950298 h 1012106"/>
              <a:gd name="connsiteX5" fmla="*/ 1889129 w 2043893"/>
              <a:gd name="connsiteY5" fmla="*/ 532771 h 1012106"/>
              <a:gd name="connsiteX6" fmla="*/ 1042042 w 2043893"/>
              <a:gd name="connsiteY6" fmla="*/ 88 h 1012106"/>
              <a:gd name="connsiteX7" fmla="*/ 125274 w 2043893"/>
              <a:gd name="connsiteY7" fmla="*/ 573210 h 1012106"/>
              <a:gd name="connsiteX8" fmla="*/ 68202 w 2043893"/>
              <a:gd name="connsiteY8" fmla="*/ 964943 h 1012106"/>
              <a:gd name="connsiteX0" fmla="*/ 68202 w 2043893"/>
              <a:gd name="connsiteY0" fmla="*/ 964943 h 1030934"/>
              <a:gd name="connsiteX1" fmla="*/ 686993 w 2043893"/>
              <a:gd name="connsiteY1" fmla="*/ 1003297 h 1030934"/>
              <a:gd name="connsiteX2" fmla="*/ 1026490 w 2043893"/>
              <a:gd name="connsiteY2" fmla="*/ 684631 h 1030934"/>
              <a:gd name="connsiteX3" fmla="*/ 1369805 w 2043893"/>
              <a:gd name="connsiteY3" fmla="*/ 1008786 h 1030934"/>
              <a:gd name="connsiteX4" fmla="*/ 1998145 w 2043893"/>
              <a:gd name="connsiteY4" fmla="*/ 950298 h 1030934"/>
              <a:gd name="connsiteX5" fmla="*/ 1889129 w 2043893"/>
              <a:gd name="connsiteY5" fmla="*/ 532771 h 1030934"/>
              <a:gd name="connsiteX6" fmla="*/ 1042042 w 2043893"/>
              <a:gd name="connsiteY6" fmla="*/ 88 h 1030934"/>
              <a:gd name="connsiteX7" fmla="*/ 125274 w 2043893"/>
              <a:gd name="connsiteY7" fmla="*/ 573210 h 1030934"/>
              <a:gd name="connsiteX8" fmla="*/ 68202 w 2043893"/>
              <a:gd name="connsiteY8" fmla="*/ 964943 h 1030934"/>
              <a:gd name="connsiteX0" fmla="*/ 68202 w 2036013"/>
              <a:gd name="connsiteY0" fmla="*/ 964943 h 1030637"/>
              <a:gd name="connsiteX1" fmla="*/ 686993 w 2036013"/>
              <a:gd name="connsiteY1" fmla="*/ 1003297 h 1030637"/>
              <a:gd name="connsiteX2" fmla="*/ 1026490 w 2036013"/>
              <a:gd name="connsiteY2" fmla="*/ 684631 h 1030637"/>
              <a:gd name="connsiteX3" fmla="*/ 1476485 w 2036013"/>
              <a:gd name="connsiteY3" fmla="*/ 993546 h 1030637"/>
              <a:gd name="connsiteX4" fmla="*/ 1998145 w 2036013"/>
              <a:gd name="connsiteY4" fmla="*/ 950298 h 1030637"/>
              <a:gd name="connsiteX5" fmla="*/ 1889129 w 2036013"/>
              <a:gd name="connsiteY5" fmla="*/ 532771 h 1030637"/>
              <a:gd name="connsiteX6" fmla="*/ 1042042 w 2036013"/>
              <a:gd name="connsiteY6" fmla="*/ 88 h 1030637"/>
              <a:gd name="connsiteX7" fmla="*/ 125274 w 2036013"/>
              <a:gd name="connsiteY7" fmla="*/ 573210 h 1030637"/>
              <a:gd name="connsiteX8" fmla="*/ 68202 w 2036013"/>
              <a:gd name="connsiteY8" fmla="*/ 964943 h 1030637"/>
              <a:gd name="connsiteX0" fmla="*/ 59072 w 2026883"/>
              <a:gd name="connsiteY0" fmla="*/ 964943 h 1025381"/>
              <a:gd name="connsiteX1" fmla="*/ 540703 w 2026883"/>
              <a:gd name="connsiteY1" fmla="*/ 995677 h 1025381"/>
              <a:gd name="connsiteX2" fmla="*/ 1017360 w 2026883"/>
              <a:gd name="connsiteY2" fmla="*/ 684631 h 1025381"/>
              <a:gd name="connsiteX3" fmla="*/ 1467355 w 2026883"/>
              <a:gd name="connsiteY3" fmla="*/ 993546 h 1025381"/>
              <a:gd name="connsiteX4" fmla="*/ 1989015 w 2026883"/>
              <a:gd name="connsiteY4" fmla="*/ 950298 h 1025381"/>
              <a:gd name="connsiteX5" fmla="*/ 1879999 w 2026883"/>
              <a:gd name="connsiteY5" fmla="*/ 532771 h 1025381"/>
              <a:gd name="connsiteX6" fmla="*/ 1032912 w 2026883"/>
              <a:gd name="connsiteY6" fmla="*/ 88 h 1025381"/>
              <a:gd name="connsiteX7" fmla="*/ 116144 w 2026883"/>
              <a:gd name="connsiteY7" fmla="*/ 573210 h 1025381"/>
              <a:gd name="connsiteX8" fmla="*/ 59072 w 2026883"/>
              <a:gd name="connsiteY8" fmla="*/ 964943 h 1025381"/>
              <a:gd name="connsiteX0" fmla="*/ 59072 w 2026883"/>
              <a:gd name="connsiteY0" fmla="*/ 964943 h 1025381"/>
              <a:gd name="connsiteX1" fmla="*/ 540703 w 2026883"/>
              <a:gd name="connsiteY1" fmla="*/ 995677 h 1025381"/>
              <a:gd name="connsiteX2" fmla="*/ 1017360 w 2026883"/>
              <a:gd name="connsiteY2" fmla="*/ 684631 h 1025381"/>
              <a:gd name="connsiteX3" fmla="*/ 1467355 w 2026883"/>
              <a:gd name="connsiteY3" fmla="*/ 993546 h 1025381"/>
              <a:gd name="connsiteX4" fmla="*/ 1989015 w 2026883"/>
              <a:gd name="connsiteY4" fmla="*/ 950298 h 1025381"/>
              <a:gd name="connsiteX5" fmla="*/ 1879999 w 2026883"/>
              <a:gd name="connsiteY5" fmla="*/ 532771 h 1025381"/>
              <a:gd name="connsiteX6" fmla="*/ 1032912 w 2026883"/>
              <a:gd name="connsiteY6" fmla="*/ 88 h 1025381"/>
              <a:gd name="connsiteX7" fmla="*/ 116144 w 2026883"/>
              <a:gd name="connsiteY7" fmla="*/ 573210 h 1025381"/>
              <a:gd name="connsiteX8" fmla="*/ 59072 w 2026883"/>
              <a:gd name="connsiteY8" fmla="*/ 964943 h 1025381"/>
              <a:gd name="connsiteX0" fmla="*/ 59072 w 2026883"/>
              <a:gd name="connsiteY0" fmla="*/ 964943 h 1025381"/>
              <a:gd name="connsiteX1" fmla="*/ 540703 w 2026883"/>
              <a:gd name="connsiteY1" fmla="*/ 995677 h 1025381"/>
              <a:gd name="connsiteX2" fmla="*/ 1017360 w 2026883"/>
              <a:gd name="connsiteY2" fmla="*/ 684631 h 1025381"/>
              <a:gd name="connsiteX3" fmla="*/ 1467355 w 2026883"/>
              <a:gd name="connsiteY3" fmla="*/ 993546 h 1025381"/>
              <a:gd name="connsiteX4" fmla="*/ 1989015 w 2026883"/>
              <a:gd name="connsiteY4" fmla="*/ 950298 h 1025381"/>
              <a:gd name="connsiteX5" fmla="*/ 1879999 w 2026883"/>
              <a:gd name="connsiteY5" fmla="*/ 532771 h 1025381"/>
              <a:gd name="connsiteX6" fmla="*/ 1032912 w 2026883"/>
              <a:gd name="connsiteY6" fmla="*/ 88 h 1025381"/>
              <a:gd name="connsiteX7" fmla="*/ 116144 w 2026883"/>
              <a:gd name="connsiteY7" fmla="*/ 573210 h 1025381"/>
              <a:gd name="connsiteX8" fmla="*/ 59072 w 2026883"/>
              <a:gd name="connsiteY8" fmla="*/ 964943 h 1025381"/>
              <a:gd name="connsiteX0" fmla="*/ 59072 w 2026883"/>
              <a:gd name="connsiteY0" fmla="*/ 964943 h 1025381"/>
              <a:gd name="connsiteX1" fmla="*/ 540703 w 2026883"/>
              <a:gd name="connsiteY1" fmla="*/ 995677 h 1025381"/>
              <a:gd name="connsiteX2" fmla="*/ 1017360 w 2026883"/>
              <a:gd name="connsiteY2" fmla="*/ 684631 h 1025381"/>
              <a:gd name="connsiteX3" fmla="*/ 1467355 w 2026883"/>
              <a:gd name="connsiteY3" fmla="*/ 993546 h 1025381"/>
              <a:gd name="connsiteX4" fmla="*/ 1989015 w 2026883"/>
              <a:gd name="connsiteY4" fmla="*/ 950298 h 1025381"/>
              <a:gd name="connsiteX5" fmla="*/ 1879999 w 2026883"/>
              <a:gd name="connsiteY5" fmla="*/ 532771 h 1025381"/>
              <a:gd name="connsiteX6" fmla="*/ 1032912 w 2026883"/>
              <a:gd name="connsiteY6" fmla="*/ 88 h 1025381"/>
              <a:gd name="connsiteX7" fmla="*/ 116144 w 2026883"/>
              <a:gd name="connsiteY7" fmla="*/ 573210 h 1025381"/>
              <a:gd name="connsiteX8" fmla="*/ 59072 w 2026883"/>
              <a:gd name="connsiteY8" fmla="*/ 964943 h 1025381"/>
              <a:gd name="connsiteX0" fmla="*/ 55610 w 2023421"/>
              <a:gd name="connsiteY0" fmla="*/ 964943 h 1030637"/>
              <a:gd name="connsiteX1" fmla="*/ 483901 w 2023421"/>
              <a:gd name="connsiteY1" fmla="*/ 1003297 h 1030637"/>
              <a:gd name="connsiteX2" fmla="*/ 1013898 w 2023421"/>
              <a:gd name="connsiteY2" fmla="*/ 684631 h 1030637"/>
              <a:gd name="connsiteX3" fmla="*/ 1463893 w 2023421"/>
              <a:gd name="connsiteY3" fmla="*/ 993546 h 1030637"/>
              <a:gd name="connsiteX4" fmla="*/ 1985553 w 2023421"/>
              <a:gd name="connsiteY4" fmla="*/ 950298 h 1030637"/>
              <a:gd name="connsiteX5" fmla="*/ 1876537 w 2023421"/>
              <a:gd name="connsiteY5" fmla="*/ 532771 h 1030637"/>
              <a:gd name="connsiteX6" fmla="*/ 1029450 w 2023421"/>
              <a:gd name="connsiteY6" fmla="*/ 88 h 1030637"/>
              <a:gd name="connsiteX7" fmla="*/ 112682 w 2023421"/>
              <a:gd name="connsiteY7" fmla="*/ 573210 h 1030637"/>
              <a:gd name="connsiteX8" fmla="*/ 55610 w 2023421"/>
              <a:gd name="connsiteY8" fmla="*/ 964943 h 1030637"/>
              <a:gd name="connsiteX0" fmla="*/ 55610 w 2021171"/>
              <a:gd name="connsiteY0" fmla="*/ 964943 h 1030637"/>
              <a:gd name="connsiteX1" fmla="*/ 483901 w 2021171"/>
              <a:gd name="connsiteY1" fmla="*/ 1003297 h 1030637"/>
              <a:gd name="connsiteX2" fmla="*/ 1013898 w 2021171"/>
              <a:gd name="connsiteY2" fmla="*/ 684631 h 1030637"/>
              <a:gd name="connsiteX3" fmla="*/ 1494373 w 2021171"/>
              <a:gd name="connsiteY3" fmla="*/ 1001166 h 1030637"/>
              <a:gd name="connsiteX4" fmla="*/ 1985553 w 2021171"/>
              <a:gd name="connsiteY4" fmla="*/ 950298 h 1030637"/>
              <a:gd name="connsiteX5" fmla="*/ 1876537 w 2021171"/>
              <a:gd name="connsiteY5" fmla="*/ 532771 h 1030637"/>
              <a:gd name="connsiteX6" fmla="*/ 1029450 w 2021171"/>
              <a:gd name="connsiteY6" fmla="*/ 88 h 1030637"/>
              <a:gd name="connsiteX7" fmla="*/ 112682 w 2021171"/>
              <a:gd name="connsiteY7" fmla="*/ 573210 h 1030637"/>
              <a:gd name="connsiteX8" fmla="*/ 55610 w 2021171"/>
              <a:gd name="connsiteY8" fmla="*/ 964943 h 1030637"/>
              <a:gd name="connsiteX0" fmla="*/ 55610 w 2010026"/>
              <a:gd name="connsiteY0" fmla="*/ 964943 h 1030637"/>
              <a:gd name="connsiteX1" fmla="*/ 483901 w 2010026"/>
              <a:gd name="connsiteY1" fmla="*/ 1003297 h 1030637"/>
              <a:gd name="connsiteX2" fmla="*/ 1013898 w 2010026"/>
              <a:gd name="connsiteY2" fmla="*/ 684631 h 1030637"/>
              <a:gd name="connsiteX3" fmla="*/ 1494373 w 2010026"/>
              <a:gd name="connsiteY3" fmla="*/ 1001166 h 1030637"/>
              <a:gd name="connsiteX4" fmla="*/ 1970313 w 2010026"/>
              <a:gd name="connsiteY4" fmla="*/ 935058 h 1030637"/>
              <a:gd name="connsiteX5" fmla="*/ 1876537 w 2010026"/>
              <a:gd name="connsiteY5" fmla="*/ 532771 h 1030637"/>
              <a:gd name="connsiteX6" fmla="*/ 1029450 w 2010026"/>
              <a:gd name="connsiteY6" fmla="*/ 88 h 1030637"/>
              <a:gd name="connsiteX7" fmla="*/ 112682 w 2010026"/>
              <a:gd name="connsiteY7" fmla="*/ 573210 h 1030637"/>
              <a:gd name="connsiteX8" fmla="*/ 55610 w 2010026"/>
              <a:gd name="connsiteY8" fmla="*/ 964943 h 1030637"/>
              <a:gd name="connsiteX0" fmla="*/ 55610 w 2010026"/>
              <a:gd name="connsiteY0" fmla="*/ 964944 h 1030638"/>
              <a:gd name="connsiteX1" fmla="*/ 483901 w 2010026"/>
              <a:gd name="connsiteY1" fmla="*/ 1003298 h 1030638"/>
              <a:gd name="connsiteX2" fmla="*/ 1013898 w 2010026"/>
              <a:gd name="connsiteY2" fmla="*/ 684632 h 1030638"/>
              <a:gd name="connsiteX3" fmla="*/ 1494373 w 2010026"/>
              <a:gd name="connsiteY3" fmla="*/ 1001167 h 1030638"/>
              <a:gd name="connsiteX4" fmla="*/ 1970313 w 2010026"/>
              <a:gd name="connsiteY4" fmla="*/ 935059 h 1030638"/>
              <a:gd name="connsiteX5" fmla="*/ 1876537 w 2010026"/>
              <a:gd name="connsiteY5" fmla="*/ 525152 h 1030638"/>
              <a:gd name="connsiteX6" fmla="*/ 1029450 w 2010026"/>
              <a:gd name="connsiteY6" fmla="*/ 89 h 1030638"/>
              <a:gd name="connsiteX7" fmla="*/ 112682 w 2010026"/>
              <a:gd name="connsiteY7" fmla="*/ 573211 h 1030638"/>
              <a:gd name="connsiteX8" fmla="*/ 55610 w 2010026"/>
              <a:gd name="connsiteY8" fmla="*/ 964944 h 1030638"/>
              <a:gd name="connsiteX0" fmla="*/ 55610 w 2006156"/>
              <a:gd name="connsiteY0" fmla="*/ 964944 h 1039428"/>
              <a:gd name="connsiteX1" fmla="*/ 483901 w 2006156"/>
              <a:gd name="connsiteY1" fmla="*/ 1003298 h 1039428"/>
              <a:gd name="connsiteX2" fmla="*/ 1013898 w 2006156"/>
              <a:gd name="connsiteY2" fmla="*/ 684632 h 1039428"/>
              <a:gd name="connsiteX3" fmla="*/ 1547713 w 2006156"/>
              <a:gd name="connsiteY3" fmla="*/ 1024027 h 1039428"/>
              <a:gd name="connsiteX4" fmla="*/ 1970313 w 2006156"/>
              <a:gd name="connsiteY4" fmla="*/ 935059 h 1039428"/>
              <a:gd name="connsiteX5" fmla="*/ 1876537 w 2006156"/>
              <a:gd name="connsiteY5" fmla="*/ 525152 h 1039428"/>
              <a:gd name="connsiteX6" fmla="*/ 1029450 w 2006156"/>
              <a:gd name="connsiteY6" fmla="*/ 89 h 1039428"/>
              <a:gd name="connsiteX7" fmla="*/ 112682 w 2006156"/>
              <a:gd name="connsiteY7" fmla="*/ 573211 h 1039428"/>
              <a:gd name="connsiteX8" fmla="*/ 55610 w 2006156"/>
              <a:gd name="connsiteY8" fmla="*/ 964944 h 1039428"/>
              <a:gd name="connsiteX0" fmla="*/ 53173 w 2003719"/>
              <a:gd name="connsiteY0" fmla="*/ 964944 h 1039428"/>
              <a:gd name="connsiteX1" fmla="*/ 443364 w 2003719"/>
              <a:gd name="connsiteY1" fmla="*/ 1003298 h 1039428"/>
              <a:gd name="connsiteX2" fmla="*/ 1011461 w 2003719"/>
              <a:gd name="connsiteY2" fmla="*/ 684632 h 1039428"/>
              <a:gd name="connsiteX3" fmla="*/ 1545276 w 2003719"/>
              <a:gd name="connsiteY3" fmla="*/ 1024027 h 1039428"/>
              <a:gd name="connsiteX4" fmla="*/ 1967876 w 2003719"/>
              <a:gd name="connsiteY4" fmla="*/ 935059 h 1039428"/>
              <a:gd name="connsiteX5" fmla="*/ 1874100 w 2003719"/>
              <a:gd name="connsiteY5" fmla="*/ 525152 h 1039428"/>
              <a:gd name="connsiteX6" fmla="*/ 1027013 w 2003719"/>
              <a:gd name="connsiteY6" fmla="*/ 89 h 1039428"/>
              <a:gd name="connsiteX7" fmla="*/ 110245 w 2003719"/>
              <a:gd name="connsiteY7" fmla="*/ 573211 h 1039428"/>
              <a:gd name="connsiteX8" fmla="*/ 53173 w 2003719"/>
              <a:gd name="connsiteY8" fmla="*/ 964944 h 1039428"/>
              <a:gd name="connsiteX0" fmla="*/ 56502 w 1999428"/>
              <a:gd name="connsiteY0" fmla="*/ 942084 h 1039428"/>
              <a:gd name="connsiteX1" fmla="*/ 439073 w 1999428"/>
              <a:gd name="connsiteY1" fmla="*/ 1003298 h 1039428"/>
              <a:gd name="connsiteX2" fmla="*/ 1007170 w 1999428"/>
              <a:gd name="connsiteY2" fmla="*/ 684632 h 1039428"/>
              <a:gd name="connsiteX3" fmla="*/ 1540985 w 1999428"/>
              <a:gd name="connsiteY3" fmla="*/ 1024027 h 1039428"/>
              <a:gd name="connsiteX4" fmla="*/ 1963585 w 1999428"/>
              <a:gd name="connsiteY4" fmla="*/ 935059 h 1039428"/>
              <a:gd name="connsiteX5" fmla="*/ 1869809 w 1999428"/>
              <a:gd name="connsiteY5" fmla="*/ 525152 h 1039428"/>
              <a:gd name="connsiteX6" fmla="*/ 1022722 w 1999428"/>
              <a:gd name="connsiteY6" fmla="*/ 89 h 1039428"/>
              <a:gd name="connsiteX7" fmla="*/ 105954 w 1999428"/>
              <a:gd name="connsiteY7" fmla="*/ 573211 h 1039428"/>
              <a:gd name="connsiteX8" fmla="*/ 56502 w 1999428"/>
              <a:gd name="connsiteY8" fmla="*/ 942084 h 1039428"/>
              <a:gd name="connsiteX0" fmla="*/ 65552 w 2008478"/>
              <a:gd name="connsiteY0" fmla="*/ 942084 h 1039428"/>
              <a:gd name="connsiteX1" fmla="*/ 448123 w 2008478"/>
              <a:gd name="connsiteY1" fmla="*/ 1003298 h 1039428"/>
              <a:gd name="connsiteX2" fmla="*/ 1016220 w 2008478"/>
              <a:gd name="connsiteY2" fmla="*/ 684632 h 1039428"/>
              <a:gd name="connsiteX3" fmla="*/ 1550035 w 2008478"/>
              <a:gd name="connsiteY3" fmla="*/ 1024027 h 1039428"/>
              <a:gd name="connsiteX4" fmla="*/ 1972635 w 2008478"/>
              <a:gd name="connsiteY4" fmla="*/ 935059 h 1039428"/>
              <a:gd name="connsiteX5" fmla="*/ 1878859 w 2008478"/>
              <a:gd name="connsiteY5" fmla="*/ 525152 h 1039428"/>
              <a:gd name="connsiteX6" fmla="*/ 1031772 w 2008478"/>
              <a:gd name="connsiteY6" fmla="*/ 89 h 1039428"/>
              <a:gd name="connsiteX7" fmla="*/ 99764 w 2008478"/>
              <a:gd name="connsiteY7" fmla="*/ 550351 h 1039428"/>
              <a:gd name="connsiteX8" fmla="*/ 65552 w 2008478"/>
              <a:gd name="connsiteY8" fmla="*/ 942084 h 1039428"/>
              <a:gd name="connsiteX0" fmla="*/ 80222 w 2023148"/>
              <a:gd name="connsiteY0" fmla="*/ 942084 h 1039428"/>
              <a:gd name="connsiteX1" fmla="*/ 462793 w 2023148"/>
              <a:gd name="connsiteY1" fmla="*/ 1003298 h 1039428"/>
              <a:gd name="connsiteX2" fmla="*/ 1030890 w 2023148"/>
              <a:gd name="connsiteY2" fmla="*/ 684632 h 1039428"/>
              <a:gd name="connsiteX3" fmla="*/ 1564705 w 2023148"/>
              <a:gd name="connsiteY3" fmla="*/ 1024027 h 1039428"/>
              <a:gd name="connsiteX4" fmla="*/ 1987305 w 2023148"/>
              <a:gd name="connsiteY4" fmla="*/ 935059 h 1039428"/>
              <a:gd name="connsiteX5" fmla="*/ 1893529 w 2023148"/>
              <a:gd name="connsiteY5" fmla="*/ 525152 h 1039428"/>
              <a:gd name="connsiteX6" fmla="*/ 1046442 w 2023148"/>
              <a:gd name="connsiteY6" fmla="*/ 89 h 1039428"/>
              <a:gd name="connsiteX7" fmla="*/ 91574 w 2023148"/>
              <a:gd name="connsiteY7" fmla="*/ 535111 h 1039428"/>
              <a:gd name="connsiteX8" fmla="*/ 80222 w 2023148"/>
              <a:gd name="connsiteY8" fmla="*/ 942084 h 1039428"/>
              <a:gd name="connsiteX0" fmla="*/ 79686 w 2022970"/>
              <a:gd name="connsiteY0" fmla="*/ 972558 h 1069902"/>
              <a:gd name="connsiteX1" fmla="*/ 462257 w 2022970"/>
              <a:gd name="connsiteY1" fmla="*/ 1033772 h 1069902"/>
              <a:gd name="connsiteX2" fmla="*/ 1030354 w 2022970"/>
              <a:gd name="connsiteY2" fmla="*/ 715106 h 1069902"/>
              <a:gd name="connsiteX3" fmla="*/ 1564169 w 2022970"/>
              <a:gd name="connsiteY3" fmla="*/ 1054501 h 1069902"/>
              <a:gd name="connsiteX4" fmla="*/ 1986769 w 2022970"/>
              <a:gd name="connsiteY4" fmla="*/ 965533 h 1069902"/>
              <a:gd name="connsiteX5" fmla="*/ 1892993 w 2022970"/>
              <a:gd name="connsiteY5" fmla="*/ 555626 h 1069902"/>
              <a:gd name="connsiteX6" fmla="*/ 1038286 w 2022970"/>
              <a:gd name="connsiteY6" fmla="*/ 83 h 1069902"/>
              <a:gd name="connsiteX7" fmla="*/ 91038 w 2022970"/>
              <a:gd name="connsiteY7" fmla="*/ 565585 h 1069902"/>
              <a:gd name="connsiteX8" fmla="*/ 79686 w 2022970"/>
              <a:gd name="connsiteY8" fmla="*/ 972558 h 1069902"/>
              <a:gd name="connsiteX0" fmla="*/ 79686 w 2018025"/>
              <a:gd name="connsiteY0" fmla="*/ 972558 h 1076546"/>
              <a:gd name="connsiteX1" fmla="*/ 462257 w 2018025"/>
              <a:gd name="connsiteY1" fmla="*/ 1033772 h 1076546"/>
              <a:gd name="connsiteX2" fmla="*/ 1030354 w 2018025"/>
              <a:gd name="connsiteY2" fmla="*/ 715106 h 1076546"/>
              <a:gd name="connsiteX3" fmla="*/ 1632749 w 2018025"/>
              <a:gd name="connsiteY3" fmla="*/ 1062121 h 1076546"/>
              <a:gd name="connsiteX4" fmla="*/ 1986769 w 2018025"/>
              <a:gd name="connsiteY4" fmla="*/ 965533 h 1076546"/>
              <a:gd name="connsiteX5" fmla="*/ 1892993 w 2018025"/>
              <a:gd name="connsiteY5" fmla="*/ 555626 h 1076546"/>
              <a:gd name="connsiteX6" fmla="*/ 1038286 w 2018025"/>
              <a:gd name="connsiteY6" fmla="*/ 83 h 1076546"/>
              <a:gd name="connsiteX7" fmla="*/ 91038 w 2018025"/>
              <a:gd name="connsiteY7" fmla="*/ 565585 h 1076546"/>
              <a:gd name="connsiteX8" fmla="*/ 79686 w 2018025"/>
              <a:gd name="connsiteY8" fmla="*/ 972558 h 1076546"/>
              <a:gd name="connsiteX0" fmla="*/ 79686 w 2034683"/>
              <a:gd name="connsiteY0" fmla="*/ 972558 h 1072415"/>
              <a:gd name="connsiteX1" fmla="*/ 462257 w 2034683"/>
              <a:gd name="connsiteY1" fmla="*/ 1033772 h 1072415"/>
              <a:gd name="connsiteX2" fmla="*/ 1030354 w 2034683"/>
              <a:gd name="connsiteY2" fmla="*/ 715106 h 1072415"/>
              <a:gd name="connsiteX3" fmla="*/ 1632749 w 2034683"/>
              <a:gd name="connsiteY3" fmla="*/ 1062121 h 1072415"/>
              <a:gd name="connsiteX4" fmla="*/ 2009629 w 2034683"/>
              <a:gd name="connsiteY4" fmla="*/ 942673 h 1072415"/>
              <a:gd name="connsiteX5" fmla="*/ 1892993 w 2034683"/>
              <a:gd name="connsiteY5" fmla="*/ 555626 h 1072415"/>
              <a:gd name="connsiteX6" fmla="*/ 1038286 w 2034683"/>
              <a:gd name="connsiteY6" fmla="*/ 83 h 1072415"/>
              <a:gd name="connsiteX7" fmla="*/ 91038 w 2034683"/>
              <a:gd name="connsiteY7" fmla="*/ 565585 h 1072415"/>
              <a:gd name="connsiteX8" fmla="*/ 79686 w 2034683"/>
              <a:gd name="connsiteY8" fmla="*/ 972558 h 1072415"/>
              <a:gd name="connsiteX0" fmla="*/ 79686 w 2044835"/>
              <a:gd name="connsiteY0" fmla="*/ 972558 h 1074704"/>
              <a:gd name="connsiteX1" fmla="*/ 462257 w 2044835"/>
              <a:gd name="connsiteY1" fmla="*/ 1033772 h 1074704"/>
              <a:gd name="connsiteX2" fmla="*/ 1030354 w 2044835"/>
              <a:gd name="connsiteY2" fmla="*/ 715106 h 1074704"/>
              <a:gd name="connsiteX3" fmla="*/ 1632749 w 2044835"/>
              <a:gd name="connsiteY3" fmla="*/ 1062121 h 1074704"/>
              <a:gd name="connsiteX4" fmla="*/ 2009629 w 2044835"/>
              <a:gd name="connsiteY4" fmla="*/ 942673 h 1074704"/>
              <a:gd name="connsiteX5" fmla="*/ 1892993 w 2044835"/>
              <a:gd name="connsiteY5" fmla="*/ 555626 h 1074704"/>
              <a:gd name="connsiteX6" fmla="*/ 1038286 w 2044835"/>
              <a:gd name="connsiteY6" fmla="*/ 83 h 1074704"/>
              <a:gd name="connsiteX7" fmla="*/ 91038 w 2044835"/>
              <a:gd name="connsiteY7" fmla="*/ 565585 h 1074704"/>
              <a:gd name="connsiteX8" fmla="*/ 79686 w 2044835"/>
              <a:gd name="connsiteY8" fmla="*/ 972558 h 1074704"/>
              <a:gd name="connsiteX0" fmla="*/ 79686 w 2037459"/>
              <a:gd name="connsiteY0" fmla="*/ 972562 h 1072752"/>
              <a:gd name="connsiteX1" fmla="*/ 462257 w 2037459"/>
              <a:gd name="connsiteY1" fmla="*/ 1033776 h 1072752"/>
              <a:gd name="connsiteX2" fmla="*/ 1030354 w 2037459"/>
              <a:gd name="connsiteY2" fmla="*/ 715110 h 1072752"/>
              <a:gd name="connsiteX3" fmla="*/ 1632749 w 2037459"/>
              <a:gd name="connsiteY3" fmla="*/ 1062125 h 1072752"/>
              <a:gd name="connsiteX4" fmla="*/ 2009629 w 2037459"/>
              <a:gd name="connsiteY4" fmla="*/ 942677 h 1072752"/>
              <a:gd name="connsiteX5" fmla="*/ 1900613 w 2037459"/>
              <a:gd name="connsiteY5" fmla="*/ 532770 h 1072752"/>
              <a:gd name="connsiteX6" fmla="*/ 1038286 w 2037459"/>
              <a:gd name="connsiteY6" fmla="*/ 87 h 1072752"/>
              <a:gd name="connsiteX7" fmla="*/ 91038 w 2037459"/>
              <a:gd name="connsiteY7" fmla="*/ 565589 h 1072752"/>
              <a:gd name="connsiteX8" fmla="*/ 79686 w 2037459"/>
              <a:gd name="connsiteY8" fmla="*/ 972562 h 1072752"/>
              <a:gd name="connsiteX0" fmla="*/ 79686 w 2040444"/>
              <a:gd name="connsiteY0" fmla="*/ 972564 h 1072869"/>
              <a:gd name="connsiteX1" fmla="*/ 462257 w 2040444"/>
              <a:gd name="connsiteY1" fmla="*/ 1033778 h 1072869"/>
              <a:gd name="connsiteX2" fmla="*/ 1030354 w 2040444"/>
              <a:gd name="connsiteY2" fmla="*/ 715112 h 1072869"/>
              <a:gd name="connsiteX3" fmla="*/ 1632749 w 2040444"/>
              <a:gd name="connsiteY3" fmla="*/ 1062127 h 1072869"/>
              <a:gd name="connsiteX4" fmla="*/ 2009629 w 2040444"/>
              <a:gd name="connsiteY4" fmla="*/ 942679 h 1072869"/>
              <a:gd name="connsiteX5" fmla="*/ 1908233 w 2040444"/>
              <a:gd name="connsiteY5" fmla="*/ 525152 h 1072869"/>
              <a:gd name="connsiteX6" fmla="*/ 1038286 w 2040444"/>
              <a:gd name="connsiteY6" fmla="*/ 89 h 1072869"/>
              <a:gd name="connsiteX7" fmla="*/ 91038 w 2040444"/>
              <a:gd name="connsiteY7" fmla="*/ 565591 h 1072869"/>
              <a:gd name="connsiteX8" fmla="*/ 79686 w 2040444"/>
              <a:gd name="connsiteY8" fmla="*/ 972564 h 1072869"/>
              <a:gd name="connsiteX0" fmla="*/ 79686 w 2040444"/>
              <a:gd name="connsiteY0" fmla="*/ 972564 h 1072869"/>
              <a:gd name="connsiteX1" fmla="*/ 462257 w 2040444"/>
              <a:gd name="connsiteY1" fmla="*/ 1033778 h 1072869"/>
              <a:gd name="connsiteX2" fmla="*/ 1030354 w 2040444"/>
              <a:gd name="connsiteY2" fmla="*/ 715112 h 1072869"/>
              <a:gd name="connsiteX3" fmla="*/ 1632749 w 2040444"/>
              <a:gd name="connsiteY3" fmla="*/ 1062127 h 1072869"/>
              <a:gd name="connsiteX4" fmla="*/ 2009629 w 2040444"/>
              <a:gd name="connsiteY4" fmla="*/ 942679 h 1072869"/>
              <a:gd name="connsiteX5" fmla="*/ 1908233 w 2040444"/>
              <a:gd name="connsiteY5" fmla="*/ 525152 h 1072869"/>
              <a:gd name="connsiteX6" fmla="*/ 1038286 w 2040444"/>
              <a:gd name="connsiteY6" fmla="*/ 89 h 1072869"/>
              <a:gd name="connsiteX7" fmla="*/ 91038 w 2040444"/>
              <a:gd name="connsiteY7" fmla="*/ 565591 h 1072869"/>
              <a:gd name="connsiteX8" fmla="*/ 79686 w 2040444"/>
              <a:gd name="connsiteY8" fmla="*/ 972564 h 1072869"/>
              <a:gd name="connsiteX0" fmla="*/ 79686 w 2040444"/>
              <a:gd name="connsiteY0" fmla="*/ 972564 h 1072869"/>
              <a:gd name="connsiteX1" fmla="*/ 462257 w 2040444"/>
              <a:gd name="connsiteY1" fmla="*/ 1033778 h 1072869"/>
              <a:gd name="connsiteX2" fmla="*/ 1030354 w 2040444"/>
              <a:gd name="connsiteY2" fmla="*/ 715112 h 1072869"/>
              <a:gd name="connsiteX3" fmla="*/ 1632749 w 2040444"/>
              <a:gd name="connsiteY3" fmla="*/ 1062127 h 1072869"/>
              <a:gd name="connsiteX4" fmla="*/ 2009629 w 2040444"/>
              <a:gd name="connsiteY4" fmla="*/ 942679 h 1072869"/>
              <a:gd name="connsiteX5" fmla="*/ 1908233 w 2040444"/>
              <a:gd name="connsiteY5" fmla="*/ 525152 h 1072869"/>
              <a:gd name="connsiteX6" fmla="*/ 1038286 w 2040444"/>
              <a:gd name="connsiteY6" fmla="*/ 89 h 1072869"/>
              <a:gd name="connsiteX7" fmla="*/ 91038 w 2040444"/>
              <a:gd name="connsiteY7" fmla="*/ 565591 h 1072869"/>
              <a:gd name="connsiteX8" fmla="*/ 79686 w 2040444"/>
              <a:gd name="connsiteY8" fmla="*/ 972564 h 1072869"/>
              <a:gd name="connsiteX0" fmla="*/ 81671 w 2042429"/>
              <a:gd name="connsiteY0" fmla="*/ 972564 h 1072869"/>
              <a:gd name="connsiteX1" fmla="*/ 502342 w 2042429"/>
              <a:gd name="connsiteY1" fmla="*/ 1018538 h 1072869"/>
              <a:gd name="connsiteX2" fmla="*/ 1032339 w 2042429"/>
              <a:gd name="connsiteY2" fmla="*/ 715112 h 1072869"/>
              <a:gd name="connsiteX3" fmla="*/ 1634734 w 2042429"/>
              <a:gd name="connsiteY3" fmla="*/ 1062127 h 1072869"/>
              <a:gd name="connsiteX4" fmla="*/ 2011614 w 2042429"/>
              <a:gd name="connsiteY4" fmla="*/ 942679 h 1072869"/>
              <a:gd name="connsiteX5" fmla="*/ 1910218 w 2042429"/>
              <a:gd name="connsiteY5" fmla="*/ 525152 h 1072869"/>
              <a:gd name="connsiteX6" fmla="*/ 1040271 w 2042429"/>
              <a:gd name="connsiteY6" fmla="*/ 89 h 1072869"/>
              <a:gd name="connsiteX7" fmla="*/ 93023 w 2042429"/>
              <a:gd name="connsiteY7" fmla="*/ 565591 h 1072869"/>
              <a:gd name="connsiteX8" fmla="*/ 81671 w 2042429"/>
              <a:gd name="connsiteY8" fmla="*/ 972564 h 1072869"/>
              <a:gd name="connsiteX0" fmla="*/ 81671 w 2042429"/>
              <a:gd name="connsiteY0" fmla="*/ 972564 h 1078813"/>
              <a:gd name="connsiteX1" fmla="*/ 502342 w 2042429"/>
              <a:gd name="connsiteY1" fmla="*/ 1018538 h 1078813"/>
              <a:gd name="connsiteX2" fmla="*/ 1032339 w 2042429"/>
              <a:gd name="connsiteY2" fmla="*/ 715112 h 1078813"/>
              <a:gd name="connsiteX3" fmla="*/ 1634734 w 2042429"/>
              <a:gd name="connsiteY3" fmla="*/ 1062127 h 1078813"/>
              <a:gd name="connsiteX4" fmla="*/ 2011614 w 2042429"/>
              <a:gd name="connsiteY4" fmla="*/ 942679 h 1078813"/>
              <a:gd name="connsiteX5" fmla="*/ 1910218 w 2042429"/>
              <a:gd name="connsiteY5" fmla="*/ 525152 h 1078813"/>
              <a:gd name="connsiteX6" fmla="*/ 1040271 w 2042429"/>
              <a:gd name="connsiteY6" fmla="*/ 89 h 1078813"/>
              <a:gd name="connsiteX7" fmla="*/ 93023 w 2042429"/>
              <a:gd name="connsiteY7" fmla="*/ 565591 h 1078813"/>
              <a:gd name="connsiteX8" fmla="*/ 81671 w 2042429"/>
              <a:gd name="connsiteY8" fmla="*/ 972564 h 1078813"/>
              <a:gd name="connsiteX0" fmla="*/ 81671 w 2044093"/>
              <a:gd name="connsiteY0" fmla="*/ 972564 h 1065291"/>
              <a:gd name="connsiteX1" fmla="*/ 502342 w 2044093"/>
              <a:gd name="connsiteY1" fmla="*/ 1018538 h 1065291"/>
              <a:gd name="connsiteX2" fmla="*/ 1032339 w 2044093"/>
              <a:gd name="connsiteY2" fmla="*/ 715112 h 1065291"/>
              <a:gd name="connsiteX3" fmla="*/ 1611874 w 2044093"/>
              <a:gd name="connsiteY3" fmla="*/ 1046887 h 1065291"/>
              <a:gd name="connsiteX4" fmla="*/ 2011614 w 2044093"/>
              <a:gd name="connsiteY4" fmla="*/ 942679 h 1065291"/>
              <a:gd name="connsiteX5" fmla="*/ 1910218 w 2044093"/>
              <a:gd name="connsiteY5" fmla="*/ 525152 h 1065291"/>
              <a:gd name="connsiteX6" fmla="*/ 1040271 w 2044093"/>
              <a:gd name="connsiteY6" fmla="*/ 89 h 1065291"/>
              <a:gd name="connsiteX7" fmla="*/ 93023 w 2044093"/>
              <a:gd name="connsiteY7" fmla="*/ 565591 h 1065291"/>
              <a:gd name="connsiteX8" fmla="*/ 81671 w 2044093"/>
              <a:gd name="connsiteY8" fmla="*/ 972564 h 1065291"/>
              <a:gd name="connsiteX0" fmla="*/ 81671 w 2044093"/>
              <a:gd name="connsiteY0" fmla="*/ 972564 h 1065291"/>
              <a:gd name="connsiteX1" fmla="*/ 502342 w 2044093"/>
              <a:gd name="connsiteY1" fmla="*/ 1018538 h 1065291"/>
              <a:gd name="connsiteX2" fmla="*/ 1032339 w 2044093"/>
              <a:gd name="connsiteY2" fmla="*/ 715112 h 1065291"/>
              <a:gd name="connsiteX3" fmla="*/ 1611874 w 2044093"/>
              <a:gd name="connsiteY3" fmla="*/ 1046887 h 1065291"/>
              <a:gd name="connsiteX4" fmla="*/ 2011614 w 2044093"/>
              <a:gd name="connsiteY4" fmla="*/ 942679 h 1065291"/>
              <a:gd name="connsiteX5" fmla="*/ 1910218 w 2044093"/>
              <a:gd name="connsiteY5" fmla="*/ 525152 h 1065291"/>
              <a:gd name="connsiteX6" fmla="*/ 1040271 w 2044093"/>
              <a:gd name="connsiteY6" fmla="*/ 89 h 1065291"/>
              <a:gd name="connsiteX7" fmla="*/ 93023 w 2044093"/>
              <a:gd name="connsiteY7" fmla="*/ 565591 h 1065291"/>
              <a:gd name="connsiteX8" fmla="*/ 81671 w 2044093"/>
              <a:gd name="connsiteY8" fmla="*/ 972564 h 1065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44093" h="1065291">
                <a:moveTo>
                  <a:pt x="81671" y="972564"/>
                </a:moveTo>
                <a:cubicBezTo>
                  <a:pt x="149891" y="1048055"/>
                  <a:pt x="321037" y="1099547"/>
                  <a:pt x="502342" y="1018538"/>
                </a:cubicBezTo>
                <a:cubicBezTo>
                  <a:pt x="683647" y="937529"/>
                  <a:pt x="786457" y="702767"/>
                  <a:pt x="1032339" y="715112"/>
                </a:cubicBezTo>
                <a:cubicBezTo>
                  <a:pt x="1278221" y="727457"/>
                  <a:pt x="1410562" y="993719"/>
                  <a:pt x="1611874" y="1046887"/>
                </a:cubicBezTo>
                <a:cubicBezTo>
                  <a:pt x="1813186" y="1100055"/>
                  <a:pt x="1961890" y="1029635"/>
                  <a:pt x="2011614" y="942679"/>
                </a:cubicBezTo>
                <a:cubicBezTo>
                  <a:pt x="2061338" y="855723"/>
                  <a:pt x="2072108" y="682250"/>
                  <a:pt x="1910218" y="525152"/>
                </a:cubicBezTo>
                <a:cubicBezTo>
                  <a:pt x="1748328" y="368054"/>
                  <a:pt x="1334247" y="-6651"/>
                  <a:pt x="1040271" y="89"/>
                </a:cubicBezTo>
                <a:cubicBezTo>
                  <a:pt x="746295" y="6829"/>
                  <a:pt x="252790" y="403512"/>
                  <a:pt x="93023" y="565591"/>
                </a:cubicBezTo>
                <a:cubicBezTo>
                  <a:pt x="-66744" y="727670"/>
                  <a:pt x="13451" y="897073"/>
                  <a:pt x="81671" y="972564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678113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/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/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endCxn id="75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endCxn id="76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endCxn id="77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endCxn id="78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stCxn id="76" idx="3"/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stCxn id="76" idx="5"/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>
            <a:stCxn id="78" idx="3"/>
            <a:endCxn id="81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>
            <a:stCxn id="78" idx="5"/>
            <a:endCxn id="82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stCxn id="81" idx="3"/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stCxn id="81" idx="5"/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3" name="Straight Arrow Connector 112"/>
          <p:cNvCxnSpPr>
            <a:stCxn id="77" idx="3"/>
            <a:endCxn id="85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4" name="Straight Arrow Connector 113"/>
          <p:cNvCxnSpPr>
            <a:stCxn id="77" idx="5"/>
            <a:endCxn id="86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5" name="Straight Arrow Connector 114"/>
          <p:cNvCxnSpPr>
            <a:stCxn id="85" idx="3"/>
            <a:endCxn id="87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6" name="Straight Arrow Connector 115"/>
          <p:cNvCxnSpPr>
            <a:stCxn id="85" idx="5"/>
            <a:endCxn id="88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7" name="Straight Arrow Connector 116"/>
          <p:cNvCxnSpPr>
            <a:stCxn id="82" idx="3"/>
            <a:endCxn id="89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8" name="Straight Arrow Connector 117"/>
          <p:cNvCxnSpPr>
            <a:stCxn id="82" idx="5"/>
            <a:endCxn id="90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9" name="Straight Arrow Connector 118"/>
          <p:cNvCxnSpPr>
            <a:stCxn id="83" idx="3"/>
            <a:endCxn id="91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20" name="Straight Arrow Connector 119"/>
          <p:cNvCxnSpPr>
            <a:stCxn id="83" idx="5"/>
            <a:endCxn id="92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31" name="TextBox 130"/>
          <p:cNvSpPr txBox="1"/>
          <p:nvPr/>
        </p:nvSpPr>
        <p:spPr>
          <a:xfrm>
            <a:off x="5512612" y="1143000"/>
            <a:ext cx="1408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Treelet root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32" name="Straight Arrow Connector 131"/>
          <p:cNvCxnSpPr>
            <a:stCxn id="131" idx="2"/>
            <a:endCxn id="135" idx="0"/>
          </p:cNvCxnSpPr>
          <p:nvPr/>
        </p:nvCxnSpPr>
        <p:spPr>
          <a:xfrm flipH="1">
            <a:off x="6216837" y="1543110"/>
            <a:ext cx="103" cy="904457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4785126" y="5255567"/>
            <a:ext cx="1355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Treelet leaf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34" name="Straight Arrow Connector 133"/>
          <p:cNvCxnSpPr>
            <a:stCxn id="133" idx="0"/>
            <a:endCxn id="136" idx="4"/>
          </p:cNvCxnSpPr>
          <p:nvPr/>
        </p:nvCxnSpPr>
        <p:spPr>
          <a:xfrm flipV="1">
            <a:off x="5462716" y="3457575"/>
            <a:ext cx="7879" cy="1797992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Oval 134"/>
          <p:cNvSpPr/>
          <p:nvPr/>
        </p:nvSpPr>
        <p:spPr>
          <a:xfrm>
            <a:off x="5958170" y="2447567"/>
            <a:ext cx="517333" cy="514350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211928" y="2943225"/>
            <a:ext cx="517333" cy="514350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44549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/>
      <p:bldP spid="133" grpId="0"/>
      <p:bldP spid="135" grpId="0" animBg="1"/>
      <p:bldP spid="13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Freeform 124"/>
          <p:cNvSpPr/>
          <p:nvPr/>
        </p:nvSpPr>
        <p:spPr>
          <a:xfrm>
            <a:off x="5177961" y="2431947"/>
            <a:ext cx="2044093" cy="1065291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736343 w 3512522"/>
              <a:gd name="connsiteY2" fmla="*/ 16436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736343 w 3512522"/>
              <a:gd name="connsiteY1" fmla="*/ 1643625 h 2637250"/>
              <a:gd name="connsiteX2" fmla="*/ 1160075 w 3512522"/>
              <a:gd name="connsiteY2" fmla="*/ 1588154 h 2637250"/>
              <a:gd name="connsiteX3" fmla="*/ 1944523 w 3512522"/>
              <a:gd name="connsiteY3" fmla="*/ 1564058 h 2637250"/>
              <a:gd name="connsiteX4" fmla="*/ 2035139 w 3512522"/>
              <a:gd name="connsiteY4" fmla="*/ 1984188 h 2637250"/>
              <a:gd name="connsiteX5" fmla="*/ 1878621 w 3512522"/>
              <a:gd name="connsiteY5" fmla="*/ 2420794 h 2637250"/>
              <a:gd name="connsiteX6" fmla="*/ 2303898 w 3512522"/>
              <a:gd name="connsiteY6" fmla="*/ 2627357 h 2637250"/>
              <a:gd name="connsiteX7" fmla="*/ 2758834 w 3512522"/>
              <a:gd name="connsiteY7" fmla="*/ 2541890 h 2637250"/>
              <a:gd name="connsiteX8" fmla="*/ 2838536 w 3512522"/>
              <a:gd name="connsiteY8" fmla="*/ 2101370 h 2637250"/>
              <a:gd name="connsiteX9" fmla="*/ 3326627 w 3512522"/>
              <a:gd name="connsiteY9" fmla="*/ 2076040 h 2637250"/>
              <a:gd name="connsiteX10" fmla="*/ 3503329 w 3512522"/>
              <a:gd name="connsiteY10" fmla="*/ 1717283 h 2637250"/>
              <a:gd name="connsiteX11" fmla="*/ 3121915 w 3512522"/>
              <a:gd name="connsiteY11" fmla="*/ 1262966 h 2637250"/>
              <a:gd name="connsiteX12" fmla="*/ 2372819 w 3512522"/>
              <a:gd name="connsiteY12" fmla="*/ 571119 h 2637250"/>
              <a:gd name="connsiteX13" fmla="*/ 1464772 w 3512522"/>
              <a:gd name="connsiteY13" fmla="*/ 336 h 2637250"/>
              <a:gd name="connsiteX14" fmla="*/ 494664 w 3512522"/>
              <a:gd name="connsiteY14" fmla="*/ 649658 h 2637250"/>
              <a:gd name="connsiteX15" fmla="*/ 47377 w 3512522"/>
              <a:gd name="connsiteY15" fmla="*/ 1480703 h 2637250"/>
              <a:gd name="connsiteX16" fmla="*/ 56592 w 3512522"/>
              <a:gd name="connsiteY16" fmla="*/ 1993891 h 2637250"/>
              <a:gd name="connsiteX0" fmla="*/ 184838 w 3473128"/>
              <a:gd name="connsiteY0" fmla="*/ 1567171 h 2637250"/>
              <a:gd name="connsiteX1" fmla="*/ 696949 w 3473128"/>
              <a:gd name="connsiteY1" fmla="*/ 1643625 h 2637250"/>
              <a:gd name="connsiteX2" fmla="*/ 1120681 w 3473128"/>
              <a:gd name="connsiteY2" fmla="*/ 1588154 h 2637250"/>
              <a:gd name="connsiteX3" fmla="*/ 1905129 w 3473128"/>
              <a:gd name="connsiteY3" fmla="*/ 1564058 h 2637250"/>
              <a:gd name="connsiteX4" fmla="*/ 1995745 w 3473128"/>
              <a:gd name="connsiteY4" fmla="*/ 1984188 h 2637250"/>
              <a:gd name="connsiteX5" fmla="*/ 1839227 w 3473128"/>
              <a:gd name="connsiteY5" fmla="*/ 2420794 h 2637250"/>
              <a:gd name="connsiteX6" fmla="*/ 2264504 w 3473128"/>
              <a:gd name="connsiteY6" fmla="*/ 2627357 h 2637250"/>
              <a:gd name="connsiteX7" fmla="*/ 2719440 w 3473128"/>
              <a:gd name="connsiteY7" fmla="*/ 2541890 h 2637250"/>
              <a:gd name="connsiteX8" fmla="*/ 2799142 w 3473128"/>
              <a:gd name="connsiteY8" fmla="*/ 2101370 h 2637250"/>
              <a:gd name="connsiteX9" fmla="*/ 3287233 w 3473128"/>
              <a:gd name="connsiteY9" fmla="*/ 2076040 h 2637250"/>
              <a:gd name="connsiteX10" fmla="*/ 3463935 w 3473128"/>
              <a:gd name="connsiteY10" fmla="*/ 1717283 h 2637250"/>
              <a:gd name="connsiteX11" fmla="*/ 3082521 w 3473128"/>
              <a:gd name="connsiteY11" fmla="*/ 1262966 h 2637250"/>
              <a:gd name="connsiteX12" fmla="*/ 2333425 w 3473128"/>
              <a:gd name="connsiteY12" fmla="*/ 571119 h 2637250"/>
              <a:gd name="connsiteX13" fmla="*/ 1425378 w 3473128"/>
              <a:gd name="connsiteY13" fmla="*/ 336 h 2637250"/>
              <a:gd name="connsiteX14" fmla="*/ 455270 w 3473128"/>
              <a:gd name="connsiteY14" fmla="*/ 649658 h 2637250"/>
              <a:gd name="connsiteX15" fmla="*/ 7983 w 3473128"/>
              <a:gd name="connsiteY15" fmla="*/ 1480703 h 2637250"/>
              <a:gd name="connsiteX16" fmla="*/ 184838 w 3473128"/>
              <a:gd name="connsiteY16" fmla="*/ 1567171 h 2637250"/>
              <a:gd name="connsiteX0" fmla="*/ 47318 w 3335608"/>
              <a:gd name="connsiteY0" fmla="*/ 1567171 h 2637250"/>
              <a:gd name="connsiteX1" fmla="*/ 559429 w 3335608"/>
              <a:gd name="connsiteY1" fmla="*/ 1643625 h 2637250"/>
              <a:gd name="connsiteX2" fmla="*/ 983161 w 3335608"/>
              <a:gd name="connsiteY2" fmla="*/ 1588154 h 2637250"/>
              <a:gd name="connsiteX3" fmla="*/ 1767609 w 3335608"/>
              <a:gd name="connsiteY3" fmla="*/ 1564058 h 2637250"/>
              <a:gd name="connsiteX4" fmla="*/ 1858225 w 3335608"/>
              <a:gd name="connsiteY4" fmla="*/ 1984188 h 2637250"/>
              <a:gd name="connsiteX5" fmla="*/ 1701707 w 3335608"/>
              <a:gd name="connsiteY5" fmla="*/ 2420794 h 2637250"/>
              <a:gd name="connsiteX6" fmla="*/ 2126984 w 3335608"/>
              <a:gd name="connsiteY6" fmla="*/ 2627357 h 2637250"/>
              <a:gd name="connsiteX7" fmla="*/ 2581920 w 3335608"/>
              <a:gd name="connsiteY7" fmla="*/ 2541890 h 2637250"/>
              <a:gd name="connsiteX8" fmla="*/ 2661622 w 3335608"/>
              <a:gd name="connsiteY8" fmla="*/ 2101370 h 2637250"/>
              <a:gd name="connsiteX9" fmla="*/ 3149713 w 3335608"/>
              <a:gd name="connsiteY9" fmla="*/ 2076040 h 2637250"/>
              <a:gd name="connsiteX10" fmla="*/ 3326415 w 3335608"/>
              <a:gd name="connsiteY10" fmla="*/ 1717283 h 2637250"/>
              <a:gd name="connsiteX11" fmla="*/ 2945001 w 3335608"/>
              <a:gd name="connsiteY11" fmla="*/ 1262966 h 2637250"/>
              <a:gd name="connsiteX12" fmla="*/ 2195905 w 3335608"/>
              <a:gd name="connsiteY12" fmla="*/ 571119 h 2637250"/>
              <a:gd name="connsiteX13" fmla="*/ 1287858 w 3335608"/>
              <a:gd name="connsiteY13" fmla="*/ 336 h 2637250"/>
              <a:gd name="connsiteX14" fmla="*/ 317750 w 3335608"/>
              <a:gd name="connsiteY14" fmla="*/ 649658 h 2637250"/>
              <a:gd name="connsiteX15" fmla="*/ 53343 w 3335608"/>
              <a:gd name="connsiteY15" fmla="*/ 1107323 h 2637250"/>
              <a:gd name="connsiteX16" fmla="*/ 47318 w 3335608"/>
              <a:gd name="connsiteY16" fmla="*/ 1567171 h 2637250"/>
              <a:gd name="connsiteX0" fmla="*/ 62455 w 3312645"/>
              <a:gd name="connsiteY0" fmla="*/ 1498591 h 2637250"/>
              <a:gd name="connsiteX1" fmla="*/ 536466 w 3312645"/>
              <a:gd name="connsiteY1" fmla="*/ 1643625 h 2637250"/>
              <a:gd name="connsiteX2" fmla="*/ 960198 w 3312645"/>
              <a:gd name="connsiteY2" fmla="*/ 1588154 h 2637250"/>
              <a:gd name="connsiteX3" fmla="*/ 1744646 w 3312645"/>
              <a:gd name="connsiteY3" fmla="*/ 1564058 h 2637250"/>
              <a:gd name="connsiteX4" fmla="*/ 1835262 w 3312645"/>
              <a:gd name="connsiteY4" fmla="*/ 1984188 h 2637250"/>
              <a:gd name="connsiteX5" fmla="*/ 1678744 w 3312645"/>
              <a:gd name="connsiteY5" fmla="*/ 2420794 h 2637250"/>
              <a:gd name="connsiteX6" fmla="*/ 2104021 w 3312645"/>
              <a:gd name="connsiteY6" fmla="*/ 2627357 h 2637250"/>
              <a:gd name="connsiteX7" fmla="*/ 2558957 w 3312645"/>
              <a:gd name="connsiteY7" fmla="*/ 2541890 h 2637250"/>
              <a:gd name="connsiteX8" fmla="*/ 2638659 w 3312645"/>
              <a:gd name="connsiteY8" fmla="*/ 2101370 h 2637250"/>
              <a:gd name="connsiteX9" fmla="*/ 3126750 w 3312645"/>
              <a:gd name="connsiteY9" fmla="*/ 2076040 h 2637250"/>
              <a:gd name="connsiteX10" fmla="*/ 3303452 w 3312645"/>
              <a:gd name="connsiteY10" fmla="*/ 1717283 h 2637250"/>
              <a:gd name="connsiteX11" fmla="*/ 2922038 w 3312645"/>
              <a:gd name="connsiteY11" fmla="*/ 1262966 h 2637250"/>
              <a:gd name="connsiteX12" fmla="*/ 2172942 w 3312645"/>
              <a:gd name="connsiteY12" fmla="*/ 571119 h 2637250"/>
              <a:gd name="connsiteX13" fmla="*/ 1264895 w 3312645"/>
              <a:gd name="connsiteY13" fmla="*/ 336 h 2637250"/>
              <a:gd name="connsiteX14" fmla="*/ 294787 w 3312645"/>
              <a:gd name="connsiteY14" fmla="*/ 649658 h 2637250"/>
              <a:gd name="connsiteX15" fmla="*/ 30380 w 3312645"/>
              <a:gd name="connsiteY15" fmla="*/ 1107323 h 2637250"/>
              <a:gd name="connsiteX16" fmla="*/ 62455 w 3312645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07323 h 2637250"/>
              <a:gd name="connsiteX16" fmla="*/ 61587 w 3311777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37803 h 2637250"/>
              <a:gd name="connsiteX16" fmla="*/ 61587 w 3311777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9823 w 3260013"/>
              <a:gd name="connsiteY0" fmla="*/ 1498591 h 2637250"/>
              <a:gd name="connsiteX1" fmla="*/ 468594 w 3260013"/>
              <a:gd name="connsiteY1" fmla="*/ 1590285 h 2637250"/>
              <a:gd name="connsiteX2" fmla="*/ 907566 w 3260013"/>
              <a:gd name="connsiteY2" fmla="*/ 1588154 h 2637250"/>
              <a:gd name="connsiteX3" fmla="*/ 1692014 w 3260013"/>
              <a:gd name="connsiteY3" fmla="*/ 1564058 h 2637250"/>
              <a:gd name="connsiteX4" fmla="*/ 1782630 w 3260013"/>
              <a:gd name="connsiteY4" fmla="*/ 1984188 h 2637250"/>
              <a:gd name="connsiteX5" fmla="*/ 1626112 w 3260013"/>
              <a:gd name="connsiteY5" fmla="*/ 2420794 h 2637250"/>
              <a:gd name="connsiteX6" fmla="*/ 2051389 w 3260013"/>
              <a:gd name="connsiteY6" fmla="*/ 2627357 h 2637250"/>
              <a:gd name="connsiteX7" fmla="*/ 2506325 w 3260013"/>
              <a:gd name="connsiteY7" fmla="*/ 2541890 h 2637250"/>
              <a:gd name="connsiteX8" fmla="*/ 2586027 w 3260013"/>
              <a:gd name="connsiteY8" fmla="*/ 2101370 h 2637250"/>
              <a:gd name="connsiteX9" fmla="*/ 3074118 w 3260013"/>
              <a:gd name="connsiteY9" fmla="*/ 2076040 h 2637250"/>
              <a:gd name="connsiteX10" fmla="*/ 3250820 w 3260013"/>
              <a:gd name="connsiteY10" fmla="*/ 1717283 h 2637250"/>
              <a:gd name="connsiteX11" fmla="*/ 2869406 w 3260013"/>
              <a:gd name="connsiteY11" fmla="*/ 1262966 h 2637250"/>
              <a:gd name="connsiteX12" fmla="*/ 2120310 w 3260013"/>
              <a:gd name="connsiteY12" fmla="*/ 571119 h 2637250"/>
              <a:gd name="connsiteX13" fmla="*/ 1212263 w 3260013"/>
              <a:gd name="connsiteY13" fmla="*/ 336 h 2637250"/>
              <a:gd name="connsiteX14" fmla="*/ 242155 w 3260013"/>
              <a:gd name="connsiteY14" fmla="*/ 649658 h 2637250"/>
              <a:gd name="connsiteX15" fmla="*/ 9823 w 3260013"/>
              <a:gd name="connsiteY15" fmla="*/ 1498591 h 2637250"/>
              <a:gd name="connsiteX0" fmla="*/ 6156 w 3340166"/>
              <a:gd name="connsiteY0" fmla="*/ 1414771 h 2637250"/>
              <a:gd name="connsiteX1" fmla="*/ 548747 w 3340166"/>
              <a:gd name="connsiteY1" fmla="*/ 159028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558789"/>
              <a:gd name="connsiteX1" fmla="*/ 548747 w 3340166"/>
              <a:gd name="connsiteY1" fmla="*/ 1567425 h 2558789"/>
              <a:gd name="connsiteX2" fmla="*/ 995339 w 3340166"/>
              <a:gd name="connsiteY2" fmla="*/ 1557674 h 2558789"/>
              <a:gd name="connsiteX3" fmla="*/ 1772167 w 3340166"/>
              <a:gd name="connsiteY3" fmla="*/ 1564058 h 2558789"/>
              <a:gd name="connsiteX4" fmla="*/ 1862783 w 3340166"/>
              <a:gd name="connsiteY4" fmla="*/ 1984188 h 2558789"/>
              <a:gd name="connsiteX5" fmla="*/ 1706265 w 3340166"/>
              <a:gd name="connsiteY5" fmla="*/ 2420794 h 2558789"/>
              <a:gd name="connsiteX6" fmla="*/ 2586478 w 3340166"/>
              <a:gd name="connsiteY6" fmla="*/ 2541890 h 2558789"/>
              <a:gd name="connsiteX7" fmla="*/ 2666180 w 3340166"/>
              <a:gd name="connsiteY7" fmla="*/ 2101370 h 2558789"/>
              <a:gd name="connsiteX8" fmla="*/ 3154271 w 3340166"/>
              <a:gd name="connsiteY8" fmla="*/ 2076040 h 2558789"/>
              <a:gd name="connsiteX9" fmla="*/ 3330973 w 3340166"/>
              <a:gd name="connsiteY9" fmla="*/ 1717283 h 2558789"/>
              <a:gd name="connsiteX10" fmla="*/ 2949559 w 3340166"/>
              <a:gd name="connsiteY10" fmla="*/ 1262966 h 2558789"/>
              <a:gd name="connsiteX11" fmla="*/ 2200463 w 3340166"/>
              <a:gd name="connsiteY11" fmla="*/ 571119 h 2558789"/>
              <a:gd name="connsiteX12" fmla="*/ 1292416 w 3340166"/>
              <a:gd name="connsiteY12" fmla="*/ 336 h 2558789"/>
              <a:gd name="connsiteX13" fmla="*/ 322308 w 3340166"/>
              <a:gd name="connsiteY13" fmla="*/ 649658 h 2558789"/>
              <a:gd name="connsiteX14" fmla="*/ 6156 w 3340166"/>
              <a:gd name="connsiteY14" fmla="*/ 1414771 h 2558789"/>
              <a:gd name="connsiteX0" fmla="*/ 6156 w 3340166"/>
              <a:gd name="connsiteY0" fmla="*/ 1414771 h 2542612"/>
              <a:gd name="connsiteX1" fmla="*/ 548747 w 3340166"/>
              <a:gd name="connsiteY1" fmla="*/ 1567425 h 2542612"/>
              <a:gd name="connsiteX2" fmla="*/ 995339 w 3340166"/>
              <a:gd name="connsiteY2" fmla="*/ 1557674 h 2542612"/>
              <a:gd name="connsiteX3" fmla="*/ 1772167 w 3340166"/>
              <a:gd name="connsiteY3" fmla="*/ 1564058 h 2542612"/>
              <a:gd name="connsiteX4" fmla="*/ 1862783 w 3340166"/>
              <a:gd name="connsiteY4" fmla="*/ 1984188 h 2542612"/>
              <a:gd name="connsiteX5" fmla="*/ 2586478 w 3340166"/>
              <a:gd name="connsiteY5" fmla="*/ 2541890 h 2542612"/>
              <a:gd name="connsiteX6" fmla="*/ 2666180 w 3340166"/>
              <a:gd name="connsiteY6" fmla="*/ 2101370 h 2542612"/>
              <a:gd name="connsiteX7" fmla="*/ 3154271 w 3340166"/>
              <a:gd name="connsiteY7" fmla="*/ 2076040 h 2542612"/>
              <a:gd name="connsiteX8" fmla="*/ 3330973 w 3340166"/>
              <a:gd name="connsiteY8" fmla="*/ 1717283 h 2542612"/>
              <a:gd name="connsiteX9" fmla="*/ 2949559 w 3340166"/>
              <a:gd name="connsiteY9" fmla="*/ 1262966 h 2542612"/>
              <a:gd name="connsiteX10" fmla="*/ 2200463 w 3340166"/>
              <a:gd name="connsiteY10" fmla="*/ 571119 h 2542612"/>
              <a:gd name="connsiteX11" fmla="*/ 1292416 w 3340166"/>
              <a:gd name="connsiteY11" fmla="*/ 336 h 2542612"/>
              <a:gd name="connsiteX12" fmla="*/ 322308 w 3340166"/>
              <a:gd name="connsiteY12" fmla="*/ 649658 h 2542612"/>
              <a:gd name="connsiteX13" fmla="*/ 6156 w 3340166"/>
              <a:gd name="connsiteY13" fmla="*/ 1414771 h 2542612"/>
              <a:gd name="connsiteX0" fmla="*/ 6156 w 3340166"/>
              <a:gd name="connsiteY0" fmla="*/ 1414771 h 2118455"/>
              <a:gd name="connsiteX1" fmla="*/ 548747 w 3340166"/>
              <a:gd name="connsiteY1" fmla="*/ 1567425 h 2118455"/>
              <a:gd name="connsiteX2" fmla="*/ 995339 w 3340166"/>
              <a:gd name="connsiteY2" fmla="*/ 1557674 h 2118455"/>
              <a:gd name="connsiteX3" fmla="*/ 1772167 w 3340166"/>
              <a:gd name="connsiteY3" fmla="*/ 1564058 h 2118455"/>
              <a:gd name="connsiteX4" fmla="*/ 1862783 w 3340166"/>
              <a:gd name="connsiteY4" fmla="*/ 1984188 h 2118455"/>
              <a:gd name="connsiteX5" fmla="*/ 2666180 w 3340166"/>
              <a:gd name="connsiteY5" fmla="*/ 2101370 h 2118455"/>
              <a:gd name="connsiteX6" fmla="*/ 3154271 w 3340166"/>
              <a:gd name="connsiteY6" fmla="*/ 2076040 h 2118455"/>
              <a:gd name="connsiteX7" fmla="*/ 3330973 w 3340166"/>
              <a:gd name="connsiteY7" fmla="*/ 1717283 h 2118455"/>
              <a:gd name="connsiteX8" fmla="*/ 2949559 w 3340166"/>
              <a:gd name="connsiteY8" fmla="*/ 1262966 h 2118455"/>
              <a:gd name="connsiteX9" fmla="*/ 2200463 w 3340166"/>
              <a:gd name="connsiteY9" fmla="*/ 571119 h 2118455"/>
              <a:gd name="connsiteX10" fmla="*/ 1292416 w 3340166"/>
              <a:gd name="connsiteY10" fmla="*/ 336 h 2118455"/>
              <a:gd name="connsiteX11" fmla="*/ 322308 w 3340166"/>
              <a:gd name="connsiteY11" fmla="*/ 649658 h 2118455"/>
              <a:gd name="connsiteX12" fmla="*/ 6156 w 3340166"/>
              <a:gd name="connsiteY12" fmla="*/ 1414771 h 2118455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7721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8102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240"/>
              <a:gd name="connsiteY0" fmla="*/ 1414771 h 2102894"/>
              <a:gd name="connsiteX1" fmla="*/ 548747 w 3340240"/>
              <a:gd name="connsiteY1" fmla="*/ 1567425 h 2102894"/>
              <a:gd name="connsiteX2" fmla="*/ 995339 w 3340240"/>
              <a:gd name="connsiteY2" fmla="*/ 1557674 h 2102894"/>
              <a:gd name="connsiteX3" fmla="*/ 1810267 w 3340240"/>
              <a:gd name="connsiteY3" fmla="*/ 1564058 h 2102894"/>
              <a:gd name="connsiteX4" fmla="*/ 1969463 w 3340240"/>
              <a:gd name="connsiteY4" fmla="*/ 2022288 h 2102894"/>
              <a:gd name="connsiteX5" fmla="*/ 2658560 w 3340240"/>
              <a:gd name="connsiteY5" fmla="*/ 2070890 h 2102894"/>
              <a:gd name="connsiteX6" fmla="*/ 3154271 w 3340240"/>
              <a:gd name="connsiteY6" fmla="*/ 2076040 h 2102894"/>
              <a:gd name="connsiteX7" fmla="*/ 3330973 w 3340240"/>
              <a:gd name="connsiteY7" fmla="*/ 1717283 h 2102894"/>
              <a:gd name="connsiteX8" fmla="*/ 2949559 w 3340240"/>
              <a:gd name="connsiteY8" fmla="*/ 1262966 h 2102894"/>
              <a:gd name="connsiteX9" fmla="*/ 2200463 w 3340240"/>
              <a:gd name="connsiteY9" fmla="*/ 571119 h 2102894"/>
              <a:gd name="connsiteX10" fmla="*/ 1292416 w 3340240"/>
              <a:gd name="connsiteY10" fmla="*/ 336 h 2102894"/>
              <a:gd name="connsiteX11" fmla="*/ 322308 w 3340240"/>
              <a:gd name="connsiteY11" fmla="*/ 649658 h 2102894"/>
              <a:gd name="connsiteX12" fmla="*/ 6156 w 3340240"/>
              <a:gd name="connsiteY12" fmla="*/ 1414771 h 2102894"/>
              <a:gd name="connsiteX0" fmla="*/ 6156 w 3341639"/>
              <a:gd name="connsiteY0" fmla="*/ 1414771 h 2097139"/>
              <a:gd name="connsiteX1" fmla="*/ 548747 w 3341639"/>
              <a:gd name="connsiteY1" fmla="*/ 1567425 h 2097139"/>
              <a:gd name="connsiteX2" fmla="*/ 995339 w 3341639"/>
              <a:gd name="connsiteY2" fmla="*/ 1557674 h 2097139"/>
              <a:gd name="connsiteX3" fmla="*/ 1810267 w 3341639"/>
              <a:gd name="connsiteY3" fmla="*/ 1564058 h 2097139"/>
              <a:gd name="connsiteX4" fmla="*/ 1969463 w 3341639"/>
              <a:gd name="connsiteY4" fmla="*/ 2022288 h 2097139"/>
              <a:gd name="connsiteX5" fmla="*/ 2658560 w 3341639"/>
              <a:gd name="connsiteY5" fmla="*/ 2070890 h 2097139"/>
              <a:gd name="connsiteX6" fmla="*/ 3184751 w 3341639"/>
              <a:gd name="connsiteY6" fmla="*/ 2068420 h 2097139"/>
              <a:gd name="connsiteX7" fmla="*/ 3330973 w 3341639"/>
              <a:gd name="connsiteY7" fmla="*/ 1717283 h 2097139"/>
              <a:gd name="connsiteX8" fmla="*/ 2949559 w 3341639"/>
              <a:gd name="connsiteY8" fmla="*/ 1262966 h 2097139"/>
              <a:gd name="connsiteX9" fmla="*/ 2200463 w 3341639"/>
              <a:gd name="connsiteY9" fmla="*/ 571119 h 2097139"/>
              <a:gd name="connsiteX10" fmla="*/ 1292416 w 3341639"/>
              <a:gd name="connsiteY10" fmla="*/ 336 h 2097139"/>
              <a:gd name="connsiteX11" fmla="*/ 322308 w 3341639"/>
              <a:gd name="connsiteY11" fmla="*/ 649658 h 2097139"/>
              <a:gd name="connsiteX12" fmla="*/ 6156 w 3341639"/>
              <a:gd name="connsiteY12" fmla="*/ 1414771 h 2097139"/>
              <a:gd name="connsiteX0" fmla="*/ 6156 w 3342312"/>
              <a:gd name="connsiteY0" fmla="*/ 1414771 h 2103636"/>
              <a:gd name="connsiteX1" fmla="*/ 548747 w 3342312"/>
              <a:gd name="connsiteY1" fmla="*/ 1567425 h 2103636"/>
              <a:gd name="connsiteX2" fmla="*/ 995339 w 3342312"/>
              <a:gd name="connsiteY2" fmla="*/ 1557674 h 2103636"/>
              <a:gd name="connsiteX3" fmla="*/ 1810267 w 3342312"/>
              <a:gd name="connsiteY3" fmla="*/ 1564058 h 2103636"/>
              <a:gd name="connsiteX4" fmla="*/ 1969463 w 3342312"/>
              <a:gd name="connsiteY4" fmla="*/ 2022288 h 2103636"/>
              <a:gd name="connsiteX5" fmla="*/ 2612840 w 3342312"/>
              <a:gd name="connsiteY5" fmla="*/ 2086130 h 2103636"/>
              <a:gd name="connsiteX6" fmla="*/ 3184751 w 3342312"/>
              <a:gd name="connsiteY6" fmla="*/ 2068420 h 2103636"/>
              <a:gd name="connsiteX7" fmla="*/ 3330973 w 3342312"/>
              <a:gd name="connsiteY7" fmla="*/ 1717283 h 2103636"/>
              <a:gd name="connsiteX8" fmla="*/ 2949559 w 3342312"/>
              <a:gd name="connsiteY8" fmla="*/ 1262966 h 2103636"/>
              <a:gd name="connsiteX9" fmla="*/ 2200463 w 3342312"/>
              <a:gd name="connsiteY9" fmla="*/ 571119 h 2103636"/>
              <a:gd name="connsiteX10" fmla="*/ 1292416 w 3342312"/>
              <a:gd name="connsiteY10" fmla="*/ 336 h 2103636"/>
              <a:gd name="connsiteX11" fmla="*/ 322308 w 3342312"/>
              <a:gd name="connsiteY11" fmla="*/ 649658 h 2103636"/>
              <a:gd name="connsiteX12" fmla="*/ 6156 w 3342312"/>
              <a:gd name="connsiteY12" fmla="*/ 1414771 h 2103636"/>
              <a:gd name="connsiteX0" fmla="*/ 61416 w 3115632"/>
              <a:gd name="connsiteY0" fmla="*/ 1056631 h 2103636"/>
              <a:gd name="connsiteX1" fmla="*/ 322067 w 3115632"/>
              <a:gd name="connsiteY1" fmla="*/ 1567425 h 2103636"/>
              <a:gd name="connsiteX2" fmla="*/ 768659 w 3115632"/>
              <a:gd name="connsiteY2" fmla="*/ 1557674 h 2103636"/>
              <a:gd name="connsiteX3" fmla="*/ 1583587 w 3115632"/>
              <a:gd name="connsiteY3" fmla="*/ 1564058 h 2103636"/>
              <a:gd name="connsiteX4" fmla="*/ 1742783 w 3115632"/>
              <a:gd name="connsiteY4" fmla="*/ 2022288 h 2103636"/>
              <a:gd name="connsiteX5" fmla="*/ 2386160 w 3115632"/>
              <a:gd name="connsiteY5" fmla="*/ 2086130 h 2103636"/>
              <a:gd name="connsiteX6" fmla="*/ 2958071 w 3115632"/>
              <a:gd name="connsiteY6" fmla="*/ 2068420 h 2103636"/>
              <a:gd name="connsiteX7" fmla="*/ 3104293 w 3115632"/>
              <a:gd name="connsiteY7" fmla="*/ 1717283 h 2103636"/>
              <a:gd name="connsiteX8" fmla="*/ 2722879 w 3115632"/>
              <a:gd name="connsiteY8" fmla="*/ 1262966 h 2103636"/>
              <a:gd name="connsiteX9" fmla="*/ 1973783 w 3115632"/>
              <a:gd name="connsiteY9" fmla="*/ 571119 h 2103636"/>
              <a:gd name="connsiteX10" fmla="*/ 1065736 w 3115632"/>
              <a:gd name="connsiteY10" fmla="*/ 336 h 2103636"/>
              <a:gd name="connsiteX11" fmla="*/ 95628 w 3115632"/>
              <a:gd name="connsiteY11" fmla="*/ 649658 h 2103636"/>
              <a:gd name="connsiteX12" fmla="*/ 61416 w 3115632"/>
              <a:gd name="connsiteY12" fmla="*/ 1056631 h 2103636"/>
              <a:gd name="connsiteX0" fmla="*/ 61416 w 3115632"/>
              <a:gd name="connsiteY0" fmla="*/ 1056631 h 2103636"/>
              <a:gd name="connsiteX1" fmla="*/ 322067 w 3115632"/>
              <a:gd name="connsiteY1" fmla="*/ 1567425 h 2103636"/>
              <a:gd name="connsiteX2" fmla="*/ 860099 w 3115632"/>
              <a:gd name="connsiteY2" fmla="*/ 1489094 h 2103636"/>
              <a:gd name="connsiteX3" fmla="*/ 1583587 w 3115632"/>
              <a:gd name="connsiteY3" fmla="*/ 1564058 h 2103636"/>
              <a:gd name="connsiteX4" fmla="*/ 1742783 w 3115632"/>
              <a:gd name="connsiteY4" fmla="*/ 2022288 h 2103636"/>
              <a:gd name="connsiteX5" fmla="*/ 2386160 w 3115632"/>
              <a:gd name="connsiteY5" fmla="*/ 2086130 h 2103636"/>
              <a:gd name="connsiteX6" fmla="*/ 2958071 w 3115632"/>
              <a:gd name="connsiteY6" fmla="*/ 2068420 h 2103636"/>
              <a:gd name="connsiteX7" fmla="*/ 3104293 w 3115632"/>
              <a:gd name="connsiteY7" fmla="*/ 1717283 h 2103636"/>
              <a:gd name="connsiteX8" fmla="*/ 2722879 w 3115632"/>
              <a:gd name="connsiteY8" fmla="*/ 1262966 h 2103636"/>
              <a:gd name="connsiteX9" fmla="*/ 1973783 w 3115632"/>
              <a:gd name="connsiteY9" fmla="*/ 571119 h 2103636"/>
              <a:gd name="connsiteX10" fmla="*/ 1065736 w 3115632"/>
              <a:gd name="connsiteY10" fmla="*/ 336 h 2103636"/>
              <a:gd name="connsiteX11" fmla="*/ 95628 w 3115632"/>
              <a:gd name="connsiteY11" fmla="*/ 649658 h 2103636"/>
              <a:gd name="connsiteX12" fmla="*/ 61416 w 3115632"/>
              <a:gd name="connsiteY12" fmla="*/ 1056631 h 2103636"/>
              <a:gd name="connsiteX0" fmla="*/ 87005 w 3141221"/>
              <a:gd name="connsiteY0" fmla="*/ 1056631 h 2103636"/>
              <a:gd name="connsiteX1" fmla="*/ 781996 w 3141221"/>
              <a:gd name="connsiteY1" fmla="*/ 988305 h 2103636"/>
              <a:gd name="connsiteX2" fmla="*/ 885688 w 3141221"/>
              <a:gd name="connsiteY2" fmla="*/ 1489094 h 2103636"/>
              <a:gd name="connsiteX3" fmla="*/ 1609176 w 3141221"/>
              <a:gd name="connsiteY3" fmla="*/ 1564058 h 2103636"/>
              <a:gd name="connsiteX4" fmla="*/ 1768372 w 3141221"/>
              <a:gd name="connsiteY4" fmla="*/ 2022288 h 2103636"/>
              <a:gd name="connsiteX5" fmla="*/ 2411749 w 3141221"/>
              <a:gd name="connsiteY5" fmla="*/ 2086130 h 2103636"/>
              <a:gd name="connsiteX6" fmla="*/ 2983660 w 3141221"/>
              <a:gd name="connsiteY6" fmla="*/ 2068420 h 2103636"/>
              <a:gd name="connsiteX7" fmla="*/ 3129882 w 3141221"/>
              <a:gd name="connsiteY7" fmla="*/ 1717283 h 2103636"/>
              <a:gd name="connsiteX8" fmla="*/ 2748468 w 3141221"/>
              <a:gd name="connsiteY8" fmla="*/ 1262966 h 2103636"/>
              <a:gd name="connsiteX9" fmla="*/ 1999372 w 3141221"/>
              <a:gd name="connsiteY9" fmla="*/ 571119 h 2103636"/>
              <a:gd name="connsiteX10" fmla="*/ 1091325 w 3141221"/>
              <a:gd name="connsiteY10" fmla="*/ 336 h 2103636"/>
              <a:gd name="connsiteX11" fmla="*/ 121217 w 3141221"/>
              <a:gd name="connsiteY11" fmla="*/ 649658 h 2103636"/>
              <a:gd name="connsiteX12" fmla="*/ 87005 w 3141221"/>
              <a:gd name="connsiteY12" fmla="*/ 1056631 h 2103636"/>
              <a:gd name="connsiteX0" fmla="*/ 90300 w 3136896"/>
              <a:gd name="connsiteY0" fmla="*/ 1010911 h 2103636"/>
              <a:gd name="connsiteX1" fmla="*/ 777671 w 3136896"/>
              <a:gd name="connsiteY1" fmla="*/ 988305 h 2103636"/>
              <a:gd name="connsiteX2" fmla="*/ 881363 w 3136896"/>
              <a:gd name="connsiteY2" fmla="*/ 1489094 h 2103636"/>
              <a:gd name="connsiteX3" fmla="*/ 1604851 w 3136896"/>
              <a:gd name="connsiteY3" fmla="*/ 1564058 h 2103636"/>
              <a:gd name="connsiteX4" fmla="*/ 1764047 w 3136896"/>
              <a:gd name="connsiteY4" fmla="*/ 2022288 h 2103636"/>
              <a:gd name="connsiteX5" fmla="*/ 2407424 w 3136896"/>
              <a:gd name="connsiteY5" fmla="*/ 2086130 h 2103636"/>
              <a:gd name="connsiteX6" fmla="*/ 2979335 w 3136896"/>
              <a:gd name="connsiteY6" fmla="*/ 2068420 h 2103636"/>
              <a:gd name="connsiteX7" fmla="*/ 3125557 w 3136896"/>
              <a:gd name="connsiteY7" fmla="*/ 1717283 h 2103636"/>
              <a:gd name="connsiteX8" fmla="*/ 2744143 w 3136896"/>
              <a:gd name="connsiteY8" fmla="*/ 1262966 h 2103636"/>
              <a:gd name="connsiteX9" fmla="*/ 1995047 w 3136896"/>
              <a:gd name="connsiteY9" fmla="*/ 571119 h 2103636"/>
              <a:gd name="connsiteX10" fmla="*/ 1087000 w 3136896"/>
              <a:gd name="connsiteY10" fmla="*/ 336 h 2103636"/>
              <a:gd name="connsiteX11" fmla="*/ 116892 w 3136896"/>
              <a:gd name="connsiteY11" fmla="*/ 649658 h 2103636"/>
              <a:gd name="connsiteX12" fmla="*/ 90300 w 3136896"/>
              <a:gd name="connsiteY12" fmla="*/ 1010911 h 2103636"/>
              <a:gd name="connsiteX0" fmla="*/ 88414 w 3135010"/>
              <a:gd name="connsiteY0" fmla="*/ 1010911 h 2103636"/>
              <a:gd name="connsiteX1" fmla="*/ 745305 w 3135010"/>
              <a:gd name="connsiteY1" fmla="*/ 1034025 h 2103636"/>
              <a:gd name="connsiteX2" fmla="*/ 879477 w 3135010"/>
              <a:gd name="connsiteY2" fmla="*/ 1489094 h 2103636"/>
              <a:gd name="connsiteX3" fmla="*/ 1602965 w 3135010"/>
              <a:gd name="connsiteY3" fmla="*/ 1564058 h 2103636"/>
              <a:gd name="connsiteX4" fmla="*/ 1762161 w 3135010"/>
              <a:gd name="connsiteY4" fmla="*/ 2022288 h 2103636"/>
              <a:gd name="connsiteX5" fmla="*/ 2405538 w 3135010"/>
              <a:gd name="connsiteY5" fmla="*/ 2086130 h 2103636"/>
              <a:gd name="connsiteX6" fmla="*/ 2977449 w 3135010"/>
              <a:gd name="connsiteY6" fmla="*/ 2068420 h 2103636"/>
              <a:gd name="connsiteX7" fmla="*/ 3123671 w 3135010"/>
              <a:gd name="connsiteY7" fmla="*/ 1717283 h 2103636"/>
              <a:gd name="connsiteX8" fmla="*/ 2742257 w 3135010"/>
              <a:gd name="connsiteY8" fmla="*/ 1262966 h 2103636"/>
              <a:gd name="connsiteX9" fmla="*/ 1993161 w 3135010"/>
              <a:gd name="connsiteY9" fmla="*/ 571119 h 2103636"/>
              <a:gd name="connsiteX10" fmla="*/ 1085114 w 3135010"/>
              <a:gd name="connsiteY10" fmla="*/ 336 h 2103636"/>
              <a:gd name="connsiteX11" fmla="*/ 115006 w 3135010"/>
              <a:gd name="connsiteY11" fmla="*/ 649658 h 2103636"/>
              <a:gd name="connsiteX12" fmla="*/ 88414 w 3135010"/>
              <a:gd name="connsiteY12" fmla="*/ 1010911 h 2103636"/>
              <a:gd name="connsiteX0" fmla="*/ 88414 w 3135010"/>
              <a:gd name="connsiteY0" fmla="*/ 1010911 h 2103636"/>
              <a:gd name="connsiteX1" fmla="*/ 745305 w 3135010"/>
              <a:gd name="connsiteY1" fmla="*/ 1034025 h 2103636"/>
              <a:gd name="connsiteX2" fmla="*/ 963297 w 3135010"/>
              <a:gd name="connsiteY2" fmla="*/ 1519574 h 2103636"/>
              <a:gd name="connsiteX3" fmla="*/ 1602965 w 3135010"/>
              <a:gd name="connsiteY3" fmla="*/ 1564058 h 2103636"/>
              <a:gd name="connsiteX4" fmla="*/ 1762161 w 3135010"/>
              <a:gd name="connsiteY4" fmla="*/ 2022288 h 2103636"/>
              <a:gd name="connsiteX5" fmla="*/ 2405538 w 3135010"/>
              <a:gd name="connsiteY5" fmla="*/ 2086130 h 2103636"/>
              <a:gd name="connsiteX6" fmla="*/ 2977449 w 3135010"/>
              <a:gd name="connsiteY6" fmla="*/ 2068420 h 2103636"/>
              <a:gd name="connsiteX7" fmla="*/ 3123671 w 3135010"/>
              <a:gd name="connsiteY7" fmla="*/ 1717283 h 2103636"/>
              <a:gd name="connsiteX8" fmla="*/ 2742257 w 3135010"/>
              <a:gd name="connsiteY8" fmla="*/ 1262966 h 2103636"/>
              <a:gd name="connsiteX9" fmla="*/ 1993161 w 3135010"/>
              <a:gd name="connsiteY9" fmla="*/ 571119 h 2103636"/>
              <a:gd name="connsiteX10" fmla="*/ 1085114 w 3135010"/>
              <a:gd name="connsiteY10" fmla="*/ 336 h 2103636"/>
              <a:gd name="connsiteX11" fmla="*/ 115006 w 3135010"/>
              <a:gd name="connsiteY11" fmla="*/ 649658 h 2103636"/>
              <a:gd name="connsiteX12" fmla="*/ 88414 w 3135010"/>
              <a:gd name="connsiteY12" fmla="*/ 1010911 h 2103636"/>
              <a:gd name="connsiteX0" fmla="*/ 99247 w 3122983"/>
              <a:gd name="connsiteY0" fmla="*/ 965191 h 2103636"/>
              <a:gd name="connsiteX1" fmla="*/ 733278 w 3122983"/>
              <a:gd name="connsiteY1" fmla="*/ 1034025 h 2103636"/>
              <a:gd name="connsiteX2" fmla="*/ 951270 w 3122983"/>
              <a:gd name="connsiteY2" fmla="*/ 1519574 h 2103636"/>
              <a:gd name="connsiteX3" fmla="*/ 1590938 w 3122983"/>
              <a:gd name="connsiteY3" fmla="*/ 1564058 h 2103636"/>
              <a:gd name="connsiteX4" fmla="*/ 1750134 w 3122983"/>
              <a:gd name="connsiteY4" fmla="*/ 2022288 h 2103636"/>
              <a:gd name="connsiteX5" fmla="*/ 2393511 w 3122983"/>
              <a:gd name="connsiteY5" fmla="*/ 2086130 h 2103636"/>
              <a:gd name="connsiteX6" fmla="*/ 2965422 w 3122983"/>
              <a:gd name="connsiteY6" fmla="*/ 2068420 h 2103636"/>
              <a:gd name="connsiteX7" fmla="*/ 3111644 w 3122983"/>
              <a:gd name="connsiteY7" fmla="*/ 1717283 h 2103636"/>
              <a:gd name="connsiteX8" fmla="*/ 2730230 w 3122983"/>
              <a:gd name="connsiteY8" fmla="*/ 1262966 h 2103636"/>
              <a:gd name="connsiteX9" fmla="*/ 1981134 w 3122983"/>
              <a:gd name="connsiteY9" fmla="*/ 571119 h 2103636"/>
              <a:gd name="connsiteX10" fmla="*/ 1073087 w 3122983"/>
              <a:gd name="connsiteY10" fmla="*/ 336 h 2103636"/>
              <a:gd name="connsiteX11" fmla="*/ 102979 w 3122983"/>
              <a:gd name="connsiteY11" fmla="*/ 649658 h 2103636"/>
              <a:gd name="connsiteX12" fmla="*/ 99247 w 3122983"/>
              <a:gd name="connsiteY12" fmla="*/ 965191 h 2103636"/>
              <a:gd name="connsiteX0" fmla="*/ 61955 w 3085691"/>
              <a:gd name="connsiteY0" fmla="*/ 964891 h 2103336"/>
              <a:gd name="connsiteX1" fmla="*/ 695986 w 3085691"/>
              <a:gd name="connsiteY1" fmla="*/ 1033725 h 2103336"/>
              <a:gd name="connsiteX2" fmla="*/ 913978 w 3085691"/>
              <a:gd name="connsiteY2" fmla="*/ 1519274 h 2103336"/>
              <a:gd name="connsiteX3" fmla="*/ 1553646 w 3085691"/>
              <a:gd name="connsiteY3" fmla="*/ 1563758 h 2103336"/>
              <a:gd name="connsiteX4" fmla="*/ 1712842 w 3085691"/>
              <a:gd name="connsiteY4" fmla="*/ 2021988 h 2103336"/>
              <a:gd name="connsiteX5" fmla="*/ 2356219 w 3085691"/>
              <a:gd name="connsiteY5" fmla="*/ 2085830 h 2103336"/>
              <a:gd name="connsiteX6" fmla="*/ 2928130 w 3085691"/>
              <a:gd name="connsiteY6" fmla="*/ 2068120 h 2103336"/>
              <a:gd name="connsiteX7" fmla="*/ 3074352 w 3085691"/>
              <a:gd name="connsiteY7" fmla="*/ 1716983 h 2103336"/>
              <a:gd name="connsiteX8" fmla="*/ 2692938 w 3085691"/>
              <a:gd name="connsiteY8" fmla="*/ 1262666 h 2103336"/>
              <a:gd name="connsiteX9" fmla="*/ 1943842 w 3085691"/>
              <a:gd name="connsiteY9" fmla="*/ 570819 h 2103336"/>
              <a:gd name="connsiteX10" fmla="*/ 1035795 w 3085691"/>
              <a:gd name="connsiteY10" fmla="*/ 36 h 2103336"/>
              <a:gd name="connsiteX11" fmla="*/ 134267 w 3085691"/>
              <a:gd name="connsiteY11" fmla="*/ 596018 h 2103336"/>
              <a:gd name="connsiteX12" fmla="*/ 61955 w 3085691"/>
              <a:gd name="connsiteY12" fmla="*/ 964891 h 2103336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921256 w 3092969"/>
              <a:gd name="connsiteY2" fmla="*/ 1519239 h 2103301"/>
              <a:gd name="connsiteX3" fmla="*/ 1560924 w 3092969"/>
              <a:gd name="connsiteY3" fmla="*/ 156372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898396 w 3092969"/>
              <a:gd name="connsiteY2" fmla="*/ 1511619 h 2103301"/>
              <a:gd name="connsiteX3" fmla="*/ 1560924 w 3092969"/>
              <a:gd name="connsiteY3" fmla="*/ 156372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898396 w 3092969"/>
              <a:gd name="connsiteY2" fmla="*/ 1511619 h 2103301"/>
              <a:gd name="connsiteX3" fmla="*/ 1545684 w 3092969"/>
              <a:gd name="connsiteY3" fmla="*/ 154086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35228"/>
              <a:gd name="connsiteX1" fmla="*/ 703264 w 3092969"/>
              <a:gd name="connsiteY1" fmla="*/ 1033690 h 2135228"/>
              <a:gd name="connsiteX2" fmla="*/ 898396 w 3092969"/>
              <a:gd name="connsiteY2" fmla="*/ 1511619 h 2135228"/>
              <a:gd name="connsiteX3" fmla="*/ 1545684 w 3092969"/>
              <a:gd name="connsiteY3" fmla="*/ 1540863 h 2135228"/>
              <a:gd name="connsiteX4" fmla="*/ 2363497 w 3092969"/>
              <a:gd name="connsiteY4" fmla="*/ 2085795 h 2135228"/>
              <a:gd name="connsiteX5" fmla="*/ 2935408 w 3092969"/>
              <a:gd name="connsiteY5" fmla="*/ 2068085 h 2135228"/>
              <a:gd name="connsiteX6" fmla="*/ 3081630 w 3092969"/>
              <a:gd name="connsiteY6" fmla="*/ 1716948 h 2135228"/>
              <a:gd name="connsiteX7" fmla="*/ 2700216 w 3092969"/>
              <a:gd name="connsiteY7" fmla="*/ 1262631 h 2135228"/>
              <a:gd name="connsiteX8" fmla="*/ 1951120 w 3092969"/>
              <a:gd name="connsiteY8" fmla="*/ 570784 h 2135228"/>
              <a:gd name="connsiteX9" fmla="*/ 1043073 w 3092969"/>
              <a:gd name="connsiteY9" fmla="*/ 1 h 2135228"/>
              <a:gd name="connsiteX10" fmla="*/ 126305 w 3092969"/>
              <a:gd name="connsiteY10" fmla="*/ 573123 h 2135228"/>
              <a:gd name="connsiteX11" fmla="*/ 69233 w 3092969"/>
              <a:gd name="connsiteY11" fmla="*/ 964856 h 2135228"/>
              <a:gd name="connsiteX0" fmla="*/ 69233 w 3089679"/>
              <a:gd name="connsiteY0" fmla="*/ 964856 h 2088076"/>
              <a:gd name="connsiteX1" fmla="*/ 703264 w 3089679"/>
              <a:gd name="connsiteY1" fmla="*/ 1033690 h 2088076"/>
              <a:gd name="connsiteX2" fmla="*/ 898396 w 3089679"/>
              <a:gd name="connsiteY2" fmla="*/ 1511619 h 2088076"/>
              <a:gd name="connsiteX3" fmla="*/ 1545684 w 3089679"/>
              <a:gd name="connsiteY3" fmla="*/ 1540863 h 2088076"/>
              <a:gd name="connsiteX4" fmla="*/ 2363497 w 3089679"/>
              <a:gd name="connsiteY4" fmla="*/ 2085795 h 2088076"/>
              <a:gd name="connsiteX5" fmla="*/ 3081630 w 3089679"/>
              <a:gd name="connsiteY5" fmla="*/ 1716948 h 2088076"/>
              <a:gd name="connsiteX6" fmla="*/ 2700216 w 3089679"/>
              <a:gd name="connsiteY6" fmla="*/ 1262631 h 2088076"/>
              <a:gd name="connsiteX7" fmla="*/ 1951120 w 3089679"/>
              <a:gd name="connsiteY7" fmla="*/ 570784 h 2088076"/>
              <a:gd name="connsiteX8" fmla="*/ 1043073 w 3089679"/>
              <a:gd name="connsiteY8" fmla="*/ 1 h 2088076"/>
              <a:gd name="connsiteX9" fmla="*/ 126305 w 3089679"/>
              <a:gd name="connsiteY9" fmla="*/ 573123 h 2088076"/>
              <a:gd name="connsiteX10" fmla="*/ 69233 w 3089679"/>
              <a:gd name="connsiteY10" fmla="*/ 964856 h 2088076"/>
              <a:gd name="connsiteX0" fmla="*/ 69233 w 3088787"/>
              <a:gd name="connsiteY0" fmla="*/ 964856 h 1730603"/>
              <a:gd name="connsiteX1" fmla="*/ 703264 w 3088787"/>
              <a:gd name="connsiteY1" fmla="*/ 1033690 h 1730603"/>
              <a:gd name="connsiteX2" fmla="*/ 898396 w 3088787"/>
              <a:gd name="connsiteY2" fmla="*/ 1511619 h 1730603"/>
              <a:gd name="connsiteX3" fmla="*/ 1545684 w 3088787"/>
              <a:gd name="connsiteY3" fmla="*/ 1540863 h 1730603"/>
              <a:gd name="connsiteX4" fmla="*/ 2386357 w 3088787"/>
              <a:gd name="connsiteY4" fmla="*/ 1605735 h 1730603"/>
              <a:gd name="connsiteX5" fmla="*/ 3081630 w 3088787"/>
              <a:gd name="connsiteY5" fmla="*/ 1716948 h 1730603"/>
              <a:gd name="connsiteX6" fmla="*/ 2700216 w 3088787"/>
              <a:gd name="connsiteY6" fmla="*/ 1262631 h 1730603"/>
              <a:gd name="connsiteX7" fmla="*/ 1951120 w 3088787"/>
              <a:gd name="connsiteY7" fmla="*/ 570784 h 1730603"/>
              <a:gd name="connsiteX8" fmla="*/ 1043073 w 3088787"/>
              <a:gd name="connsiteY8" fmla="*/ 1 h 1730603"/>
              <a:gd name="connsiteX9" fmla="*/ 126305 w 3088787"/>
              <a:gd name="connsiteY9" fmla="*/ 573123 h 1730603"/>
              <a:gd name="connsiteX10" fmla="*/ 69233 w 3088787"/>
              <a:gd name="connsiteY10" fmla="*/ 964856 h 1730603"/>
              <a:gd name="connsiteX0" fmla="*/ 69233 w 2892590"/>
              <a:gd name="connsiteY0" fmla="*/ 964856 h 1606630"/>
              <a:gd name="connsiteX1" fmla="*/ 703264 w 2892590"/>
              <a:gd name="connsiteY1" fmla="*/ 1033690 h 1606630"/>
              <a:gd name="connsiteX2" fmla="*/ 898396 w 2892590"/>
              <a:gd name="connsiteY2" fmla="*/ 1511619 h 1606630"/>
              <a:gd name="connsiteX3" fmla="*/ 1545684 w 2892590"/>
              <a:gd name="connsiteY3" fmla="*/ 1540863 h 1606630"/>
              <a:gd name="connsiteX4" fmla="*/ 2386357 w 2892590"/>
              <a:gd name="connsiteY4" fmla="*/ 1605735 h 1606630"/>
              <a:gd name="connsiteX5" fmla="*/ 2875890 w 2892590"/>
              <a:gd name="connsiteY5" fmla="*/ 1488348 h 1606630"/>
              <a:gd name="connsiteX6" fmla="*/ 2700216 w 2892590"/>
              <a:gd name="connsiteY6" fmla="*/ 1262631 h 1606630"/>
              <a:gd name="connsiteX7" fmla="*/ 1951120 w 2892590"/>
              <a:gd name="connsiteY7" fmla="*/ 570784 h 1606630"/>
              <a:gd name="connsiteX8" fmla="*/ 1043073 w 2892590"/>
              <a:gd name="connsiteY8" fmla="*/ 1 h 1606630"/>
              <a:gd name="connsiteX9" fmla="*/ 126305 w 2892590"/>
              <a:gd name="connsiteY9" fmla="*/ 573123 h 1606630"/>
              <a:gd name="connsiteX10" fmla="*/ 69233 w 2892590"/>
              <a:gd name="connsiteY10" fmla="*/ 964856 h 1606630"/>
              <a:gd name="connsiteX0" fmla="*/ 69233 w 2876440"/>
              <a:gd name="connsiteY0" fmla="*/ 964856 h 1606630"/>
              <a:gd name="connsiteX1" fmla="*/ 703264 w 2876440"/>
              <a:gd name="connsiteY1" fmla="*/ 1033690 h 1606630"/>
              <a:gd name="connsiteX2" fmla="*/ 898396 w 2876440"/>
              <a:gd name="connsiteY2" fmla="*/ 1511619 h 1606630"/>
              <a:gd name="connsiteX3" fmla="*/ 1545684 w 2876440"/>
              <a:gd name="connsiteY3" fmla="*/ 1540863 h 1606630"/>
              <a:gd name="connsiteX4" fmla="*/ 2386357 w 2876440"/>
              <a:gd name="connsiteY4" fmla="*/ 1605735 h 1606630"/>
              <a:gd name="connsiteX5" fmla="*/ 2875890 w 2876440"/>
              <a:gd name="connsiteY5" fmla="*/ 1488348 h 1606630"/>
              <a:gd name="connsiteX6" fmla="*/ 2471616 w 2876440"/>
              <a:gd name="connsiteY6" fmla="*/ 1026411 h 1606630"/>
              <a:gd name="connsiteX7" fmla="*/ 1951120 w 2876440"/>
              <a:gd name="connsiteY7" fmla="*/ 570784 h 1606630"/>
              <a:gd name="connsiteX8" fmla="*/ 1043073 w 2876440"/>
              <a:gd name="connsiteY8" fmla="*/ 1 h 1606630"/>
              <a:gd name="connsiteX9" fmla="*/ 126305 w 2876440"/>
              <a:gd name="connsiteY9" fmla="*/ 573123 h 1606630"/>
              <a:gd name="connsiteX10" fmla="*/ 69233 w 2876440"/>
              <a:gd name="connsiteY10" fmla="*/ 964856 h 1606630"/>
              <a:gd name="connsiteX0" fmla="*/ 69233 w 2732085"/>
              <a:gd name="connsiteY0" fmla="*/ 964856 h 1609025"/>
              <a:gd name="connsiteX1" fmla="*/ 703264 w 2732085"/>
              <a:gd name="connsiteY1" fmla="*/ 1033690 h 1609025"/>
              <a:gd name="connsiteX2" fmla="*/ 898396 w 2732085"/>
              <a:gd name="connsiteY2" fmla="*/ 1511619 h 1609025"/>
              <a:gd name="connsiteX3" fmla="*/ 1545684 w 2732085"/>
              <a:gd name="connsiteY3" fmla="*/ 1540863 h 1609025"/>
              <a:gd name="connsiteX4" fmla="*/ 2386357 w 2732085"/>
              <a:gd name="connsiteY4" fmla="*/ 1605735 h 1609025"/>
              <a:gd name="connsiteX5" fmla="*/ 2731110 w 2732085"/>
              <a:gd name="connsiteY5" fmla="*/ 1427388 h 1609025"/>
              <a:gd name="connsiteX6" fmla="*/ 2471616 w 2732085"/>
              <a:gd name="connsiteY6" fmla="*/ 1026411 h 1609025"/>
              <a:gd name="connsiteX7" fmla="*/ 1951120 w 2732085"/>
              <a:gd name="connsiteY7" fmla="*/ 570784 h 1609025"/>
              <a:gd name="connsiteX8" fmla="*/ 1043073 w 2732085"/>
              <a:gd name="connsiteY8" fmla="*/ 1 h 1609025"/>
              <a:gd name="connsiteX9" fmla="*/ 126305 w 2732085"/>
              <a:gd name="connsiteY9" fmla="*/ 573123 h 1609025"/>
              <a:gd name="connsiteX10" fmla="*/ 69233 w 2732085"/>
              <a:gd name="connsiteY10" fmla="*/ 964856 h 1609025"/>
              <a:gd name="connsiteX0" fmla="*/ 69233 w 2732612"/>
              <a:gd name="connsiteY0" fmla="*/ 964856 h 1594390"/>
              <a:gd name="connsiteX1" fmla="*/ 703264 w 2732612"/>
              <a:gd name="connsiteY1" fmla="*/ 1033690 h 1594390"/>
              <a:gd name="connsiteX2" fmla="*/ 898396 w 2732612"/>
              <a:gd name="connsiteY2" fmla="*/ 1511619 h 1594390"/>
              <a:gd name="connsiteX3" fmla="*/ 1545684 w 2732612"/>
              <a:gd name="connsiteY3" fmla="*/ 1540863 h 1594390"/>
              <a:gd name="connsiteX4" fmla="*/ 2363497 w 2732612"/>
              <a:gd name="connsiteY4" fmla="*/ 1590495 h 1594390"/>
              <a:gd name="connsiteX5" fmla="*/ 2731110 w 2732612"/>
              <a:gd name="connsiteY5" fmla="*/ 1427388 h 1594390"/>
              <a:gd name="connsiteX6" fmla="*/ 2471616 w 2732612"/>
              <a:gd name="connsiteY6" fmla="*/ 1026411 h 1594390"/>
              <a:gd name="connsiteX7" fmla="*/ 1951120 w 2732612"/>
              <a:gd name="connsiteY7" fmla="*/ 570784 h 1594390"/>
              <a:gd name="connsiteX8" fmla="*/ 1043073 w 2732612"/>
              <a:gd name="connsiteY8" fmla="*/ 1 h 1594390"/>
              <a:gd name="connsiteX9" fmla="*/ 126305 w 2732612"/>
              <a:gd name="connsiteY9" fmla="*/ 573123 h 1594390"/>
              <a:gd name="connsiteX10" fmla="*/ 69233 w 2732612"/>
              <a:gd name="connsiteY10" fmla="*/ 964856 h 1594390"/>
              <a:gd name="connsiteX0" fmla="*/ 69233 w 2694870"/>
              <a:gd name="connsiteY0" fmla="*/ 964856 h 1596065"/>
              <a:gd name="connsiteX1" fmla="*/ 703264 w 2694870"/>
              <a:gd name="connsiteY1" fmla="*/ 1033690 h 1596065"/>
              <a:gd name="connsiteX2" fmla="*/ 898396 w 2694870"/>
              <a:gd name="connsiteY2" fmla="*/ 1511619 h 1596065"/>
              <a:gd name="connsiteX3" fmla="*/ 1545684 w 2694870"/>
              <a:gd name="connsiteY3" fmla="*/ 1540863 h 1596065"/>
              <a:gd name="connsiteX4" fmla="*/ 2363497 w 2694870"/>
              <a:gd name="connsiteY4" fmla="*/ 1590495 h 1596065"/>
              <a:gd name="connsiteX5" fmla="*/ 2693010 w 2694870"/>
              <a:gd name="connsiteY5" fmla="*/ 1396908 h 1596065"/>
              <a:gd name="connsiteX6" fmla="*/ 2471616 w 2694870"/>
              <a:gd name="connsiteY6" fmla="*/ 1026411 h 1596065"/>
              <a:gd name="connsiteX7" fmla="*/ 1951120 w 2694870"/>
              <a:gd name="connsiteY7" fmla="*/ 570784 h 1596065"/>
              <a:gd name="connsiteX8" fmla="*/ 1043073 w 2694870"/>
              <a:gd name="connsiteY8" fmla="*/ 1 h 1596065"/>
              <a:gd name="connsiteX9" fmla="*/ 126305 w 2694870"/>
              <a:gd name="connsiteY9" fmla="*/ 573123 h 1596065"/>
              <a:gd name="connsiteX10" fmla="*/ 69233 w 2694870"/>
              <a:gd name="connsiteY10" fmla="*/ 964856 h 1596065"/>
              <a:gd name="connsiteX0" fmla="*/ 69233 w 2696419"/>
              <a:gd name="connsiteY0" fmla="*/ 964856 h 1596065"/>
              <a:gd name="connsiteX1" fmla="*/ 703264 w 2696419"/>
              <a:gd name="connsiteY1" fmla="*/ 1033690 h 1596065"/>
              <a:gd name="connsiteX2" fmla="*/ 898396 w 2696419"/>
              <a:gd name="connsiteY2" fmla="*/ 1511619 h 1596065"/>
              <a:gd name="connsiteX3" fmla="*/ 1545684 w 2696419"/>
              <a:gd name="connsiteY3" fmla="*/ 1540863 h 1596065"/>
              <a:gd name="connsiteX4" fmla="*/ 2363497 w 2696419"/>
              <a:gd name="connsiteY4" fmla="*/ 1590495 h 1596065"/>
              <a:gd name="connsiteX5" fmla="*/ 2693010 w 2696419"/>
              <a:gd name="connsiteY5" fmla="*/ 1396908 h 1596065"/>
              <a:gd name="connsiteX6" fmla="*/ 2471616 w 2696419"/>
              <a:gd name="connsiteY6" fmla="*/ 1026411 h 1596065"/>
              <a:gd name="connsiteX7" fmla="*/ 1951120 w 2696419"/>
              <a:gd name="connsiteY7" fmla="*/ 570784 h 1596065"/>
              <a:gd name="connsiteX8" fmla="*/ 1043073 w 2696419"/>
              <a:gd name="connsiteY8" fmla="*/ 1 h 1596065"/>
              <a:gd name="connsiteX9" fmla="*/ 126305 w 2696419"/>
              <a:gd name="connsiteY9" fmla="*/ 573123 h 1596065"/>
              <a:gd name="connsiteX10" fmla="*/ 69233 w 2696419"/>
              <a:gd name="connsiteY10" fmla="*/ 964856 h 1596065"/>
              <a:gd name="connsiteX0" fmla="*/ 69233 w 2694044"/>
              <a:gd name="connsiteY0" fmla="*/ 964856 h 1596065"/>
              <a:gd name="connsiteX1" fmla="*/ 703264 w 2694044"/>
              <a:gd name="connsiteY1" fmla="*/ 1033690 h 1596065"/>
              <a:gd name="connsiteX2" fmla="*/ 898396 w 2694044"/>
              <a:gd name="connsiteY2" fmla="*/ 1511619 h 1596065"/>
              <a:gd name="connsiteX3" fmla="*/ 1545684 w 2694044"/>
              <a:gd name="connsiteY3" fmla="*/ 1540863 h 1596065"/>
              <a:gd name="connsiteX4" fmla="*/ 2363497 w 2694044"/>
              <a:gd name="connsiteY4" fmla="*/ 1590495 h 1596065"/>
              <a:gd name="connsiteX5" fmla="*/ 2693010 w 2694044"/>
              <a:gd name="connsiteY5" fmla="*/ 1396908 h 1596065"/>
              <a:gd name="connsiteX6" fmla="*/ 2448756 w 2694044"/>
              <a:gd name="connsiteY6" fmla="*/ 1003551 h 1596065"/>
              <a:gd name="connsiteX7" fmla="*/ 1951120 w 2694044"/>
              <a:gd name="connsiteY7" fmla="*/ 570784 h 1596065"/>
              <a:gd name="connsiteX8" fmla="*/ 1043073 w 2694044"/>
              <a:gd name="connsiteY8" fmla="*/ 1 h 1596065"/>
              <a:gd name="connsiteX9" fmla="*/ 126305 w 2694044"/>
              <a:gd name="connsiteY9" fmla="*/ 573123 h 1596065"/>
              <a:gd name="connsiteX10" fmla="*/ 69233 w 2694044"/>
              <a:gd name="connsiteY10" fmla="*/ 964856 h 1596065"/>
              <a:gd name="connsiteX0" fmla="*/ 69233 w 2694044"/>
              <a:gd name="connsiteY0" fmla="*/ 964856 h 1603923"/>
              <a:gd name="connsiteX1" fmla="*/ 703264 w 2694044"/>
              <a:gd name="connsiteY1" fmla="*/ 1033690 h 1603923"/>
              <a:gd name="connsiteX2" fmla="*/ 898396 w 2694044"/>
              <a:gd name="connsiteY2" fmla="*/ 1511619 h 1603923"/>
              <a:gd name="connsiteX3" fmla="*/ 1705704 w 2694044"/>
              <a:gd name="connsiteY3" fmla="*/ 1578963 h 1603923"/>
              <a:gd name="connsiteX4" fmla="*/ 2363497 w 2694044"/>
              <a:gd name="connsiteY4" fmla="*/ 1590495 h 1603923"/>
              <a:gd name="connsiteX5" fmla="*/ 2693010 w 2694044"/>
              <a:gd name="connsiteY5" fmla="*/ 1396908 h 1603923"/>
              <a:gd name="connsiteX6" fmla="*/ 2448756 w 2694044"/>
              <a:gd name="connsiteY6" fmla="*/ 1003551 h 1603923"/>
              <a:gd name="connsiteX7" fmla="*/ 1951120 w 2694044"/>
              <a:gd name="connsiteY7" fmla="*/ 570784 h 1603923"/>
              <a:gd name="connsiteX8" fmla="*/ 1043073 w 2694044"/>
              <a:gd name="connsiteY8" fmla="*/ 1 h 1603923"/>
              <a:gd name="connsiteX9" fmla="*/ 126305 w 2694044"/>
              <a:gd name="connsiteY9" fmla="*/ 573123 h 1603923"/>
              <a:gd name="connsiteX10" fmla="*/ 69233 w 2694044"/>
              <a:gd name="connsiteY10" fmla="*/ 964856 h 1603923"/>
              <a:gd name="connsiteX0" fmla="*/ 69233 w 2694044"/>
              <a:gd name="connsiteY0" fmla="*/ 964856 h 1604764"/>
              <a:gd name="connsiteX1" fmla="*/ 703264 w 2694044"/>
              <a:gd name="connsiteY1" fmla="*/ 1033690 h 1604764"/>
              <a:gd name="connsiteX2" fmla="*/ 898396 w 2694044"/>
              <a:gd name="connsiteY2" fmla="*/ 1488759 h 1604764"/>
              <a:gd name="connsiteX3" fmla="*/ 1705704 w 2694044"/>
              <a:gd name="connsiteY3" fmla="*/ 1578963 h 1604764"/>
              <a:gd name="connsiteX4" fmla="*/ 2363497 w 2694044"/>
              <a:gd name="connsiteY4" fmla="*/ 1590495 h 1604764"/>
              <a:gd name="connsiteX5" fmla="*/ 2693010 w 2694044"/>
              <a:gd name="connsiteY5" fmla="*/ 1396908 h 1604764"/>
              <a:gd name="connsiteX6" fmla="*/ 2448756 w 2694044"/>
              <a:gd name="connsiteY6" fmla="*/ 1003551 h 1604764"/>
              <a:gd name="connsiteX7" fmla="*/ 1951120 w 2694044"/>
              <a:gd name="connsiteY7" fmla="*/ 570784 h 1604764"/>
              <a:gd name="connsiteX8" fmla="*/ 1043073 w 2694044"/>
              <a:gd name="connsiteY8" fmla="*/ 1 h 1604764"/>
              <a:gd name="connsiteX9" fmla="*/ 126305 w 2694044"/>
              <a:gd name="connsiteY9" fmla="*/ 573123 h 1604764"/>
              <a:gd name="connsiteX10" fmla="*/ 69233 w 2694044"/>
              <a:gd name="connsiteY10" fmla="*/ 964856 h 1604764"/>
              <a:gd name="connsiteX0" fmla="*/ 69233 w 2700479"/>
              <a:gd name="connsiteY0" fmla="*/ 964856 h 1604764"/>
              <a:gd name="connsiteX1" fmla="*/ 703264 w 2700479"/>
              <a:gd name="connsiteY1" fmla="*/ 1033690 h 1604764"/>
              <a:gd name="connsiteX2" fmla="*/ 898396 w 2700479"/>
              <a:gd name="connsiteY2" fmla="*/ 1488759 h 1604764"/>
              <a:gd name="connsiteX3" fmla="*/ 1705704 w 2700479"/>
              <a:gd name="connsiteY3" fmla="*/ 1578963 h 1604764"/>
              <a:gd name="connsiteX4" fmla="*/ 2363497 w 2700479"/>
              <a:gd name="connsiteY4" fmla="*/ 1590495 h 1604764"/>
              <a:gd name="connsiteX5" fmla="*/ 2693010 w 2700479"/>
              <a:gd name="connsiteY5" fmla="*/ 1396908 h 1604764"/>
              <a:gd name="connsiteX6" fmla="*/ 2448756 w 2700479"/>
              <a:gd name="connsiteY6" fmla="*/ 1003551 h 1604764"/>
              <a:gd name="connsiteX7" fmla="*/ 1951120 w 2700479"/>
              <a:gd name="connsiteY7" fmla="*/ 570784 h 1604764"/>
              <a:gd name="connsiteX8" fmla="*/ 1043073 w 2700479"/>
              <a:gd name="connsiteY8" fmla="*/ 1 h 1604764"/>
              <a:gd name="connsiteX9" fmla="*/ 126305 w 2700479"/>
              <a:gd name="connsiteY9" fmla="*/ 573123 h 1604764"/>
              <a:gd name="connsiteX10" fmla="*/ 69233 w 2700479"/>
              <a:gd name="connsiteY10" fmla="*/ 964856 h 1604764"/>
              <a:gd name="connsiteX0" fmla="*/ 69233 w 2693098"/>
              <a:gd name="connsiteY0" fmla="*/ 964856 h 1601943"/>
              <a:gd name="connsiteX1" fmla="*/ 703264 w 2693098"/>
              <a:gd name="connsiteY1" fmla="*/ 1033690 h 1601943"/>
              <a:gd name="connsiteX2" fmla="*/ 898396 w 2693098"/>
              <a:gd name="connsiteY2" fmla="*/ 1488759 h 1601943"/>
              <a:gd name="connsiteX3" fmla="*/ 1705704 w 2693098"/>
              <a:gd name="connsiteY3" fmla="*/ 1578963 h 1601943"/>
              <a:gd name="connsiteX4" fmla="*/ 2363497 w 2693098"/>
              <a:gd name="connsiteY4" fmla="*/ 1590495 h 1601943"/>
              <a:gd name="connsiteX5" fmla="*/ 2685390 w 2693098"/>
              <a:gd name="connsiteY5" fmla="*/ 1435008 h 1601943"/>
              <a:gd name="connsiteX6" fmla="*/ 2448756 w 2693098"/>
              <a:gd name="connsiteY6" fmla="*/ 1003551 h 1601943"/>
              <a:gd name="connsiteX7" fmla="*/ 1951120 w 2693098"/>
              <a:gd name="connsiteY7" fmla="*/ 570784 h 1601943"/>
              <a:gd name="connsiteX8" fmla="*/ 1043073 w 2693098"/>
              <a:gd name="connsiteY8" fmla="*/ 1 h 1601943"/>
              <a:gd name="connsiteX9" fmla="*/ 126305 w 2693098"/>
              <a:gd name="connsiteY9" fmla="*/ 573123 h 1601943"/>
              <a:gd name="connsiteX10" fmla="*/ 69233 w 2693098"/>
              <a:gd name="connsiteY10" fmla="*/ 964856 h 1601943"/>
              <a:gd name="connsiteX0" fmla="*/ 69233 w 2678383"/>
              <a:gd name="connsiteY0" fmla="*/ 964856 h 1603636"/>
              <a:gd name="connsiteX1" fmla="*/ 703264 w 2678383"/>
              <a:gd name="connsiteY1" fmla="*/ 1033690 h 1603636"/>
              <a:gd name="connsiteX2" fmla="*/ 898396 w 2678383"/>
              <a:gd name="connsiteY2" fmla="*/ 1488759 h 1603636"/>
              <a:gd name="connsiteX3" fmla="*/ 1705704 w 2678383"/>
              <a:gd name="connsiteY3" fmla="*/ 1578963 h 1603636"/>
              <a:gd name="connsiteX4" fmla="*/ 2363497 w 2678383"/>
              <a:gd name="connsiteY4" fmla="*/ 1590495 h 1603636"/>
              <a:gd name="connsiteX5" fmla="*/ 2670150 w 2678383"/>
              <a:gd name="connsiteY5" fmla="*/ 1412148 h 1603636"/>
              <a:gd name="connsiteX6" fmla="*/ 2448756 w 2678383"/>
              <a:gd name="connsiteY6" fmla="*/ 1003551 h 1603636"/>
              <a:gd name="connsiteX7" fmla="*/ 1951120 w 2678383"/>
              <a:gd name="connsiteY7" fmla="*/ 570784 h 1603636"/>
              <a:gd name="connsiteX8" fmla="*/ 1043073 w 2678383"/>
              <a:gd name="connsiteY8" fmla="*/ 1 h 1603636"/>
              <a:gd name="connsiteX9" fmla="*/ 126305 w 2678383"/>
              <a:gd name="connsiteY9" fmla="*/ 573123 h 1603636"/>
              <a:gd name="connsiteX10" fmla="*/ 69233 w 2678383"/>
              <a:gd name="connsiteY10" fmla="*/ 964856 h 1603636"/>
              <a:gd name="connsiteX0" fmla="*/ 69233 w 2671336"/>
              <a:gd name="connsiteY0" fmla="*/ 964856 h 1588803"/>
              <a:gd name="connsiteX1" fmla="*/ 703264 w 2671336"/>
              <a:gd name="connsiteY1" fmla="*/ 1033690 h 1588803"/>
              <a:gd name="connsiteX2" fmla="*/ 898396 w 2671336"/>
              <a:gd name="connsiteY2" fmla="*/ 1488759 h 1588803"/>
              <a:gd name="connsiteX3" fmla="*/ 1705704 w 2671336"/>
              <a:gd name="connsiteY3" fmla="*/ 1578963 h 1588803"/>
              <a:gd name="connsiteX4" fmla="*/ 2363497 w 2671336"/>
              <a:gd name="connsiteY4" fmla="*/ 1567635 h 1588803"/>
              <a:gd name="connsiteX5" fmla="*/ 2670150 w 2671336"/>
              <a:gd name="connsiteY5" fmla="*/ 1412148 h 1588803"/>
              <a:gd name="connsiteX6" fmla="*/ 2448756 w 2671336"/>
              <a:gd name="connsiteY6" fmla="*/ 1003551 h 1588803"/>
              <a:gd name="connsiteX7" fmla="*/ 1951120 w 2671336"/>
              <a:gd name="connsiteY7" fmla="*/ 570784 h 1588803"/>
              <a:gd name="connsiteX8" fmla="*/ 1043073 w 2671336"/>
              <a:gd name="connsiteY8" fmla="*/ 1 h 1588803"/>
              <a:gd name="connsiteX9" fmla="*/ 126305 w 2671336"/>
              <a:gd name="connsiteY9" fmla="*/ 573123 h 1588803"/>
              <a:gd name="connsiteX10" fmla="*/ 69233 w 2671336"/>
              <a:gd name="connsiteY10" fmla="*/ 964856 h 1588803"/>
              <a:gd name="connsiteX0" fmla="*/ 69233 w 2672678"/>
              <a:gd name="connsiteY0" fmla="*/ 964856 h 1588803"/>
              <a:gd name="connsiteX1" fmla="*/ 703264 w 2672678"/>
              <a:gd name="connsiteY1" fmla="*/ 1033690 h 1588803"/>
              <a:gd name="connsiteX2" fmla="*/ 898396 w 2672678"/>
              <a:gd name="connsiteY2" fmla="*/ 1488759 h 1588803"/>
              <a:gd name="connsiteX3" fmla="*/ 1705704 w 2672678"/>
              <a:gd name="connsiteY3" fmla="*/ 1578963 h 1588803"/>
              <a:gd name="connsiteX4" fmla="*/ 2363497 w 2672678"/>
              <a:gd name="connsiteY4" fmla="*/ 1567635 h 1588803"/>
              <a:gd name="connsiteX5" fmla="*/ 2670150 w 2672678"/>
              <a:gd name="connsiteY5" fmla="*/ 1412148 h 1588803"/>
              <a:gd name="connsiteX6" fmla="*/ 2448756 w 2672678"/>
              <a:gd name="connsiteY6" fmla="*/ 1003551 h 1588803"/>
              <a:gd name="connsiteX7" fmla="*/ 1951120 w 2672678"/>
              <a:gd name="connsiteY7" fmla="*/ 570784 h 1588803"/>
              <a:gd name="connsiteX8" fmla="*/ 1043073 w 2672678"/>
              <a:gd name="connsiteY8" fmla="*/ 1 h 1588803"/>
              <a:gd name="connsiteX9" fmla="*/ 126305 w 2672678"/>
              <a:gd name="connsiteY9" fmla="*/ 573123 h 1588803"/>
              <a:gd name="connsiteX10" fmla="*/ 69233 w 2672678"/>
              <a:gd name="connsiteY10" fmla="*/ 964856 h 1588803"/>
              <a:gd name="connsiteX0" fmla="*/ 69233 w 2672678"/>
              <a:gd name="connsiteY0" fmla="*/ 964856 h 1578244"/>
              <a:gd name="connsiteX1" fmla="*/ 703264 w 2672678"/>
              <a:gd name="connsiteY1" fmla="*/ 1033690 h 1578244"/>
              <a:gd name="connsiteX2" fmla="*/ 898396 w 2672678"/>
              <a:gd name="connsiteY2" fmla="*/ 1488759 h 1578244"/>
              <a:gd name="connsiteX3" fmla="*/ 1698084 w 2672678"/>
              <a:gd name="connsiteY3" fmla="*/ 1556103 h 1578244"/>
              <a:gd name="connsiteX4" fmla="*/ 2363497 w 2672678"/>
              <a:gd name="connsiteY4" fmla="*/ 1567635 h 1578244"/>
              <a:gd name="connsiteX5" fmla="*/ 2670150 w 2672678"/>
              <a:gd name="connsiteY5" fmla="*/ 1412148 h 1578244"/>
              <a:gd name="connsiteX6" fmla="*/ 2448756 w 2672678"/>
              <a:gd name="connsiteY6" fmla="*/ 1003551 h 1578244"/>
              <a:gd name="connsiteX7" fmla="*/ 1951120 w 2672678"/>
              <a:gd name="connsiteY7" fmla="*/ 570784 h 1578244"/>
              <a:gd name="connsiteX8" fmla="*/ 1043073 w 2672678"/>
              <a:gd name="connsiteY8" fmla="*/ 1 h 1578244"/>
              <a:gd name="connsiteX9" fmla="*/ 126305 w 2672678"/>
              <a:gd name="connsiteY9" fmla="*/ 573123 h 1578244"/>
              <a:gd name="connsiteX10" fmla="*/ 69233 w 2672678"/>
              <a:gd name="connsiteY10" fmla="*/ 964856 h 1578244"/>
              <a:gd name="connsiteX0" fmla="*/ 69233 w 2680191"/>
              <a:gd name="connsiteY0" fmla="*/ 964856 h 1579935"/>
              <a:gd name="connsiteX1" fmla="*/ 703264 w 2680191"/>
              <a:gd name="connsiteY1" fmla="*/ 1033690 h 1579935"/>
              <a:gd name="connsiteX2" fmla="*/ 898396 w 2680191"/>
              <a:gd name="connsiteY2" fmla="*/ 1488759 h 1579935"/>
              <a:gd name="connsiteX3" fmla="*/ 1698084 w 2680191"/>
              <a:gd name="connsiteY3" fmla="*/ 1556103 h 1579935"/>
              <a:gd name="connsiteX4" fmla="*/ 2363497 w 2680191"/>
              <a:gd name="connsiteY4" fmla="*/ 1567635 h 1579935"/>
              <a:gd name="connsiteX5" fmla="*/ 2677770 w 2680191"/>
              <a:gd name="connsiteY5" fmla="*/ 1389288 h 1579935"/>
              <a:gd name="connsiteX6" fmla="*/ 2448756 w 2680191"/>
              <a:gd name="connsiteY6" fmla="*/ 1003551 h 1579935"/>
              <a:gd name="connsiteX7" fmla="*/ 1951120 w 2680191"/>
              <a:gd name="connsiteY7" fmla="*/ 570784 h 1579935"/>
              <a:gd name="connsiteX8" fmla="*/ 1043073 w 2680191"/>
              <a:gd name="connsiteY8" fmla="*/ 1 h 1579935"/>
              <a:gd name="connsiteX9" fmla="*/ 126305 w 2680191"/>
              <a:gd name="connsiteY9" fmla="*/ 573123 h 1579935"/>
              <a:gd name="connsiteX10" fmla="*/ 69233 w 2680191"/>
              <a:gd name="connsiteY10" fmla="*/ 964856 h 1579935"/>
              <a:gd name="connsiteX0" fmla="*/ 69233 w 2680191"/>
              <a:gd name="connsiteY0" fmla="*/ 964856 h 1574854"/>
              <a:gd name="connsiteX1" fmla="*/ 703264 w 2680191"/>
              <a:gd name="connsiteY1" fmla="*/ 1033690 h 1574854"/>
              <a:gd name="connsiteX2" fmla="*/ 898396 w 2680191"/>
              <a:gd name="connsiteY2" fmla="*/ 1488759 h 1574854"/>
              <a:gd name="connsiteX3" fmla="*/ 2363497 w 2680191"/>
              <a:gd name="connsiteY3" fmla="*/ 1567635 h 1574854"/>
              <a:gd name="connsiteX4" fmla="*/ 2677770 w 2680191"/>
              <a:gd name="connsiteY4" fmla="*/ 1389288 h 1574854"/>
              <a:gd name="connsiteX5" fmla="*/ 2448756 w 2680191"/>
              <a:gd name="connsiteY5" fmla="*/ 1003551 h 1574854"/>
              <a:gd name="connsiteX6" fmla="*/ 1951120 w 2680191"/>
              <a:gd name="connsiteY6" fmla="*/ 570784 h 1574854"/>
              <a:gd name="connsiteX7" fmla="*/ 1043073 w 2680191"/>
              <a:gd name="connsiteY7" fmla="*/ 1 h 1574854"/>
              <a:gd name="connsiteX8" fmla="*/ 126305 w 2680191"/>
              <a:gd name="connsiteY8" fmla="*/ 573123 h 1574854"/>
              <a:gd name="connsiteX9" fmla="*/ 69233 w 2680191"/>
              <a:gd name="connsiteY9" fmla="*/ 964856 h 1574854"/>
              <a:gd name="connsiteX0" fmla="*/ 69233 w 2768027"/>
              <a:gd name="connsiteY0" fmla="*/ 964856 h 1509597"/>
              <a:gd name="connsiteX1" fmla="*/ 703264 w 2768027"/>
              <a:gd name="connsiteY1" fmla="*/ 1033690 h 1509597"/>
              <a:gd name="connsiteX2" fmla="*/ 898396 w 2768027"/>
              <a:gd name="connsiteY2" fmla="*/ 1488759 h 1509597"/>
              <a:gd name="connsiteX3" fmla="*/ 2677770 w 2768027"/>
              <a:gd name="connsiteY3" fmla="*/ 1389288 h 1509597"/>
              <a:gd name="connsiteX4" fmla="*/ 2448756 w 2768027"/>
              <a:gd name="connsiteY4" fmla="*/ 1003551 h 1509597"/>
              <a:gd name="connsiteX5" fmla="*/ 1951120 w 2768027"/>
              <a:gd name="connsiteY5" fmla="*/ 570784 h 1509597"/>
              <a:gd name="connsiteX6" fmla="*/ 1043073 w 2768027"/>
              <a:gd name="connsiteY6" fmla="*/ 1 h 1509597"/>
              <a:gd name="connsiteX7" fmla="*/ 126305 w 2768027"/>
              <a:gd name="connsiteY7" fmla="*/ 573123 h 1509597"/>
              <a:gd name="connsiteX8" fmla="*/ 69233 w 2768027"/>
              <a:gd name="connsiteY8" fmla="*/ 964856 h 1509597"/>
              <a:gd name="connsiteX0" fmla="*/ 69233 w 2449867"/>
              <a:gd name="connsiteY0" fmla="*/ 964856 h 1489512"/>
              <a:gd name="connsiteX1" fmla="*/ 703264 w 2449867"/>
              <a:gd name="connsiteY1" fmla="*/ 1033690 h 1489512"/>
              <a:gd name="connsiteX2" fmla="*/ 898396 w 2449867"/>
              <a:gd name="connsiteY2" fmla="*/ 1488759 h 1489512"/>
              <a:gd name="connsiteX3" fmla="*/ 1824330 w 2449867"/>
              <a:gd name="connsiteY3" fmla="*/ 1137828 h 1489512"/>
              <a:gd name="connsiteX4" fmla="*/ 2448756 w 2449867"/>
              <a:gd name="connsiteY4" fmla="*/ 1003551 h 1489512"/>
              <a:gd name="connsiteX5" fmla="*/ 1951120 w 2449867"/>
              <a:gd name="connsiteY5" fmla="*/ 570784 h 1489512"/>
              <a:gd name="connsiteX6" fmla="*/ 1043073 w 2449867"/>
              <a:gd name="connsiteY6" fmla="*/ 1 h 1489512"/>
              <a:gd name="connsiteX7" fmla="*/ 126305 w 2449867"/>
              <a:gd name="connsiteY7" fmla="*/ 573123 h 1489512"/>
              <a:gd name="connsiteX8" fmla="*/ 69233 w 2449867"/>
              <a:gd name="connsiteY8" fmla="*/ 964856 h 1489512"/>
              <a:gd name="connsiteX0" fmla="*/ 69233 w 2253044"/>
              <a:gd name="connsiteY0" fmla="*/ 964856 h 1489531"/>
              <a:gd name="connsiteX1" fmla="*/ 703264 w 2253044"/>
              <a:gd name="connsiteY1" fmla="*/ 1033690 h 1489531"/>
              <a:gd name="connsiteX2" fmla="*/ 898396 w 2253044"/>
              <a:gd name="connsiteY2" fmla="*/ 1488759 h 1489531"/>
              <a:gd name="connsiteX3" fmla="*/ 1824330 w 2253044"/>
              <a:gd name="connsiteY3" fmla="*/ 1137828 h 1489531"/>
              <a:gd name="connsiteX4" fmla="*/ 2250636 w 2253044"/>
              <a:gd name="connsiteY4" fmla="*/ 957831 h 1489531"/>
              <a:gd name="connsiteX5" fmla="*/ 1951120 w 2253044"/>
              <a:gd name="connsiteY5" fmla="*/ 570784 h 1489531"/>
              <a:gd name="connsiteX6" fmla="*/ 1043073 w 2253044"/>
              <a:gd name="connsiteY6" fmla="*/ 1 h 1489531"/>
              <a:gd name="connsiteX7" fmla="*/ 126305 w 2253044"/>
              <a:gd name="connsiteY7" fmla="*/ 573123 h 1489531"/>
              <a:gd name="connsiteX8" fmla="*/ 69233 w 2253044"/>
              <a:gd name="connsiteY8" fmla="*/ 964856 h 1489531"/>
              <a:gd name="connsiteX0" fmla="*/ 69233 w 2253044"/>
              <a:gd name="connsiteY0" fmla="*/ 964856 h 1138618"/>
              <a:gd name="connsiteX1" fmla="*/ 703264 w 2253044"/>
              <a:gd name="connsiteY1" fmla="*/ 1033690 h 1138618"/>
              <a:gd name="connsiteX2" fmla="*/ 1340356 w 2253044"/>
              <a:gd name="connsiteY2" fmla="*/ 1023939 h 1138618"/>
              <a:gd name="connsiteX3" fmla="*/ 1824330 w 2253044"/>
              <a:gd name="connsiteY3" fmla="*/ 1137828 h 1138618"/>
              <a:gd name="connsiteX4" fmla="*/ 2250636 w 2253044"/>
              <a:gd name="connsiteY4" fmla="*/ 957831 h 1138618"/>
              <a:gd name="connsiteX5" fmla="*/ 1951120 w 2253044"/>
              <a:gd name="connsiteY5" fmla="*/ 570784 h 1138618"/>
              <a:gd name="connsiteX6" fmla="*/ 1043073 w 2253044"/>
              <a:gd name="connsiteY6" fmla="*/ 1 h 1138618"/>
              <a:gd name="connsiteX7" fmla="*/ 126305 w 2253044"/>
              <a:gd name="connsiteY7" fmla="*/ 573123 h 1138618"/>
              <a:gd name="connsiteX8" fmla="*/ 69233 w 2253044"/>
              <a:gd name="connsiteY8" fmla="*/ 964856 h 1138618"/>
              <a:gd name="connsiteX0" fmla="*/ 69233 w 2253559"/>
              <a:gd name="connsiteY0" fmla="*/ 964856 h 1036498"/>
              <a:gd name="connsiteX1" fmla="*/ 703264 w 2253559"/>
              <a:gd name="connsiteY1" fmla="*/ 1033690 h 1036498"/>
              <a:gd name="connsiteX2" fmla="*/ 1340356 w 2253559"/>
              <a:gd name="connsiteY2" fmla="*/ 1023939 h 1036498"/>
              <a:gd name="connsiteX3" fmla="*/ 1809090 w 2253559"/>
              <a:gd name="connsiteY3" fmla="*/ 1031148 h 1036498"/>
              <a:gd name="connsiteX4" fmla="*/ 2250636 w 2253559"/>
              <a:gd name="connsiteY4" fmla="*/ 957831 h 1036498"/>
              <a:gd name="connsiteX5" fmla="*/ 1951120 w 2253559"/>
              <a:gd name="connsiteY5" fmla="*/ 570784 h 1036498"/>
              <a:gd name="connsiteX6" fmla="*/ 1043073 w 2253559"/>
              <a:gd name="connsiteY6" fmla="*/ 1 h 1036498"/>
              <a:gd name="connsiteX7" fmla="*/ 126305 w 2253559"/>
              <a:gd name="connsiteY7" fmla="*/ 573123 h 1036498"/>
              <a:gd name="connsiteX8" fmla="*/ 69233 w 2253559"/>
              <a:gd name="connsiteY8" fmla="*/ 964856 h 1036498"/>
              <a:gd name="connsiteX0" fmla="*/ 69233 w 2103927"/>
              <a:gd name="connsiteY0" fmla="*/ 964856 h 1036498"/>
              <a:gd name="connsiteX1" fmla="*/ 703264 w 2103927"/>
              <a:gd name="connsiteY1" fmla="*/ 1033690 h 1036498"/>
              <a:gd name="connsiteX2" fmla="*/ 1340356 w 2103927"/>
              <a:gd name="connsiteY2" fmla="*/ 1023939 h 1036498"/>
              <a:gd name="connsiteX3" fmla="*/ 1809090 w 2103927"/>
              <a:gd name="connsiteY3" fmla="*/ 1031148 h 1036498"/>
              <a:gd name="connsiteX4" fmla="*/ 2090616 w 2103927"/>
              <a:gd name="connsiteY4" fmla="*/ 942591 h 1036498"/>
              <a:gd name="connsiteX5" fmla="*/ 1951120 w 2103927"/>
              <a:gd name="connsiteY5" fmla="*/ 570784 h 1036498"/>
              <a:gd name="connsiteX6" fmla="*/ 1043073 w 2103927"/>
              <a:gd name="connsiteY6" fmla="*/ 1 h 1036498"/>
              <a:gd name="connsiteX7" fmla="*/ 126305 w 2103927"/>
              <a:gd name="connsiteY7" fmla="*/ 573123 h 1036498"/>
              <a:gd name="connsiteX8" fmla="*/ 69233 w 2103927"/>
              <a:gd name="connsiteY8" fmla="*/ 964856 h 1036498"/>
              <a:gd name="connsiteX0" fmla="*/ 69233 w 2093054"/>
              <a:gd name="connsiteY0" fmla="*/ 964942 h 1036584"/>
              <a:gd name="connsiteX1" fmla="*/ 703264 w 2093054"/>
              <a:gd name="connsiteY1" fmla="*/ 1033776 h 1036584"/>
              <a:gd name="connsiteX2" fmla="*/ 1340356 w 2093054"/>
              <a:gd name="connsiteY2" fmla="*/ 1024025 h 1036584"/>
              <a:gd name="connsiteX3" fmla="*/ 1809090 w 2093054"/>
              <a:gd name="connsiteY3" fmla="*/ 1031234 h 1036584"/>
              <a:gd name="connsiteX4" fmla="*/ 2090616 w 2093054"/>
              <a:gd name="connsiteY4" fmla="*/ 942677 h 1036584"/>
              <a:gd name="connsiteX5" fmla="*/ 1890160 w 2093054"/>
              <a:gd name="connsiteY5" fmla="*/ 532770 h 1036584"/>
              <a:gd name="connsiteX6" fmla="*/ 1043073 w 2093054"/>
              <a:gd name="connsiteY6" fmla="*/ 87 h 1036584"/>
              <a:gd name="connsiteX7" fmla="*/ 126305 w 2093054"/>
              <a:gd name="connsiteY7" fmla="*/ 573209 h 1036584"/>
              <a:gd name="connsiteX8" fmla="*/ 69233 w 2093054"/>
              <a:gd name="connsiteY8" fmla="*/ 964942 h 1036584"/>
              <a:gd name="connsiteX0" fmla="*/ 69233 w 2122555"/>
              <a:gd name="connsiteY0" fmla="*/ 964942 h 1039028"/>
              <a:gd name="connsiteX1" fmla="*/ 703264 w 2122555"/>
              <a:gd name="connsiteY1" fmla="*/ 1033776 h 1039028"/>
              <a:gd name="connsiteX2" fmla="*/ 1340356 w 2122555"/>
              <a:gd name="connsiteY2" fmla="*/ 1024025 h 1039028"/>
              <a:gd name="connsiteX3" fmla="*/ 2090616 w 2122555"/>
              <a:gd name="connsiteY3" fmla="*/ 942677 h 1039028"/>
              <a:gd name="connsiteX4" fmla="*/ 1890160 w 2122555"/>
              <a:gd name="connsiteY4" fmla="*/ 532770 h 1039028"/>
              <a:gd name="connsiteX5" fmla="*/ 1043073 w 2122555"/>
              <a:gd name="connsiteY5" fmla="*/ 87 h 1039028"/>
              <a:gd name="connsiteX6" fmla="*/ 126305 w 2122555"/>
              <a:gd name="connsiteY6" fmla="*/ 573209 h 1039028"/>
              <a:gd name="connsiteX7" fmla="*/ 69233 w 2122555"/>
              <a:gd name="connsiteY7" fmla="*/ 964942 h 1039028"/>
              <a:gd name="connsiteX0" fmla="*/ 69233 w 2077229"/>
              <a:gd name="connsiteY0" fmla="*/ 964942 h 1039703"/>
              <a:gd name="connsiteX1" fmla="*/ 703264 w 2077229"/>
              <a:gd name="connsiteY1" fmla="*/ 1033776 h 1039703"/>
              <a:gd name="connsiteX2" fmla="*/ 1340356 w 2077229"/>
              <a:gd name="connsiteY2" fmla="*/ 1024025 h 1039703"/>
              <a:gd name="connsiteX3" fmla="*/ 2037276 w 2077229"/>
              <a:gd name="connsiteY3" fmla="*/ 927437 h 1039703"/>
              <a:gd name="connsiteX4" fmla="*/ 1890160 w 2077229"/>
              <a:gd name="connsiteY4" fmla="*/ 532770 h 1039703"/>
              <a:gd name="connsiteX5" fmla="*/ 1043073 w 2077229"/>
              <a:gd name="connsiteY5" fmla="*/ 87 h 1039703"/>
              <a:gd name="connsiteX6" fmla="*/ 126305 w 2077229"/>
              <a:gd name="connsiteY6" fmla="*/ 573209 h 1039703"/>
              <a:gd name="connsiteX7" fmla="*/ 69233 w 2077229"/>
              <a:gd name="connsiteY7" fmla="*/ 964942 h 1039703"/>
              <a:gd name="connsiteX0" fmla="*/ 68202 w 2076198"/>
              <a:gd name="connsiteY0" fmla="*/ 964942 h 1027670"/>
              <a:gd name="connsiteX1" fmla="*/ 686993 w 2076198"/>
              <a:gd name="connsiteY1" fmla="*/ 1003296 h 1027670"/>
              <a:gd name="connsiteX2" fmla="*/ 1339325 w 2076198"/>
              <a:gd name="connsiteY2" fmla="*/ 1024025 h 1027670"/>
              <a:gd name="connsiteX3" fmla="*/ 2036245 w 2076198"/>
              <a:gd name="connsiteY3" fmla="*/ 927437 h 1027670"/>
              <a:gd name="connsiteX4" fmla="*/ 1889129 w 2076198"/>
              <a:gd name="connsiteY4" fmla="*/ 532770 h 1027670"/>
              <a:gd name="connsiteX5" fmla="*/ 1042042 w 2076198"/>
              <a:gd name="connsiteY5" fmla="*/ 87 h 1027670"/>
              <a:gd name="connsiteX6" fmla="*/ 125274 w 2076198"/>
              <a:gd name="connsiteY6" fmla="*/ 573209 h 1027670"/>
              <a:gd name="connsiteX7" fmla="*/ 68202 w 2076198"/>
              <a:gd name="connsiteY7" fmla="*/ 964942 h 1027670"/>
              <a:gd name="connsiteX0" fmla="*/ 68202 w 2073961"/>
              <a:gd name="connsiteY0" fmla="*/ 964942 h 1014604"/>
              <a:gd name="connsiteX1" fmla="*/ 686993 w 2073961"/>
              <a:gd name="connsiteY1" fmla="*/ 1003296 h 1014604"/>
              <a:gd name="connsiteX2" fmla="*/ 1369805 w 2073961"/>
              <a:gd name="connsiteY2" fmla="*/ 1008785 h 1014604"/>
              <a:gd name="connsiteX3" fmla="*/ 2036245 w 2073961"/>
              <a:gd name="connsiteY3" fmla="*/ 927437 h 1014604"/>
              <a:gd name="connsiteX4" fmla="*/ 1889129 w 2073961"/>
              <a:gd name="connsiteY4" fmla="*/ 532770 h 1014604"/>
              <a:gd name="connsiteX5" fmla="*/ 1042042 w 2073961"/>
              <a:gd name="connsiteY5" fmla="*/ 87 h 1014604"/>
              <a:gd name="connsiteX6" fmla="*/ 125274 w 2073961"/>
              <a:gd name="connsiteY6" fmla="*/ 573209 h 1014604"/>
              <a:gd name="connsiteX7" fmla="*/ 68202 w 2073961"/>
              <a:gd name="connsiteY7" fmla="*/ 964942 h 1014604"/>
              <a:gd name="connsiteX0" fmla="*/ 68202 w 2043893"/>
              <a:gd name="connsiteY0" fmla="*/ 964943 h 1012912"/>
              <a:gd name="connsiteX1" fmla="*/ 686993 w 2043893"/>
              <a:gd name="connsiteY1" fmla="*/ 1003297 h 1012912"/>
              <a:gd name="connsiteX2" fmla="*/ 1369805 w 2043893"/>
              <a:gd name="connsiteY2" fmla="*/ 1008786 h 1012912"/>
              <a:gd name="connsiteX3" fmla="*/ 1998145 w 2043893"/>
              <a:gd name="connsiteY3" fmla="*/ 950298 h 1012912"/>
              <a:gd name="connsiteX4" fmla="*/ 1889129 w 2043893"/>
              <a:gd name="connsiteY4" fmla="*/ 532771 h 1012912"/>
              <a:gd name="connsiteX5" fmla="*/ 1042042 w 2043893"/>
              <a:gd name="connsiteY5" fmla="*/ 88 h 1012912"/>
              <a:gd name="connsiteX6" fmla="*/ 125274 w 2043893"/>
              <a:gd name="connsiteY6" fmla="*/ 573210 h 1012912"/>
              <a:gd name="connsiteX7" fmla="*/ 68202 w 2043893"/>
              <a:gd name="connsiteY7" fmla="*/ 964943 h 1012912"/>
              <a:gd name="connsiteX0" fmla="*/ 68202 w 2043893"/>
              <a:gd name="connsiteY0" fmla="*/ 964943 h 1012106"/>
              <a:gd name="connsiteX1" fmla="*/ 686993 w 2043893"/>
              <a:gd name="connsiteY1" fmla="*/ 1003297 h 1012106"/>
              <a:gd name="connsiteX2" fmla="*/ 1034110 w 2043893"/>
              <a:gd name="connsiteY2" fmla="*/ 1004671 h 1012106"/>
              <a:gd name="connsiteX3" fmla="*/ 1369805 w 2043893"/>
              <a:gd name="connsiteY3" fmla="*/ 1008786 h 1012106"/>
              <a:gd name="connsiteX4" fmla="*/ 1998145 w 2043893"/>
              <a:gd name="connsiteY4" fmla="*/ 950298 h 1012106"/>
              <a:gd name="connsiteX5" fmla="*/ 1889129 w 2043893"/>
              <a:gd name="connsiteY5" fmla="*/ 532771 h 1012106"/>
              <a:gd name="connsiteX6" fmla="*/ 1042042 w 2043893"/>
              <a:gd name="connsiteY6" fmla="*/ 88 h 1012106"/>
              <a:gd name="connsiteX7" fmla="*/ 125274 w 2043893"/>
              <a:gd name="connsiteY7" fmla="*/ 573210 h 1012106"/>
              <a:gd name="connsiteX8" fmla="*/ 68202 w 2043893"/>
              <a:gd name="connsiteY8" fmla="*/ 964943 h 1012106"/>
              <a:gd name="connsiteX0" fmla="*/ 68202 w 2043893"/>
              <a:gd name="connsiteY0" fmla="*/ 964943 h 1030934"/>
              <a:gd name="connsiteX1" fmla="*/ 686993 w 2043893"/>
              <a:gd name="connsiteY1" fmla="*/ 1003297 h 1030934"/>
              <a:gd name="connsiteX2" fmla="*/ 1026490 w 2043893"/>
              <a:gd name="connsiteY2" fmla="*/ 684631 h 1030934"/>
              <a:gd name="connsiteX3" fmla="*/ 1369805 w 2043893"/>
              <a:gd name="connsiteY3" fmla="*/ 1008786 h 1030934"/>
              <a:gd name="connsiteX4" fmla="*/ 1998145 w 2043893"/>
              <a:gd name="connsiteY4" fmla="*/ 950298 h 1030934"/>
              <a:gd name="connsiteX5" fmla="*/ 1889129 w 2043893"/>
              <a:gd name="connsiteY5" fmla="*/ 532771 h 1030934"/>
              <a:gd name="connsiteX6" fmla="*/ 1042042 w 2043893"/>
              <a:gd name="connsiteY6" fmla="*/ 88 h 1030934"/>
              <a:gd name="connsiteX7" fmla="*/ 125274 w 2043893"/>
              <a:gd name="connsiteY7" fmla="*/ 573210 h 1030934"/>
              <a:gd name="connsiteX8" fmla="*/ 68202 w 2043893"/>
              <a:gd name="connsiteY8" fmla="*/ 964943 h 1030934"/>
              <a:gd name="connsiteX0" fmla="*/ 68202 w 2036013"/>
              <a:gd name="connsiteY0" fmla="*/ 964943 h 1030637"/>
              <a:gd name="connsiteX1" fmla="*/ 686993 w 2036013"/>
              <a:gd name="connsiteY1" fmla="*/ 1003297 h 1030637"/>
              <a:gd name="connsiteX2" fmla="*/ 1026490 w 2036013"/>
              <a:gd name="connsiteY2" fmla="*/ 684631 h 1030637"/>
              <a:gd name="connsiteX3" fmla="*/ 1476485 w 2036013"/>
              <a:gd name="connsiteY3" fmla="*/ 993546 h 1030637"/>
              <a:gd name="connsiteX4" fmla="*/ 1998145 w 2036013"/>
              <a:gd name="connsiteY4" fmla="*/ 950298 h 1030637"/>
              <a:gd name="connsiteX5" fmla="*/ 1889129 w 2036013"/>
              <a:gd name="connsiteY5" fmla="*/ 532771 h 1030637"/>
              <a:gd name="connsiteX6" fmla="*/ 1042042 w 2036013"/>
              <a:gd name="connsiteY6" fmla="*/ 88 h 1030637"/>
              <a:gd name="connsiteX7" fmla="*/ 125274 w 2036013"/>
              <a:gd name="connsiteY7" fmla="*/ 573210 h 1030637"/>
              <a:gd name="connsiteX8" fmla="*/ 68202 w 2036013"/>
              <a:gd name="connsiteY8" fmla="*/ 964943 h 1030637"/>
              <a:gd name="connsiteX0" fmla="*/ 59072 w 2026883"/>
              <a:gd name="connsiteY0" fmla="*/ 964943 h 1025381"/>
              <a:gd name="connsiteX1" fmla="*/ 540703 w 2026883"/>
              <a:gd name="connsiteY1" fmla="*/ 995677 h 1025381"/>
              <a:gd name="connsiteX2" fmla="*/ 1017360 w 2026883"/>
              <a:gd name="connsiteY2" fmla="*/ 684631 h 1025381"/>
              <a:gd name="connsiteX3" fmla="*/ 1467355 w 2026883"/>
              <a:gd name="connsiteY3" fmla="*/ 993546 h 1025381"/>
              <a:gd name="connsiteX4" fmla="*/ 1989015 w 2026883"/>
              <a:gd name="connsiteY4" fmla="*/ 950298 h 1025381"/>
              <a:gd name="connsiteX5" fmla="*/ 1879999 w 2026883"/>
              <a:gd name="connsiteY5" fmla="*/ 532771 h 1025381"/>
              <a:gd name="connsiteX6" fmla="*/ 1032912 w 2026883"/>
              <a:gd name="connsiteY6" fmla="*/ 88 h 1025381"/>
              <a:gd name="connsiteX7" fmla="*/ 116144 w 2026883"/>
              <a:gd name="connsiteY7" fmla="*/ 573210 h 1025381"/>
              <a:gd name="connsiteX8" fmla="*/ 59072 w 2026883"/>
              <a:gd name="connsiteY8" fmla="*/ 964943 h 1025381"/>
              <a:gd name="connsiteX0" fmla="*/ 59072 w 2026883"/>
              <a:gd name="connsiteY0" fmla="*/ 964943 h 1025381"/>
              <a:gd name="connsiteX1" fmla="*/ 540703 w 2026883"/>
              <a:gd name="connsiteY1" fmla="*/ 995677 h 1025381"/>
              <a:gd name="connsiteX2" fmla="*/ 1017360 w 2026883"/>
              <a:gd name="connsiteY2" fmla="*/ 684631 h 1025381"/>
              <a:gd name="connsiteX3" fmla="*/ 1467355 w 2026883"/>
              <a:gd name="connsiteY3" fmla="*/ 993546 h 1025381"/>
              <a:gd name="connsiteX4" fmla="*/ 1989015 w 2026883"/>
              <a:gd name="connsiteY4" fmla="*/ 950298 h 1025381"/>
              <a:gd name="connsiteX5" fmla="*/ 1879999 w 2026883"/>
              <a:gd name="connsiteY5" fmla="*/ 532771 h 1025381"/>
              <a:gd name="connsiteX6" fmla="*/ 1032912 w 2026883"/>
              <a:gd name="connsiteY6" fmla="*/ 88 h 1025381"/>
              <a:gd name="connsiteX7" fmla="*/ 116144 w 2026883"/>
              <a:gd name="connsiteY7" fmla="*/ 573210 h 1025381"/>
              <a:gd name="connsiteX8" fmla="*/ 59072 w 2026883"/>
              <a:gd name="connsiteY8" fmla="*/ 964943 h 1025381"/>
              <a:gd name="connsiteX0" fmla="*/ 59072 w 2026883"/>
              <a:gd name="connsiteY0" fmla="*/ 964943 h 1025381"/>
              <a:gd name="connsiteX1" fmla="*/ 540703 w 2026883"/>
              <a:gd name="connsiteY1" fmla="*/ 995677 h 1025381"/>
              <a:gd name="connsiteX2" fmla="*/ 1017360 w 2026883"/>
              <a:gd name="connsiteY2" fmla="*/ 684631 h 1025381"/>
              <a:gd name="connsiteX3" fmla="*/ 1467355 w 2026883"/>
              <a:gd name="connsiteY3" fmla="*/ 993546 h 1025381"/>
              <a:gd name="connsiteX4" fmla="*/ 1989015 w 2026883"/>
              <a:gd name="connsiteY4" fmla="*/ 950298 h 1025381"/>
              <a:gd name="connsiteX5" fmla="*/ 1879999 w 2026883"/>
              <a:gd name="connsiteY5" fmla="*/ 532771 h 1025381"/>
              <a:gd name="connsiteX6" fmla="*/ 1032912 w 2026883"/>
              <a:gd name="connsiteY6" fmla="*/ 88 h 1025381"/>
              <a:gd name="connsiteX7" fmla="*/ 116144 w 2026883"/>
              <a:gd name="connsiteY7" fmla="*/ 573210 h 1025381"/>
              <a:gd name="connsiteX8" fmla="*/ 59072 w 2026883"/>
              <a:gd name="connsiteY8" fmla="*/ 964943 h 1025381"/>
              <a:gd name="connsiteX0" fmla="*/ 59072 w 2026883"/>
              <a:gd name="connsiteY0" fmla="*/ 964943 h 1025381"/>
              <a:gd name="connsiteX1" fmla="*/ 540703 w 2026883"/>
              <a:gd name="connsiteY1" fmla="*/ 995677 h 1025381"/>
              <a:gd name="connsiteX2" fmla="*/ 1017360 w 2026883"/>
              <a:gd name="connsiteY2" fmla="*/ 684631 h 1025381"/>
              <a:gd name="connsiteX3" fmla="*/ 1467355 w 2026883"/>
              <a:gd name="connsiteY3" fmla="*/ 993546 h 1025381"/>
              <a:gd name="connsiteX4" fmla="*/ 1989015 w 2026883"/>
              <a:gd name="connsiteY4" fmla="*/ 950298 h 1025381"/>
              <a:gd name="connsiteX5" fmla="*/ 1879999 w 2026883"/>
              <a:gd name="connsiteY5" fmla="*/ 532771 h 1025381"/>
              <a:gd name="connsiteX6" fmla="*/ 1032912 w 2026883"/>
              <a:gd name="connsiteY6" fmla="*/ 88 h 1025381"/>
              <a:gd name="connsiteX7" fmla="*/ 116144 w 2026883"/>
              <a:gd name="connsiteY7" fmla="*/ 573210 h 1025381"/>
              <a:gd name="connsiteX8" fmla="*/ 59072 w 2026883"/>
              <a:gd name="connsiteY8" fmla="*/ 964943 h 1025381"/>
              <a:gd name="connsiteX0" fmla="*/ 55610 w 2023421"/>
              <a:gd name="connsiteY0" fmla="*/ 964943 h 1030637"/>
              <a:gd name="connsiteX1" fmla="*/ 483901 w 2023421"/>
              <a:gd name="connsiteY1" fmla="*/ 1003297 h 1030637"/>
              <a:gd name="connsiteX2" fmla="*/ 1013898 w 2023421"/>
              <a:gd name="connsiteY2" fmla="*/ 684631 h 1030637"/>
              <a:gd name="connsiteX3" fmla="*/ 1463893 w 2023421"/>
              <a:gd name="connsiteY3" fmla="*/ 993546 h 1030637"/>
              <a:gd name="connsiteX4" fmla="*/ 1985553 w 2023421"/>
              <a:gd name="connsiteY4" fmla="*/ 950298 h 1030637"/>
              <a:gd name="connsiteX5" fmla="*/ 1876537 w 2023421"/>
              <a:gd name="connsiteY5" fmla="*/ 532771 h 1030637"/>
              <a:gd name="connsiteX6" fmla="*/ 1029450 w 2023421"/>
              <a:gd name="connsiteY6" fmla="*/ 88 h 1030637"/>
              <a:gd name="connsiteX7" fmla="*/ 112682 w 2023421"/>
              <a:gd name="connsiteY7" fmla="*/ 573210 h 1030637"/>
              <a:gd name="connsiteX8" fmla="*/ 55610 w 2023421"/>
              <a:gd name="connsiteY8" fmla="*/ 964943 h 1030637"/>
              <a:gd name="connsiteX0" fmla="*/ 55610 w 2021171"/>
              <a:gd name="connsiteY0" fmla="*/ 964943 h 1030637"/>
              <a:gd name="connsiteX1" fmla="*/ 483901 w 2021171"/>
              <a:gd name="connsiteY1" fmla="*/ 1003297 h 1030637"/>
              <a:gd name="connsiteX2" fmla="*/ 1013898 w 2021171"/>
              <a:gd name="connsiteY2" fmla="*/ 684631 h 1030637"/>
              <a:gd name="connsiteX3" fmla="*/ 1494373 w 2021171"/>
              <a:gd name="connsiteY3" fmla="*/ 1001166 h 1030637"/>
              <a:gd name="connsiteX4" fmla="*/ 1985553 w 2021171"/>
              <a:gd name="connsiteY4" fmla="*/ 950298 h 1030637"/>
              <a:gd name="connsiteX5" fmla="*/ 1876537 w 2021171"/>
              <a:gd name="connsiteY5" fmla="*/ 532771 h 1030637"/>
              <a:gd name="connsiteX6" fmla="*/ 1029450 w 2021171"/>
              <a:gd name="connsiteY6" fmla="*/ 88 h 1030637"/>
              <a:gd name="connsiteX7" fmla="*/ 112682 w 2021171"/>
              <a:gd name="connsiteY7" fmla="*/ 573210 h 1030637"/>
              <a:gd name="connsiteX8" fmla="*/ 55610 w 2021171"/>
              <a:gd name="connsiteY8" fmla="*/ 964943 h 1030637"/>
              <a:gd name="connsiteX0" fmla="*/ 55610 w 2010026"/>
              <a:gd name="connsiteY0" fmla="*/ 964943 h 1030637"/>
              <a:gd name="connsiteX1" fmla="*/ 483901 w 2010026"/>
              <a:gd name="connsiteY1" fmla="*/ 1003297 h 1030637"/>
              <a:gd name="connsiteX2" fmla="*/ 1013898 w 2010026"/>
              <a:gd name="connsiteY2" fmla="*/ 684631 h 1030637"/>
              <a:gd name="connsiteX3" fmla="*/ 1494373 w 2010026"/>
              <a:gd name="connsiteY3" fmla="*/ 1001166 h 1030637"/>
              <a:gd name="connsiteX4" fmla="*/ 1970313 w 2010026"/>
              <a:gd name="connsiteY4" fmla="*/ 935058 h 1030637"/>
              <a:gd name="connsiteX5" fmla="*/ 1876537 w 2010026"/>
              <a:gd name="connsiteY5" fmla="*/ 532771 h 1030637"/>
              <a:gd name="connsiteX6" fmla="*/ 1029450 w 2010026"/>
              <a:gd name="connsiteY6" fmla="*/ 88 h 1030637"/>
              <a:gd name="connsiteX7" fmla="*/ 112682 w 2010026"/>
              <a:gd name="connsiteY7" fmla="*/ 573210 h 1030637"/>
              <a:gd name="connsiteX8" fmla="*/ 55610 w 2010026"/>
              <a:gd name="connsiteY8" fmla="*/ 964943 h 1030637"/>
              <a:gd name="connsiteX0" fmla="*/ 55610 w 2010026"/>
              <a:gd name="connsiteY0" fmla="*/ 964944 h 1030638"/>
              <a:gd name="connsiteX1" fmla="*/ 483901 w 2010026"/>
              <a:gd name="connsiteY1" fmla="*/ 1003298 h 1030638"/>
              <a:gd name="connsiteX2" fmla="*/ 1013898 w 2010026"/>
              <a:gd name="connsiteY2" fmla="*/ 684632 h 1030638"/>
              <a:gd name="connsiteX3" fmla="*/ 1494373 w 2010026"/>
              <a:gd name="connsiteY3" fmla="*/ 1001167 h 1030638"/>
              <a:gd name="connsiteX4" fmla="*/ 1970313 w 2010026"/>
              <a:gd name="connsiteY4" fmla="*/ 935059 h 1030638"/>
              <a:gd name="connsiteX5" fmla="*/ 1876537 w 2010026"/>
              <a:gd name="connsiteY5" fmla="*/ 525152 h 1030638"/>
              <a:gd name="connsiteX6" fmla="*/ 1029450 w 2010026"/>
              <a:gd name="connsiteY6" fmla="*/ 89 h 1030638"/>
              <a:gd name="connsiteX7" fmla="*/ 112682 w 2010026"/>
              <a:gd name="connsiteY7" fmla="*/ 573211 h 1030638"/>
              <a:gd name="connsiteX8" fmla="*/ 55610 w 2010026"/>
              <a:gd name="connsiteY8" fmla="*/ 964944 h 1030638"/>
              <a:gd name="connsiteX0" fmla="*/ 55610 w 2006156"/>
              <a:gd name="connsiteY0" fmla="*/ 964944 h 1039428"/>
              <a:gd name="connsiteX1" fmla="*/ 483901 w 2006156"/>
              <a:gd name="connsiteY1" fmla="*/ 1003298 h 1039428"/>
              <a:gd name="connsiteX2" fmla="*/ 1013898 w 2006156"/>
              <a:gd name="connsiteY2" fmla="*/ 684632 h 1039428"/>
              <a:gd name="connsiteX3" fmla="*/ 1547713 w 2006156"/>
              <a:gd name="connsiteY3" fmla="*/ 1024027 h 1039428"/>
              <a:gd name="connsiteX4" fmla="*/ 1970313 w 2006156"/>
              <a:gd name="connsiteY4" fmla="*/ 935059 h 1039428"/>
              <a:gd name="connsiteX5" fmla="*/ 1876537 w 2006156"/>
              <a:gd name="connsiteY5" fmla="*/ 525152 h 1039428"/>
              <a:gd name="connsiteX6" fmla="*/ 1029450 w 2006156"/>
              <a:gd name="connsiteY6" fmla="*/ 89 h 1039428"/>
              <a:gd name="connsiteX7" fmla="*/ 112682 w 2006156"/>
              <a:gd name="connsiteY7" fmla="*/ 573211 h 1039428"/>
              <a:gd name="connsiteX8" fmla="*/ 55610 w 2006156"/>
              <a:gd name="connsiteY8" fmla="*/ 964944 h 1039428"/>
              <a:gd name="connsiteX0" fmla="*/ 53173 w 2003719"/>
              <a:gd name="connsiteY0" fmla="*/ 964944 h 1039428"/>
              <a:gd name="connsiteX1" fmla="*/ 443364 w 2003719"/>
              <a:gd name="connsiteY1" fmla="*/ 1003298 h 1039428"/>
              <a:gd name="connsiteX2" fmla="*/ 1011461 w 2003719"/>
              <a:gd name="connsiteY2" fmla="*/ 684632 h 1039428"/>
              <a:gd name="connsiteX3" fmla="*/ 1545276 w 2003719"/>
              <a:gd name="connsiteY3" fmla="*/ 1024027 h 1039428"/>
              <a:gd name="connsiteX4" fmla="*/ 1967876 w 2003719"/>
              <a:gd name="connsiteY4" fmla="*/ 935059 h 1039428"/>
              <a:gd name="connsiteX5" fmla="*/ 1874100 w 2003719"/>
              <a:gd name="connsiteY5" fmla="*/ 525152 h 1039428"/>
              <a:gd name="connsiteX6" fmla="*/ 1027013 w 2003719"/>
              <a:gd name="connsiteY6" fmla="*/ 89 h 1039428"/>
              <a:gd name="connsiteX7" fmla="*/ 110245 w 2003719"/>
              <a:gd name="connsiteY7" fmla="*/ 573211 h 1039428"/>
              <a:gd name="connsiteX8" fmla="*/ 53173 w 2003719"/>
              <a:gd name="connsiteY8" fmla="*/ 964944 h 1039428"/>
              <a:gd name="connsiteX0" fmla="*/ 56502 w 1999428"/>
              <a:gd name="connsiteY0" fmla="*/ 942084 h 1039428"/>
              <a:gd name="connsiteX1" fmla="*/ 439073 w 1999428"/>
              <a:gd name="connsiteY1" fmla="*/ 1003298 h 1039428"/>
              <a:gd name="connsiteX2" fmla="*/ 1007170 w 1999428"/>
              <a:gd name="connsiteY2" fmla="*/ 684632 h 1039428"/>
              <a:gd name="connsiteX3" fmla="*/ 1540985 w 1999428"/>
              <a:gd name="connsiteY3" fmla="*/ 1024027 h 1039428"/>
              <a:gd name="connsiteX4" fmla="*/ 1963585 w 1999428"/>
              <a:gd name="connsiteY4" fmla="*/ 935059 h 1039428"/>
              <a:gd name="connsiteX5" fmla="*/ 1869809 w 1999428"/>
              <a:gd name="connsiteY5" fmla="*/ 525152 h 1039428"/>
              <a:gd name="connsiteX6" fmla="*/ 1022722 w 1999428"/>
              <a:gd name="connsiteY6" fmla="*/ 89 h 1039428"/>
              <a:gd name="connsiteX7" fmla="*/ 105954 w 1999428"/>
              <a:gd name="connsiteY7" fmla="*/ 573211 h 1039428"/>
              <a:gd name="connsiteX8" fmla="*/ 56502 w 1999428"/>
              <a:gd name="connsiteY8" fmla="*/ 942084 h 1039428"/>
              <a:gd name="connsiteX0" fmla="*/ 65552 w 2008478"/>
              <a:gd name="connsiteY0" fmla="*/ 942084 h 1039428"/>
              <a:gd name="connsiteX1" fmla="*/ 448123 w 2008478"/>
              <a:gd name="connsiteY1" fmla="*/ 1003298 h 1039428"/>
              <a:gd name="connsiteX2" fmla="*/ 1016220 w 2008478"/>
              <a:gd name="connsiteY2" fmla="*/ 684632 h 1039428"/>
              <a:gd name="connsiteX3" fmla="*/ 1550035 w 2008478"/>
              <a:gd name="connsiteY3" fmla="*/ 1024027 h 1039428"/>
              <a:gd name="connsiteX4" fmla="*/ 1972635 w 2008478"/>
              <a:gd name="connsiteY4" fmla="*/ 935059 h 1039428"/>
              <a:gd name="connsiteX5" fmla="*/ 1878859 w 2008478"/>
              <a:gd name="connsiteY5" fmla="*/ 525152 h 1039428"/>
              <a:gd name="connsiteX6" fmla="*/ 1031772 w 2008478"/>
              <a:gd name="connsiteY6" fmla="*/ 89 h 1039428"/>
              <a:gd name="connsiteX7" fmla="*/ 99764 w 2008478"/>
              <a:gd name="connsiteY7" fmla="*/ 550351 h 1039428"/>
              <a:gd name="connsiteX8" fmla="*/ 65552 w 2008478"/>
              <a:gd name="connsiteY8" fmla="*/ 942084 h 1039428"/>
              <a:gd name="connsiteX0" fmla="*/ 80222 w 2023148"/>
              <a:gd name="connsiteY0" fmla="*/ 942084 h 1039428"/>
              <a:gd name="connsiteX1" fmla="*/ 462793 w 2023148"/>
              <a:gd name="connsiteY1" fmla="*/ 1003298 h 1039428"/>
              <a:gd name="connsiteX2" fmla="*/ 1030890 w 2023148"/>
              <a:gd name="connsiteY2" fmla="*/ 684632 h 1039428"/>
              <a:gd name="connsiteX3" fmla="*/ 1564705 w 2023148"/>
              <a:gd name="connsiteY3" fmla="*/ 1024027 h 1039428"/>
              <a:gd name="connsiteX4" fmla="*/ 1987305 w 2023148"/>
              <a:gd name="connsiteY4" fmla="*/ 935059 h 1039428"/>
              <a:gd name="connsiteX5" fmla="*/ 1893529 w 2023148"/>
              <a:gd name="connsiteY5" fmla="*/ 525152 h 1039428"/>
              <a:gd name="connsiteX6" fmla="*/ 1046442 w 2023148"/>
              <a:gd name="connsiteY6" fmla="*/ 89 h 1039428"/>
              <a:gd name="connsiteX7" fmla="*/ 91574 w 2023148"/>
              <a:gd name="connsiteY7" fmla="*/ 535111 h 1039428"/>
              <a:gd name="connsiteX8" fmla="*/ 80222 w 2023148"/>
              <a:gd name="connsiteY8" fmla="*/ 942084 h 1039428"/>
              <a:gd name="connsiteX0" fmla="*/ 79686 w 2022970"/>
              <a:gd name="connsiteY0" fmla="*/ 972558 h 1069902"/>
              <a:gd name="connsiteX1" fmla="*/ 462257 w 2022970"/>
              <a:gd name="connsiteY1" fmla="*/ 1033772 h 1069902"/>
              <a:gd name="connsiteX2" fmla="*/ 1030354 w 2022970"/>
              <a:gd name="connsiteY2" fmla="*/ 715106 h 1069902"/>
              <a:gd name="connsiteX3" fmla="*/ 1564169 w 2022970"/>
              <a:gd name="connsiteY3" fmla="*/ 1054501 h 1069902"/>
              <a:gd name="connsiteX4" fmla="*/ 1986769 w 2022970"/>
              <a:gd name="connsiteY4" fmla="*/ 965533 h 1069902"/>
              <a:gd name="connsiteX5" fmla="*/ 1892993 w 2022970"/>
              <a:gd name="connsiteY5" fmla="*/ 555626 h 1069902"/>
              <a:gd name="connsiteX6" fmla="*/ 1038286 w 2022970"/>
              <a:gd name="connsiteY6" fmla="*/ 83 h 1069902"/>
              <a:gd name="connsiteX7" fmla="*/ 91038 w 2022970"/>
              <a:gd name="connsiteY7" fmla="*/ 565585 h 1069902"/>
              <a:gd name="connsiteX8" fmla="*/ 79686 w 2022970"/>
              <a:gd name="connsiteY8" fmla="*/ 972558 h 1069902"/>
              <a:gd name="connsiteX0" fmla="*/ 79686 w 2018025"/>
              <a:gd name="connsiteY0" fmla="*/ 972558 h 1076546"/>
              <a:gd name="connsiteX1" fmla="*/ 462257 w 2018025"/>
              <a:gd name="connsiteY1" fmla="*/ 1033772 h 1076546"/>
              <a:gd name="connsiteX2" fmla="*/ 1030354 w 2018025"/>
              <a:gd name="connsiteY2" fmla="*/ 715106 h 1076546"/>
              <a:gd name="connsiteX3" fmla="*/ 1632749 w 2018025"/>
              <a:gd name="connsiteY3" fmla="*/ 1062121 h 1076546"/>
              <a:gd name="connsiteX4" fmla="*/ 1986769 w 2018025"/>
              <a:gd name="connsiteY4" fmla="*/ 965533 h 1076546"/>
              <a:gd name="connsiteX5" fmla="*/ 1892993 w 2018025"/>
              <a:gd name="connsiteY5" fmla="*/ 555626 h 1076546"/>
              <a:gd name="connsiteX6" fmla="*/ 1038286 w 2018025"/>
              <a:gd name="connsiteY6" fmla="*/ 83 h 1076546"/>
              <a:gd name="connsiteX7" fmla="*/ 91038 w 2018025"/>
              <a:gd name="connsiteY7" fmla="*/ 565585 h 1076546"/>
              <a:gd name="connsiteX8" fmla="*/ 79686 w 2018025"/>
              <a:gd name="connsiteY8" fmla="*/ 972558 h 1076546"/>
              <a:gd name="connsiteX0" fmla="*/ 79686 w 2034683"/>
              <a:gd name="connsiteY0" fmla="*/ 972558 h 1072415"/>
              <a:gd name="connsiteX1" fmla="*/ 462257 w 2034683"/>
              <a:gd name="connsiteY1" fmla="*/ 1033772 h 1072415"/>
              <a:gd name="connsiteX2" fmla="*/ 1030354 w 2034683"/>
              <a:gd name="connsiteY2" fmla="*/ 715106 h 1072415"/>
              <a:gd name="connsiteX3" fmla="*/ 1632749 w 2034683"/>
              <a:gd name="connsiteY3" fmla="*/ 1062121 h 1072415"/>
              <a:gd name="connsiteX4" fmla="*/ 2009629 w 2034683"/>
              <a:gd name="connsiteY4" fmla="*/ 942673 h 1072415"/>
              <a:gd name="connsiteX5" fmla="*/ 1892993 w 2034683"/>
              <a:gd name="connsiteY5" fmla="*/ 555626 h 1072415"/>
              <a:gd name="connsiteX6" fmla="*/ 1038286 w 2034683"/>
              <a:gd name="connsiteY6" fmla="*/ 83 h 1072415"/>
              <a:gd name="connsiteX7" fmla="*/ 91038 w 2034683"/>
              <a:gd name="connsiteY7" fmla="*/ 565585 h 1072415"/>
              <a:gd name="connsiteX8" fmla="*/ 79686 w 2034683"/>
              <a:gd name="connsiteY8" fmla="*/ 972558 h 1072415"/>
              <a:gd name="connsiteX0" fmla="*/ 79686 w 2044835"/>
              <a:gd name="connsiteY0" fmla="*/ 972558 h 1074704"/>
              <a:gd name="connsiteX1" fmla="*/ 462257 w 2044835"/>
              <a:gd name="connsiteY1" fmla="*/ 1033772 h 1074704"/>
              <a:gd name="connsiteX2" fmla="*/ 1030354 w 2044835"/>
              <a:gd name="connsiteY2" fmla="*/ 715106 h 1074704"/>
              <a:gd name="connsiteX3" fmla="*/ 1632749 w 2044835"/>
              <a:gd name="connsiteY3" fmla="*/ 1062121 h 1074704"/>
              <a:gd name="connsiteX4" fmla="*/ 2009629 w 2044835"/>
              <a:gd name="connsiteY4" fmla="*/ 942673 h 1074704"/>
              <a:gd name="connsiteX5" fmla="*/ 1892993 w 2044835"/>
              <a:gd name="connsiteY5" fmla="*/ 555626 h 1074704"/>
              <a:gd name="connsiteX6" fmla="*/ 1038286 w 2044835"/>
              <a:gd name="connsiteY6" fmla="*/ 83 h 1074704"/>
              <a:gd name="connsiteX7" fmla="*/ 91038 w 2044835"/>
              <a:gd name="connsiteY7" fmla="*/ 565585 h 1074704"/>
              <a:gd name="connsiteX8" fmla="*/ 79686 w 2044835"/>
              <a:gd name="connsiteY8" fmla="*/ 972558 h 1074704"/>
              <a:gd name="connsiteX0" fmla="*/ 79686 w 2037459"/>
              <a:gd name="connsiteY0" fmla="*/ 972562 h 1072752"/>
              <a:gd name="connsiteX1" fmla="*/ 462257 w 2037459"/>
              <a:gd name="connsiteY1" fmla="*/ 1033776 h 1072752"/>
              <a:gd name="connsiteX2" fmla="*/ 1030354 w 2037459"/>
              <a:gd name="connsiteY2" fmla="*/ 715110 h 1072752"/>
              <a:gd name="connsiteX3" fmla="*/ 1632749 w 2037459"/>
              <a:gd name="connsiteY3" fmla="*/ 1062125 h 1072752"/>
              <a:gd name="connsiteX4" fmla="*/ 2009629 w 2037459"/>
              <a:gd name="connsiteY4" fmla="*/ 942677 h 1072752"/>
              <a:gd name="connsiteX5" fmla="*/ 1900613 w 2037459"/>
              <a:gd name="connsiteY5" fmla="*/ 532770 h 1072752"/>
              <a:gd name="connsiteX6" fmla="*/ 1038286 w 2037459"/>
              <a:gd name="connsiteY6" fmla="*/ 87 h 1072752"/>
              <a:gd name="connsiteX7" fmla="*/ 91038 w 2037459"/>
              <a:gd name="connsiteY7" fmla="*/ 565589 h 1072752"/>
              <a:gd name="connsiteX8" fmla="*/ 79686 w 2037459"/>
              <a:gd name="connsiteY8" fmla="*/ 972562 h 1072752"/>
              <a:gd name="connsiteX0" fmla="*/ 79686 w 2040444"/>
              <a:gd name="connsiteY0" fmla="*/ 972564 h 1072869"/>
              <a:gd name="connsiteX1" fmla="*/ 462257 w 2040444"/>
              <a:gd name="connsiteY1" fmla="*/ 1033778 h 1072869"/>
              <a:gd name="connsiteX2" fmla="*/ 1030354 w 2040444"/>
              <a:gd name="connsiteY2" fmla="*/ 715112 h 1072869"/>
              <a:gd name="connsiteX3" fmla="*/ 1632749 w 2040444"/>
              <a:gd name="connsiteY3" fmla="*/ 1062127 h 1072869"/>
              <a:gd name="connsiteX4" fmla="*/ 2009629 w 2040444"/>
              <a:gd name="connsiteY4" fmla="*/ 942679 h 1072869"/>
              <a:gd name="connsiteX5" fmla="*/ 1908233 w 2040444"/>
              <a:gd name="connsiteY5" fmla="*/ 525152 h 1072869"/>
              <a:gd name="connsiteX6" fmla="*/ 1038286 w 2040444"/>
              <a:gd name="connsiteY6" fmla="*/ 89 h 1072869"/>
              <a:gd name="connsiteX7" fmla="*/ 91038 w 2040444"/>
              <a:gd name="connsiteY7" fmla="*/ 565591 h 1072869"/>
              <a:gd name="connsiteX8" fmla="*/ 79686 w 2040444"/>
              <a:gd name="connsiteY8" fmla="*/ 972564 h 1072869"/>
              <a:gd name="connsiteX0" fmla="*/ 79686 w 2040444"/>
              <a:gd name="connsiteY0" fmla="*/ 972564 h 1072869"/>
              <a:gd name="connsiteX1" fmla="*/ 462257 w 2040444"/>
              <a:gd name="connsiteY1" fmla="*/ 1033778 h 1072869"/>
              <a:gd name="connsiteX2" fmla="*/ 1030354 w 2040444"/>
              <a:gd name="connsiteY2" fmla="*/ 715112 h 1072869"/>
              <a:gd name="connsiteX3" fmla="*/ 1632749 w 2040444"/>
              <a:gd name="connsiteY3" fmla="*/ 1062127 h 1072869"/>
              <a:gd name="connsiteX4" fmla="*/ 2009629 w 2040444"/>
              <a:gd name="connsiteY4" fmla="*/ 942679 h 1072869"/>
              <a:gd name="connsiteX5" fmla="*/ 1908233 w 2040444"/>
              <a:gd name="connsiteY5" fmla="*/ 525152 h 1072869"/>
              <a:gd name="connsiteX6" fmla="*/ 1038286 w 2040444"/>
              <a:gd name="connsiteY6" fmla="*/ 89 h 1072869"/>
              <a:gd name="connsiteX7" fmla="*/ 91038 w 2040444"/>
              <a:gd name="connsiteY7" fmla="*/ 565591 h 1072869"/>
              <a:gd name="connsiteX8" fmla="*/ 79686 w 2040444"/>
              <a:gd name="connsiteY8" fmla="*/ 972564 h 1072869"/>
              <a:gd name="connsiteX0" fmla="*/ 79686 w 2040444"/>
              <a:gd name="connsiteY0" fmla="*/ 972564 h 1072869"/>
              <a:gd name="connsiteX1" fmla="*/ 462257 w 2040444"/>
              <a:gd name="connsiteY1" fmla="*/ 1033778 h 1072869"/>
              <a:gd name="connsiteX2" fmla="*/ 1030354 w 2040444"/>
              <a:gd name="connsiteY2" fmla="*/ 715112 h 1072869"/>
              <a:gd name="connsiteX3" fmla="*/ 1632749 w 2040444"/>
              <a:gd name="connsiteY3" fmla="*/ 1062127 h 1072869"/>
              <a:gd name="connsiteX4" fmla="*/ 2009629 w 2040444"/>
              <a:gd name="connsiteY4" fmla="*/ 942679 h 1072869"/>
              <a:gd name="connsiteX5" fmla="*/ 1908233 w 2040444"/>
              <a:gd name="connsiteY5" fmla="*/ 525152 h 1072869"/>
              <a:gd name="connsiteX6" fmla="*/ 1038286 w 2040444"/>
              <a:gd name="connsiteY6" fmla="*/ 89 h 1072869"/>
              <a:gd name="connsiteX7" fmla="*/ 91038 w 2040444"/>
              <a:gd name="connsiteY7" fmla="*/ 565591 h 1072869"/>
              <a:gd name="connsiteX8" fmla="*/ 79686 w 2040444"/>
              <a:gd name="connsiteY8" fmla="*/ 972564 h 1072869"/>
              <a:gd name="connsiteX0" fmla="*/ 81671 w 2042429"/>
              <a:gd name="connsiteY0" fmla="*/ 972564 h 1072869"/>
              <a:gd name="connsiteX1" fmla="*/ 502342 w 2042429"/>
              <a:gd name="connsiteY1" fmla="*/ 1018538 h 1072869"/>
              <a:gd name="connsiteX2" fmla="*/ 1032339 w 2042429"/>
              <a:gd name="connsiteY2" fmla="*/ 715112 h 1072869"/>
              <a:gd name="connsiteX3" fmla="*/ 1634734 w 2042429"/>
              <a:gd name="connsiteY3" fmla="*/ 1062127 h 1072869"/>
              <a:gd name="connsiteX4" fmla="*/ 2011614 w 2042429"/>
              <a:gd name="connsiteY4" fmla="*/ 942679 h 1072869"/>
              <a:gd name="connsiteX5" fmla="*/ 1910218 w 2042429"/>
              <a:gd name="connsiteY5" fmla="*/ 525152 h 1072869"/>
              <a:gd name="connsiteX6" fmla="*/ 1040271 w 2042429"/>
              <a:gd name="connsiteY6" fmla="*/ 89 h 1072869"/>
              <a:gd name="connsiteX7" fmla="*/ 93023 w 2042429"/>
              <a:gd name="connsiteY7" fmla="*/ 565591 h 1072869"/>
              <a:gd name="connsiteX8" fmla="*/ 81671 w 2042429"/>
              <a:gd name="connsiteY8" fmla="*/ 972564 h 1072869"/>
              <a:gd name="connsiteX0" fmla="*/ 81671 w 2042429"/>
              <a:gd name="connsiteY0" fmla="*/ 972564 h 1078813"/>
              <a:gd name="connsiteX1" fmla="*/ 502342 w 2042429"/>
              <a:gd name="connsiteY1" fmla="*/ 1018538 h 1078813"/>
              <a:gd name="connsiteX2" fmla="*/ 1032339 w 2042429"/>
              <a:gd name="connsiteY2" fmla="*/ 715112 h 1078813"/>
              <a:gd name="connsiteX3" fmla="*/ 1634734 w 2042429"/>
              <a:gd name="connsiteY3" fmla="*/ 1062127 h 1078813"/>
              <a:gd name="connsiteX4" fmla="*/ 2011614 w 2042429"/>
              <a:gd name="connsiteY4" fmla="*/ 942679 h 1078813"/>
              <a:gd name="connsiteX5" fmla="*/ 1910218 w 2042429"/>
              <a:gd name="connsiteY5" fmla="*/ 525152 h 1078813"/>
              <a:gd name="connsiteX6" fmla="*/ 1040271 w 2042429"/>
              <a:gd name="connsiteY6" fmla="*/ 89 h 1078813"/>
              <a:gd name="connsiteX7" fmla="*/ 93023 w 2042429"/>
              <a:gd name="connsiteY7" fmla="*/ 565591 h 1078813"/>
              <a:gd name="connsiteX8" fmla="*/ 81671 w 2042429"/>
              <a:gd name="connsiteY8" fmla="*/ 972564 h 1078813"/>
              <a:gd name="connsiteX0" fmla="*/ 81671 w 2044093"/>
              <a:gd name="connsiteY0" fmla="*/ 972564 h 1065291"/>
              <a:gd name="connsiteX1" fmla="*/ 502342 w 2044093"/>
              <a:gd name="connsiteY1" fmla="*/ 1018538 h 1065291"/>
              <a:gd name="connsiteX2" fmla="*/ 1032339 w 2044093"/>
              <a:gd name="connsiteY2" fmla="*/ 715112 h 1065291"/>
              <a:gd name="connsiteX3" fmla="*/ 1611874 w 2044093"/>
              <a:gd name="connsiteY3" fmla="*/ 1046887 h 1065291"/>
              <a:gd name="connsiteX4" fmla="*/ 2011614 w 2044093"/>
              <a:gd name="connsiteY4" fmla="*/ 942679 h 1065291"/>
              <a:gd name="connsiteX5" fmla="*/ 1910218 w 2044093"/>
              <a:gd name="connsiteY5" fmla="*/ 525152 h 1065291"/>
              <a:gd name="connsiteX6" fmla="*/ 1040271 w 2044093"/>
              <a:gd name="connsiteY6" fmla="*/ 89 h 1065291"/>
              <a:gd name="connsiteX7" fmla="*/ 93023 w 2044093"/>
              <a:gd name="connsiteY7" fmla="*/ 565591 h 1065291"/>
              <a:gd name="connsiteX8" fmla="*/ 81671 w 2044093"/>
              <a:gd name="connsiteY8" fmla="*/ 972564 h 1065291"/>
              <a:gd name="connsiteX0" fmla="*/ 81671 w 2044093"/>
              <a:gd name="connsiteY0" fmla="*/ 972564 h 1065291"/>
              <a:gd name="connsiteX1" fmla="*/ 502342 w 2044093"/>
              <a:gd name="connsiteY1" fmla="*/ 1018538 h 1065291"/>
              <a:gd name="connsiteX2" fmla="*/ 1032339 w 2044093"/>
              <a:gd name="connsiteY2" fmla="*/ 715112 h 1065291"/>
              <a:gd name="connsiteX3" fmla="*/ 1611874 w 2044093"/>
              <a:gd name="connsiteY3" fmla="*/ 1046887 h 1065291"/>
              <a:gd name="connsiteX4" fmla="*/ 2011614 w 2044093"/>
              <a:gd name="connsiteY4" fmla="*/ 942679 h 1065291"/>
              <a:gd name="connsiteX5" fmla="*/ 1910218 w 2044093"/>
              <a:gd name="connsiteY5" fmla="*/ 525152 h 1065291"/>
              <a:gd name="connsiteX6" fmla="*/ 1040271 w 2044093"/>
              <a:gd name="connsiteY6" fmla="*/ 89 h 1065291"/>
              <a:gd name="connsiteX7" fmla="*/ 93023 w 2044093"/>
              <a:gd name="connsiteY7" fmla="*/ 565591 h 1065291"/>
              <a:gd name="connsiteX8" fmla="*/ 81671 w 2044093"/>
              <a:gd name="connsiteY8" fmla="*/ 972564 h 1065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44093" h="1065291">
                <a:moveTo>
                  <a:pt x="81671" y="972564"/>
                </a:moveTo>
                <a:cubicBezTo>
                  <a:pt x="149891" y="1048055"/>
                  <a:pt x="321037" y="1099547"/>
                  <a:pt x="502342" y="1018538"/>
                </a:cubicBezTo>
                <a:cubicBezTo>
                  <a:pt x="683647" y="937529"/>
                  <a:pt x="786457" y="702767"/>
                  <a:pt x="1032339" y="715112"/>
                </a:cubicBezTo>
                <a:cubicBezTo>
                  <a:pt x="1278221" y="727457"/>
                  <a:pt x="1410562" y="993719"/>
                  <a:pt x="1611874" y="1046887"/>
                </a:cubicBezTo>
                <a:cubicBezTo>
                  <a:pt x="1813186" y="1100055"/>
                  <a:pt x="1961890" y="1029635"/>
                  <a:pt x="2011614" y="942679"/>
                </a:cubicBezTo>
                <a:cubicBezTo>
                  <a:pt x="2061338" y="855723"/>
                  <a:pt x="2072108" y="682250"/>
                  <a:pt x="1910218" y="525152"/>
                </a:cubicBezTo>
                <a:cubicBezTo>
                  <a:pt x="1748328" y="368054"/>
                  <a:pt x="1334247" y="-6651"/>
                  <a:pt x="1040271" y="89"/>
                </a:cubicBezTo>
                <a:cubicBezTo>
                  <a:pt x="746295" y="6829"/>
                  <a:pt x="252790" y="403512"/>
                  <a:pt x="93023" y="565591"/>
                </a:cubicBezTo>
                <a:cubicBezTo>
                  <a:pt x="-66744" y="727670"/>
                  <a:pt x="13451" y="897073"/>
                  <a:pt x="81671" y="972564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678113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/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/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endCxn id="75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endCxn id="76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endCxn id="77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endCxn id="78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stCxn id="76" idx="3"/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stCxn id="76" idx="5"/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>
            <a:stCxn id="78" idx="3"/>
            <a:endCxn id="81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>
            <a:stCxn id="78" idx="5"/>
            <a:endCxn id="82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stCxn id="81" idx="3"/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stCxn id="81" idx="5"/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3" name="Straight Arrow Connector 112"/>
          <p:cNvCxnSpPr>
            <a:stCxn id="77" idx="3"/>
            <a:endCxn id="85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4" name="Straight Arrow Connector 113"/>
          <p:cNvCxnSpPr>
            <a:stCxn id="77" idx="5"/>
            <a:endCxn id="86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5" name="Straight Arrow Connector 114"/>
          <p:cNvCxnSpPr>
            <a:stCxn id="85" idx="3"/>
            <a:endCxn id="87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6" name="Straight Arrow Connector 115"/>
          <p:cNvCxnSpPr>
            <a:stCxn id="85" idx="5"/>
            <a:endCxn id="88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7" name="Straight Arrow Connector 116"/>
          <p:cNvCxnSpPr>
            <a:stCxn id="82" idx="3"/>
            <a:endCxn id="89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8" name="Straight Arrow Connector 117"/>
          <p:cNvCxnSpPr>
            <a:stCxn id="82" idx="5"/>
            <a:endCxn id="90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9" name="Straight Arrow Connector 118"/>
          <p:cNvCxnSpPr>
            <a:stCxn id="83" idx="3"/>
            <a:endCxn id="91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20" name="Straight Arrow Connector 119"/>
          <p:cNvCxnSpPr>
            <a:stCxn id="83" idx="5"/>
            <a:endCxn id="92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26" name="Oval 125"/>
          <p:cNvSpPr/>
          <p:nvPr/>
        </p:nvSpPr>
        <p:spPr>
          <a:xfrm>
            <a:off x="6665662" y="2933699"/>
            <a:ext cx="528702" cy="533402"/>
          </a:xfrm>
          <a:prstGeom prst="ellipse">
            <a:avLst/>
          </a:prstGeom>
          <a:noFill/>
          <a:ln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5512612" y="1143000"/>
            <a:ext cx="1408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Treelet root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32" name="Straight Arrow Connector 131"/>
          <p:cNvCxnSpPr>
            <a:stCxn id="131" idx="2"/>
            <a:endCxn id="135" idx="0"/>
          </p:cNvCxnSpPr>
          <p:nvPr/>
        </p:nvCxnSpPr>
        <p:spPr>
          <a:xfrm flipH="1">
            <a:off x="6216837" y="1543110"/>
            <a:ext cx="103" cy="904457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4785126" y="5255567"/>
            <a:ext cx="1355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Treelet leaf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34" name="Straight Arrow Connector 133"/>
          <p:cNvCxnSpPr>
            <a:stCxn id="133" idx="0"/>
            <a:endCxn id="136" idx="4"/>
          </p:cNvCxnSpPr>
          <p:nvPr/>
        </p:nvCxnSpPr>
        <p:spPr>
          <a:xfrm flipV="1">
            <a:off x="5462716" y="3457575"/>
            <a:ext cx="7879" cy="1797992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Oval 134"/>
          <p:cNvSpPr/>
          <p:nvPr/>
        </p:nvSpPr>
        <p:spPr>
          <a:xfrm>
            <a:off x="5958170" y="2447567"/>
            <a:ext cx="517333" cy="514350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211928" y="2943225"/>
            <a:ext cx="517333" cy="514350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</a:p>
          <a:p>
            <a:pPr lvl="1"/>
            <a:r>
              <a:rPr lang="fi-FI" sz="2000"/>
              <a:t>Grow by turning </a:t>
            </a:r>
            <a:r>
              <a:rPr lang="fi-FI" sz="2000" smtClean="0"/>
              <a:t>leaves into internal nodes</a:t>
            </a:r>
            <a:endParaRPr lang="en-US" sz="2000"/>
          </a:p>
        </p:txBody>
      </p:sp>
      <p:sp>
        <p:nvSpPr>
          <p:cNvPr id="124" name="TextBox 123"/>
          <p:cNvSpPr txBox="1"/>
          <p:nvPr/>
        </p:nvSpPr>
        <p:spPr>
          <a:xfrm>
            <a:off x="7924800" y="1733490"/>
            <a:ext cx="74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Grow</a:t>
            </a:r>
            <a:endParaRPr lang="en-US" sz="2000">
              <a:solidFill>
                <a:srgbClr val="C0000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27" name="Straight Arrow Connector 126"/>
          <p:cNvCxnSpPr/>
          <p:nvPr/>
        </p:nvCxnSpPr>
        <p:spPr>
          <a:xfrm flipH="1">
            <a:off x="7116937" y="2069267"/>
            <a:ext cx="960263" cy="942547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80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 animBg="1"/>
      <p:bldP spid="1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reeform 122"/>
          <p:cNvSpPr/>
          <p:nvPr/>
        </p:nvSpPr>
        <p:spPr>
          <a:xfrm>
            <a:off x="5182779" y="2462518"/>
            <a:ext cx="2680191" cy="1579935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736343 w 3512522"/>
              <a:gd name="connsiteY2" fmla="*/ 16436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736343 w 3512522"/>
              <a:gd name="connsiteY1" fmla="*/ 1643625 h 2637250"/>
              <a:gd name="connsiteX2" fmla="*/ 1160075 w 3512522"/>
              <a:gd name="connsiteY2" fmla="*/ 1588154 h 2637250"/>
              <a:gd name="connsiteX3" fmla="*/ 1944523 w 3512522"/>
              <a:gd name="connsiteY3" fmla="*/ 1564058 h 2637250"/>
              <a:gd name="connsiteX4" fmla="*/ 2035139 w 3512522"/>
              <a:gd name="connsiteY4" fmla="*/ 1984188 h 2637250"/>
              <a:gd name="connsiteX5" fmla="*/ 1878621 w 3512522"/>
              <a:gd name="connsiteY5" fmla="*/ 2420794 h 2637250"/>
              <a:gd name="connsiteX6" fmla="*/ 2303898 w 3512522"/>
              <a:gd name="connsiteY6" fmla="*/ 2627357 h 2637250"/>
              <a:gd name="connsiteX7" fmla="*/ 2758834 w 3512522"/>
              <a:gd name="connsiteY7" fmla="*/ 2541890 h 2637250"/>
              <a:gd name="connsiteX8" fmla="*/ 2838536 w 3512522"/>
              <a:gd name="connsiteY8" fmla="*/ 2101370 h 2637250"/>
              <a:gd name="connsiteX9" fmla="*/ 3326627 w 3512522"/>
              <a:gd name="connsiteY9" fmla="*/ 2076040 h 2637250"/>
              <a:gd name="connsiteX10" fmla="*/ 3503329 w 3512522"/>
              <a:gd name="connsiteY10" fmla="*/ 1717283 h 2637250"/>
              <a:gd name="connsiteX11" fmla="*/ 3121915 w 3512522"/>
              <a:gd name="connsiteY11" fmla="*/ 1262966 h 2637250"/>
              <a:gd name="connsiteX12" fmla="*/ 2372819 w 3512522"/>
              <a:gd name="connsiteY12" fmla="*/ 571119 h 2637250"/>
              <a:gd name="connsiteX13" fmla="*/ 1464772 w 3512522"/>
              <a:gd name="connsiteY13" fmla="*/ 336 h 2637250"/>
              <a:gd name="connsiteX14" fmla="*/ 494664 w 3512522"/>
              <a:gd name="connsiteY14" fmla="*/ 649658 h 2637250"/>
              <a:gd name="connsiteX15" fmla="*/ 47377 w 3512522"/>
              <a:gd name="connsiteY15" fmla="*/ 1480703 h 2637250"/>
              <a:gd name="connsiteX16" fmla="*/ 56592 w 3512522"/>
              <a:gd name="connsiteY16" fmla="*/ 1993891 h 2637250"/>
              <a:gd name="connsiteX0" fmla="*/ 184838 w 3473128"/>
              <a:gd name="connsiteY0" fmla="*/ 1567171 h 2637250"/>
              <a:gd name="connsiteX1" fmla="*/ 696949 w 3473128"/>
              <a:gd name="connsiteY1" fmla="*/ 1643625 h 2637250"/>
              <a:gd name="connsiteX2" fmla="*/ 1120681 w 3473128"/>
              <a:gd name="connsiteY2" fmla="*/ 1588154 h 2637250"/>
              <a:gd name="connsiteX3" fmla="*/ 1905129 w 3473128"/>
              <a:gd name="connsiteY3" fmla="*/ 1564058 h 2637250"/>
              <a:gd name="connsiteX4" fmla="*/ 1995745 w 3473128"/>
              <a:gd name="connsiteY4" fmla="*/ 1984188 h 2637250"/>
              <a:gd name="connsiteX5" fmla="*/ 1839227 w 3473128"/>
              <a:gd name="connsiteY5" fmla="*/ 2420794 h 2637250"/>
              <a:gd name="connsiteX6" fmla="*/ 2264504 w 3473128"/>
              <a:gd name="connsiteY6" fmla="*/ 2627357 h 2637250"/>
              <a:gd name="connsiteX7" fmla="*/ 2719440 w 3473128"/>
              <a:gd name="connsiteY7" fmla="*/ 2541890 h 2637250"/>
              <a:gd name="connsiteX8" fmla="*/ 2799142 w 3473128"/>
              <a:gd name="connsiteY8" fmla="*/ 2101370 h 2637250"/>
              <a:gd name="connsiteX9" fmla="*/ 3287233 w 3473128"/>
              <a:gd name="connsiteY9" fmla="*/ 2076040 h 2637250"/>
              <a:gd name="connsiteX10" fmla="*/ 3463935 w 3473128"/>
              <a:gd name="connsiteY10" fmla="*/ 1717283 h 2637250"/>
              <a:gd name="connsiteX11" fmla="*/ 3082521 w 3473128"/>
              <a:gd name="connsiteY11" fmla="*/ 1262966 h 2637250"/>
              <a:gd name="connsiteX12" fmla="*/ 2333425 w 3473128"/>
              <a:gd name="connsiteY12" fmla="*/ 571119 h 2637250"/>
              <a:gd name="connsiteX13" fmla="*/ 1425378 w 3473128"/>
              <a:gd name="connsiteY13" fmla="*/ 336 h 2637250"/>
              <a:gd name="connsiteX14" fmla="*/ 455270 w 3473128"/>
              <a:gd name="connsiteY14" fmla="*/ 649658 h 2637250"/>
              <a:gd name="connsiteX15" fmla="*/ 7983 w 3473128"/>
              <a:gd name="connsiteY15" fmla="*/ 1480703 h 2637250"/>
              <a:gd name="connsiteX16" fmla="*/ 184838 w 3473128"/>
              <a:gd name="connsiteY16" fmla="*/ 1567171 h 2637250"/>
              <a:gd name="connsiteX0" fmla="*/ 47318 w 3335608"/>
              <a:gd name="connsiteY0" fmla="*/ 1567171 h 2637250"/>
              <a:gd name="connsiteX1" fmla="*/ 559429 w 3335608"/>
              <a:gd name="connsiteY1" fmla="*/ 1643625 h 2637250"/>
              <a:gd name="connsiteX2" fmla="*/ 983161 w 3335608"/>
              <a:gd name="connsiteY2" fmla="*/ 1588154 h 2637250"/>
              <a:gd name="connsiteX3" fmla="*/ 1767609 w 3335608"/>
              <a:gd name="connsiteY3" fmla="*/ 1564058 h 2637250"/>
              <a:gd name="connsiteX4" fmla="*/ 1858225 w 3335608"/>
              <a:gd name="connsiteY4" fmla="*/ 1984188 h 2637250"/>
              <a:gd name="connsiteX5" fmla="*/ 1701707 w 3335608"/>
              <a:gd name="connsiteY5" fmla="*/ 2420794 h 2637250"/>
              <a:gd name="connsiteX6" fmla="*/ 2126984 w 3335608"/>
              <a:gd name="connsiteY6" fmla="*/ 2627357 h 2637250"/>
              <a:gd name="connsiteX7" fmla="*/ 2581920 w 3335608"/>
              <a:gd name="connsiteY7" fmla="*/ 2541890 h 2637250"/>
              <a:gd name="connsiteX8" fmla="*/ 2661622 w 3335608"/>
              <a:gd name="connsiteY8" fmla="*/ 2101370 h 2637250"/>
              <a:gd name="connsiteX9" fmla="*/ 3149713 w 3335608"/>
              <a:gd name="connsiteY9" fmla="*/ 2076040 h 2637250"/>
              <a:gd name="connsiteX10" fmla="*/ 3326415 w 3335608"/>
              <a:gd name="connsiteY10" fmla="*/ 1717283 h 2637250"/>
              <a:gd name="connsiteX11" fmla="*/ 2945001 w 3335608"/>
              <a:gd name="connsiteY11" fmla="*/ 1262966 h 2637250"/>
              <a:gd name="connsiteX12" fmla="*/ 2195905 w 3335608"/>
              <a:gd name="connsiteY12" fmla="*/ 571119 h 2637250"/>
              <a:gd name="connsiteX13" fmla="*/ 1287858 w 3335608"/>
              <a:gd name="connsiteY13" fmla="*/ 336 h 2637250"/>
              <a:gd name="connsiteX14" fmla="*/ 317750 w 3335608"/>
              <a:gd name="connsiteY14" fmla="*/ 649658 h 2637250"/>
              <a:gd name="connsiteX15" fmla="*/ 53343 w 3335608"/>
              <a:gd name="connsiteY15" fmla="*/ 1107323 h 2637250"/>
              <a:gd name="connsiteX16" fmla="*/ 47318 w 3335608"/>
              <a:gd name="connsiteY16" fmla="*/ 1567171 h 2637250"/>
              <a:gd name="connsiteX0" fmla="*/ 62455 w 3312645"/>
              <a:gd name="connsiteY0" fmla="*/ 1498591 h 2637250"/>
              <a:gd name="connsiteX1" fmla="*/ 536466 w 3312645"/>
              <a:gd name="connsiteY1" fmla="*/ 1643625 h 2637250"/>
              <a:gd name="connsiteX2" fmla="*/ 960198 w 3312645"/>
              <a:gd name="connsiteY2" fmla="*/ 1588154 h 2637250"/>
              <a:gd name="connsiteX3" fmla="*/ 1744646 w 3312645"/>
              <a:gd name="connsiteY3" fmla="*/ 1564058 h 2637250"/>
              <a:gd name="connsiteX4" fmla="*/ 1835262 w 3312645"/>
              <a:gd name="connsiteY4" fmla="*/ 1984188 h 2637250"/>
              <a:gd name="connsiteX5" fmla="*/ 1678744 w 3312645"/>
              <a:gd name="connsiteY5" fmla="*/ 2420794 h 2637250"/>
              <a:gd name="connsiteX6" fmla="*/ 2104021 w 3312645"/>
              <a:gd name="connsiteY6" fmla="*/ 2627357 h 2637250"/>
              <a:gd name="connsiteX7" fmla="*/ 2558957 w 3312645"/>
              <a:gd name="connsiteY7" fmla="*/ 2541890 h 2637250"/>
              <a:gd name="connsiteX8" fmla="*/ 2638659 w 3312645"/>
              <a:gd name="connsiteY8" fmla="*/ 2101370 h 2637250"/>
              <a:gd name="connsiteX9" fmla="*/ 3126750 w 3312645"/>
              <a:gd name="connsiteY9" fmla="*/ 2076040 h 2637250"/>
              <a:gd name="connsiteX10" fmla="*/ 3303452 w 3312645"/>
              <a:gd name="connsiteY10" fmla="*/ 1717283 h 2637250"/>
              <a:gd name="connsiteX11" fmla="*/ 2922038 w 3312645"/>
              <a:gd name="connsiteY11" fmla="*/ 1262966 h 2637250"/>
              <a:gd name="connsiteX12" fmla="*/ 2172942 w 3312645"/>
              <a:gd name="connsiteY12" fmla="*/ 571119 h 2637250"/>
              <a:gd name="connsiteX13" fmla="*/ 1264895 w 3312645"/>
              <a:gd name="connsiteY13" fmla="*/ 336 h 2637250"/>
              <a:gd name="connsiteX14" fmla="*/ 294787 w 3312645"/>
              <a:gd name="connsiteY14" fmla="*/ 649658 h 2637250"/>
              <a:gd name="connsiteX15" fmla="*/ 30380 w 3312645"/>
              <a:gd name="connsiteY15" fmla="*/ 1107323 h 2637250"/>
              <a:gd name="connsiteX16" fmla="*/ 62455 w 3312645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07323 h 2637250"/>
              <a:gd name="connsiteX16" fmla="*/ 61587 w 3311777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37803 h 2637250"/>
              <a:gd name="connsiteX16" fmla="*/ 61587 w 3311777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9823 w 3260013"/>
              <a:gd name="connsiteY0" fmla="*/ 1498591 h 2637250"/>
              <a:gd name="connsiteX1" fmla="*/ 468594 w 3260013"/>
              <a:gd name="connsiteY1" fmla="*/ 1590285 h 2637250"/>
              <a:gd name="connsiteX2" fmla="*/ 907566 w 3260013"/>
              <a:gd name="connsiteY2" fmla="*/ 1588154 h 2637250"/>
              <a:gd name="connsiteX3" fmla="*/ 1692014 w 3260013"/>
              <a:gd name="connsiteY3" fmla="*/ 1564058 h 2637250"/>
              <a:gd name="connsiteX4" fmla="*/ 1782630 w 3260013"/>
              <a:gd name="connsiteY4" fmla="*/ 1984188 h 2637250"/>
              <a:gd name="connsiteX5" fmla="*/ 1626112 w 3260013"/>
              <a:gd name="connsiteY5" fmla="*/ 2420794 h 2637250"/>
              <a:gd name="connsiteX6" fmla="*/ 2051389 w 3260013"/>
              <a:gd name="connsiteY6" fmla="*/ 2627357 h 2637250"/>
              <a:gd name="connsiteX7" fmla="*/ 2506325 w 3260013"/>
              <a:gd name="connsiteY7" fmla="*/ 2541890 h 2637250"/>
              <a:gd name="connsiteX8" fmla="*/ 2586027 w 3260013"/>
              <a:gd name="connsiteY8" fmla="*/ 2101370 h 2637250"/>
              <a:gd name="connsiteX9" fmla="*/ 3074118 w 3260013"/>
              <a:gd name="connsiteY9" fmla="*/ 2076040 h 2637250"/>
              <a:gd name="connsiteX10" fmla="*/ 3250820 w 3260013"/>
              <a:gd name="connsiteY10" fmla="*/ 1717283 h 2637250"/>
              <a:gd name="connsiteX11" fmla="*/ 2869406 w 3260013"/>
              <a:gd name="connsiteY11" fmla="*/ 1262966 h 2637250"/>
              <a:gd name="connsiteX12" fmla="*/ 2120310 w 3260013"/>
              <a:gd name="connsiteY12" fmla="*/ 571119 h 2637250"/>
              <a:gd name="connsiteX13" fmla="*/ 1212263 w 3260013"/>
              <a:gd name="connsiteY13" fmla="*/ 336 h 2637250"/>
              <a:gd name="connsiteX14" fmla="*/ 242155 w 3260013"/>
              <a:gd name="connsiteY14" fmla="*/ 649658 h 2637250"/>
              <a:gd name="connsiteX15" fmla="*/ 9823 w 3260013"/>
              <a:gd name="connsiteY15" fmla="*/ 1498591 h 2637250"/>
              <a:gd name="connsiteX0" fmla="*/ 6156 w 3340166"/>
              <a:gd name="connsiteY0" fmla="*/ 1414771 h 2637250"/>
              <a:gd name="connsiteX1" fmla="*/ 548747 w 3340166"/>
              <a:gd name="connsiteY1" fmla="*/ 159028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558789"/>
              <a:gd name="connsiteX1" fmla="*/ 548747 w 3340166"/>
              <a:gd name="connsiteY1" fmla="*/ 1567425 h 2558789"/>
              <a:gd name="connsiteX2" fmla="*/ 995339 w 3340166"/>
              <a:gd name="connsiteY2" fmla="*/ 1557674 h 2558789"/>
              <a:gd name="connsiteX3" fmla="*/ 1772167 w 3340166"/>
              <a:gd name="connsiteY3" fmla="*/ 1564058 h 2558789"/>
              <a:gd name="connsiteX4" fmla="*/ 1862783 w 3340166"/>
              <a:gd name="connsiteY4" fmla="*/ 1984188 h 2558789"/>
              <a:gd name="connsiteX5" fmla="*/ 1706265 w 3340166"/>
              <a:gd name="connsiteY5" fmla="*/ 2420794 h 2558789"/>
              <a:gd name="connsiteX6" fmla="*/ 2586478 w 3340166"/>
              <a:gd name="connsiteY6" fmla="*/ 2541890 h 2558789"/>
              <a:gd name="connsiteX7" fmla="*/ 2666180 w 3340166"/>
              <a:gd name="connsiteY7" fmla="*/ 2101370 h 2558789"/>
              <a:gd name="connsiteX8" fmla="*/ 3154271 w 3340166"/>
              <a:gd name="connsiteY8" fmla="*/ 2076040 h 2558789"/>
              <a:gd name="connsiteX9" fmla="*/ 3330973 w 3340166"/>
              <a:gd name="connsiteY9" fmla="*/ 1717283 h 2558789"/>
              <a:gd name="connsiteX10" fmla="*/ 2949559 w 3340166"/>
              <a:gd name="connsiteY10" fmla="*/ 1262966 h 2558789"/>
              <a:gd name="connsiteX11" fmla="*/ 2200463 w 3340166"/>
              <a:gd name="connsiteY11" fmla="*/ 571119 h 2558789"/>
              <a:gd name="connsiteX12" fmla="*/ 1292416 w 3340166"/>
              <a:gd name="connsiteY12" fmla="*/ 336 h 2558789"/>
              <a:gd name="connsiteX13" fmla="*/ 322308 w 3340166"/>
              <a:gd name="connsiteY13" fmla="*/ 649658 h 2558789"/>
              <a:gd name="connsiteX14" fmla="*/ 6156 w 3340166"/>
              <a:gd name="connsiteY14" fmla="*/ 1414771 h 2558789"/>
              <a:gd name="connsiteX0" fmla="*/ 6156 w 3340166"/>
              <a:gd name="connsiteY0" fmla="*/ 1414771 h 2542612"/>
              <a:gd name="connsiteX1" fmla="*/ 548747 w 3340166"/>
              <a:gd name="connsiteY1" fmla="*/ 1567425 h 2542612"/>
              <a:gd name="connsiteX2" fmla="*/ 995339 w 3340166"/>
              <a:gd name="connsiteY2" fmla="*/ 1557674 h 2542612"/>
              <a:gd name="connsiteX3" fmla="*/ 1772167 w 3340166"/>
              <a:gd name="connsiteY3" fmla="*/ 1564058 h 2542612"/>
              <a:gd name="connsiteX4" fmla="*/ 1862783 w 3340166"/>
              <a:gd name="connsiteY4" fmla="*/ 1984188 h 2542612"/>
              <a:gd name="connsiteX5" fmla="*/ 2586478 w 3340166"/>
              <a:gd name="connsiteY5" fmla="*/ 2541890 h 2542612"/>
              <a:gd name="connsiteX6" fmla="*/ 2666180 w 3340166"/>
              <a:gd name="connsiteY6" fmla="*/ 2101370 h 2542612"/>
              <a:gd name="connsiteX7" fmla="*/ 3154271 w 3340166"/>
              <a:gd name="connsiteY7" fmla="*/ 2076040 h 2542612"/>
              <a:gd name="connsiteX8" fmla="*/ 3330973 w 3340166"/>
              <a:gd name="connsiteY8" fmla="*/ 1717283 h 2542612"/>
              <a:gd name="connsiteX9" fmla="*/ 2949559 w 3340166"/>
              <a:gd name="connsiteY9" fmla="*/ 1262966 h 2542612"/>
              <a:gd name="connsiteX10" fmla="*/ 2200463 w 3340166"/>
              <a:gd name="connsiteY10" fmla="*/ 571119 h 2542612"/>
              <a:gd name="connsiteX11" fmla="*/ 1292416 w 3340166"/>
              <a:gd name="connsiteY11" fmla="*/ 336 h 2542612"/>
              <a:gd name="connsiteX12" fmla="*/ 322308 w 3340166"/>
              <a:gd name="connsiteY12" fmla="*/ 649658 h 2542612"/>
              <a:gd name="connsiteX13" fmla="*/ 6156 w 3340166"/>
              <a:gd name="connsiteY13" fmla="*/ 1414771 h 2542612"/>
              <a:gd name="connsiteX0" fmla="*/ 6156 w 3340166"/>
              <a:gd name="connsiteY0" fmla="*/ 1414771 h 2118455"/>
              <a:gd name="connsiteX1" fmla="*/ 548747 w 3340166"/>
              <a:gd name="connsiteY1" fmla="*/ 1567425 h 2118455"/>
              <a:gd name="connsiteX2" fmla="*/ 995339 w 3340166"/>
              <a:gd name="connsiteY2" fmla="*/ 1557674 h 2118455"/>
              <a:gd name="connsiteX3" fmla="*/ 1772167 w 3340166"/>
              <a:gd name="connsiteY3" fmla="*/ 1564058 h 2118455"/>
              <a:gd name="connsiteX4" fmla="*/ 1862783 w 3340166"/>
              <a:gd name="connsiteY4" fmla="*/ 1984188 h 2118455"/>
              <a:gd name="connsiteX5" fmla="*/ 2666180 w 3340166"/>
              <a:gd name="connsiteY5" fmla="*/ 2101370 h 2118455"/>
              <a:gd name="connsiteX6" fmla="*/ 3154271 w 3340166"/>
              <a:gd name="connsiteY6" fmla="*/ 2076040 h 2118455"/>
              <a:gd name="connsiteX7" fmla="*/ 3330973 w 3340166"/>
              <a:gd name="connsiteY7" fmla="*/ 1717283 h 2118455"/>
              <a:gd name="connsiteX8" fmla="*/ 2949559 w 3340166"/>
              <a:gd name="connsiteY8" fmla="*/ 1262966 h 2118455"/>
              <a:gd name="connsiteX9" fmla="*/ 2200463 w 3340166"/>
              <a:gd name="connsiteY9" fmla="*/ 571119 h 2118455"/>
              <a:gd name="connsiteX10" fmla="*/ 1292416 w 3340166"/>
              <a:gd name="connsiteY10" fmla="*/ 336 h 2118455"/>
              <a:gd name="connsiteX11" fmla="*/ 322308 w 3340166"/>
              <a:gd name="connsiteY11" fmla="*/ 649658 h 2118455"/>
              <a:gd name="connsiteX12" fmla="*/ 6156 w 3340166"/>
              <a:gd name="connsiteY12" fmla="*/ 1414771 h 2118455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7721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8102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240"/>
              <a:gd name="connsiteY0" fmla="*/ 1414771 h 2102894"/>
              <a:gd name="connsiteX1" fmla="*/ 548747 w 3340240"/>
              <a:gd name="connsiteY1" fmla="*/ 1567425 h 2102894"/>
              <a:gd name="connsiteX2" fmla="*/ 995339 w 3340240"/>
              <a:gd name="connsiteY2" fmla="*/ 1557674 h 2102894"/>
              <a:gd name="connsiteX3" fmla="*/ 1810267 w 3340240"/>
              <a:gd name="connsiteY3" fmla="*/ 1564058 h 2102894"/>
              <a:gd name="connsiteX4" fmla="*/ 1969463 w 3340240"/>
              <a:gd name="connsiteY4" fmla="*/ 2022288 h 2102894"/>
              <a:gd name="connsiteX5" fmla="*/ 2658560 w 3340240"/>
              <a:gd name="connsiteY5" fmla="*/ 2070890 h 2102894"/>
              <a:gd name="connsiteX6" fmla="*/ 3154271 w 3340240"/>
              <a:gd name="connsiteY6" fmla="*/ 2076040 h 2102894"/>
              <a:gd name="connsiteX7" fmla="*/ 3330973 w 3340240"/>
              <a:gd name="connsiteY7" fmla="*/ 1717283 h 2102894"/>
              <a:gd name="connsiteX8" fmla="*/ 2949559 w 3340240"/>
              <a:gd name="connsiteY8" fmla="*/ 1262966 h 2102894"/>
              <a:gd name="connsiteX9" fmla="*/ 2200463 w 3340240"/>
              <a:gd name="connsiteY9" fmla="*/ 571119 h 2102894"/>
              <a:gd name="connsiteX10" fmla="*/ 1292416 w 3340240"/>
              <a:gd name="connsiteY10" fmla="*/ 336 h 2102894"/>
              <a:gd name="connsiteX11" fmla="*/ 322308 w 3340240"/>
              <a:gd name="connsiteY11" fmla="*/ 649658 h 2102894"/>
              <a:gd name="connsiteX12" fmla="*/ 6156 w 3340240"/>
              <a:gd name="connsiteY12" fmla="*/ 1414771 h 2102894"/>
              <a:gd name="connsiteX0" fmla="*/ 6156 w 3341639"/>
              <a:gd name="connsiteY0" fmla="*/ 1414771 h 2097139"/>
              <a:gd name="connsiteX1" fmla="*/ 548747 w 3341639"/>
              <a:gd name="connsiteY1" fmla="*/ 1567425 h 2097139"/>
              <a:gd name="connsiteX2" fmla="*/ 995339 w 3341639"/>
              <a:gd name="connsiteY2" fmla="*/ 1557674 h 2097139"/>
              <a:gd name="connsiteX3" fmla="*/ 1810267 w 3341639"/>
              <a:gd name="connsiteY3" fmla="*/ 1564058 h 2097139"/>
              <a:gd name="connsiteX4" fmla="*/ 1969463 w 3341639"/>
              <a:gd name="connsiteY4" fmla="*/ 2022288 h 2097139"/>
              <a:gd name="connsiteX5" fmla="*/ 2658560 w 3341639"/>
              <a:gd name="connsiteY5" fmla="*/ 2070890 h 2097139"/>
              <a:gd name="connsiteX6" fmla="*/ 3184751 w 3341639"/>
              <a:gd name="connsiteY6" fmla="*/ 2068420 h 2097139"/>
              <a:gd name="connsiteX7" fmla="*/ 3330973 w 3341639"/>
              <a:gd name="connsiteY7" fmla="*/ 1717283 h 2097139"/>
              <a:gd name="connsiteX8" fmla="*/ 2949559 w 3341639"/>
              <a:gd name="connsiteY8" fmla="*/ 1262966 h 2097139"/>
              <a:gd name="connsiteX9" fmla="*/ 2200463 w 3341639"/>
              <a:gd name="connsiteY9" fmla="*/ 571119 h 2097139"/>
              <a:gd name="connsiteX10" fmla="*/ 1292416 w 3341639"/>
              <a:gd name="connsiteY10" fmla="*/ 336 h 2097139"/>
              <a:gd name="connsiteX11" fmla="*/ 322308 w 3341639"/>
              <a:gd name="connsiteY11" fmla="*/ 649658 h 2097139"/>
              <a:gd name="connsiteX12" fmla="*/ 6156 w 3341639"/>
              <a:gd name="connsiteY12" fmla="*/ 1414771 h 2097139"/>
              <a:gd name="connsiteX0" fmla="*/ 6156 w 3342312"/>
              <a:gd name="connsiteY0" fmla="*/ 1414771 h 2103636"/>
              <a:gd name="connsiteX1" fmla="*/ 548747 w 3342312"/>
              <a:gd name="connsiteY1" fmla="*/ 1567425 h 2103636"/>
              <a:gd name="connsiteX2" fmla="*/ 995339 w 3342312"/>
              <a:gd name="connsiteY2" fmla="*/ 1557674 h 2103636"/>
              <a:gd name="connsiteX3" fmla="*/ 1810267 w 3342312"/>
              <a:gd name="connsiteY3" fmla="*/ 1564058 h 2103636"/>
              <a:gd name="connsiteX4" fmla="*/ 1969463 w 3342312"/>
              <a:gd name="connsiteY4" fmla="*/ 2022288 h 2103636"/>
              <a:gd name="connsiteX5" fmla="*/ 2612840 w 3342312"/>
              <a:gd name="connsiteY5" fmla="*/ 2086130 h 2103636"/>
              <a:gd name="connsiteX6" fmla="*/ 3184751 w 3342312"/>
              <a:gd name="connsiteY6" fmla="*/ 2068420 h 2103636"/>
              <a:gd name="connsiteX7" fmla="*/ 3330973 w 3342312"/>
              <a:gd name="connsiteY7" fmla="*/ 1717283 h 2103636"/>
              <a:gd name="connsiteX8" fmla="*/ 2949559 w 3342312"/>
              <a:gd name="connsiteY8" fmla="*/ 1262966 h 2103636"/>
              <a:gd name="connsiteX9" fmla="*/ 2200463 w 3342312"/>
              <a:gd name="connsiteY9" fmla="*/ 571119 h 2103636"/>
              <a:gd name="connsiteX10" fmla="*/ 1292416 w 3342312"/>
              <a:gd name="connsiteY10" fmla="*/ 336 h 2103636"/>
              <a:gd name="connsiteX11" fmla="*/ 322308 w 3342312"/>
              <a:gd name="connsiteY11" fmla="*/ 649658 h 2103636"/>
              <a:gd name="connsiteX12" fmla="*/ 6156 w 3342312"/>
              <a:gd name="connsiteY12" fmla="*/ 1414771 h 2103636"/>
              <a:gd name="connsiteX0" fmla="*/ 61416 w 3115632"/>
              <a:gd name="connsiteY0" fmla="*/ 1056631 h 2103636"/>
              <a:gd name="connsiteX1" fmla="*/ 322067 w 3115632"/>
              <a:gd name="connsiteY1" fmla="*/ 1567425 h 2103636"/>
              <a:gd name="connsiteX2" fmla="*/ 768659 w 3115632"/>
              <a:gd name="connsiteY2" fmla="*/ 1557674 h 2103636"/>
              <a:gd name="connsiteX3" fmla="*/ 1583587 w 3115632"/>
              <a:gd name="connsiteY3" fmla="*/ 1564058 h 2103636"/>
              <a:gd name="connsiteX4" fmla="*/ 1742783 w 3115632"/>
              <a:gd name="connsiteY4" fmla="*/ 2022288 h 2103636"/>
              <a:gd name="connsiteX5" fmla="*/ 2386160 w 3115632"/>
              <a:gd name="connsiteY5" fmla="*/ 2086130 h 2103636"/>
              <a:gd name="connsiteX6" fmla="*/ 2958071 w 3115632"/>
              <a:gd name="connsiteY6" fmla="*/ 2068420 h 2103636"/>
              <a:gd name="connsiteX7" fmla="*/ 3104293 w 3115632"/>
              <a:gd name="connsiteY7" fmla="*/ 1717283 h 2103636"/>
              <a:gd name="connsiteX8" fmla="*/ 2722879 w 3115632"/>
              <a:gd name="connsiteY8" fmla="*/ 1262966 h 2103636"/>
              <a:gd name="connsiteX9" fmla="*/ 1973783 w 3115632"/>
              <a:gd name="connsiteY9" fmla="*/ 571119 h 2103636"/>
              <a:gd name="connsiteX10" fmla="*/ 1065736 w 3115632"/>
              <a:gd name="connsiteY10" fmla="*/ 336 h 2103636"/>
              <a:gd name="connsiteX11" fmla="*/ 95628 w 3115632"/>
              <a:gd name="connsiteY11" fmla="*/ 649658 h 2103636"/>
              <a:gd name="connsiteX12" fmla="*/ 61416 w 3115632"/>
              <a:gd name="connsiteY12" fmla="*/ 1056631 h 2103636"/>
              <a:gd name="connsiteX0" fmla="*/ 61416 w 3115632"/>
              <a:gd name="connsiteY0" fmla="*/ 1056631 h 2103636"/>
              <a:gd name="connsiteX1" fmla="*/ 322067 w 3115632"/>
              <a:gd name="connsiteY1" fmla="*/ 1567425 h 2103636"/>
              <a:gd name="connsiteX2" fmla="*/ 860099 w 3115632"/>
              <a:gd name="connsiteY2" fmla="*/ 1489094 h 2103636"/>
              <a:gd name="connsiteX3" fmla="*/ 1583587 w 3115632"/>
              <a:gd name="connsiteY3" fmla="*/ 1564058 h 2103636"/>
              <a:gd name="connsiteX4" fmla="*/ 1742783 w 3115632"/>
              <a:gd name="connsiteY4" fmla="*/ 2022288 h 2103636"/>
              <a:gd name="connsiteX5" fmla="*/ 2386160 w 3115632"/>
              <a:gd name="connsiteY5" fmla="*/ 2086130 h 2103636"/>
              <a:gd name="connsiteX6" fmla="*/ 2958071 w 3115632"/>
              <a:gd name="connsiteY6" fmla="*/ 2068420 h 2103636"/>
              <a:gd name="connsiteX7" fmla="*/ 3104293 w 3115632"/>
              <a:gd name="connsiteY7" fmla="*/ 1717283 h 2103636"/>
              <a:gd name="connsiteX8" fmla="*/ 2722879 w 3115632"/>
              <a:gd name="connsiteY8" fmla="*/ 1262966 h 2103636"/>
              <a:gd name="connsiteX9" fmla="*/ 1973783 w 3115632"/>
              <a:gd name="connsiteY9" fmla="*/ 571119 h 2103636"/>
              <a:gd name="connsiteX10" fmla="*/ 1065736 w 3115632"/>
              <a:gd name="connsiteY10" fmla="*/ 336 h 2103636"/>
              <a:gd name="connsiteX11" fmla="*/ 95628 w 3115632"/>
              <a:gd name="connsiteY11" fmla="*/ 649658 h 2103636"/>
              <a:gd name="connsiteX12" fmla="*/ 61416 w 3115632"/>
              <a:gd name="connsiteY12" fmla="*/ 1056631 h 2103636"/>
              <a:gd name="connsiteX0" fmla="*/ 87005 w 3141221"/>
              <a:gd name="connsiteY0" fmla="*/ 1056631 h 2103636"/>
              <a:gd name="connsiteX1" fmla="*/ 781996 w 3141221"/>
              <a:gd name="connsiteY1" fmla="*/ 988305 h 2103636"/>
              <a:gd name="connsiteX2" fmla="*/ 885688 w 3141221"/>
              <a:gd name="connsiteY2" fmla="*/ 1489094 h 2103636"/>
              <a:gd name="connsiteX3" fmla="*/ 1609176 w 3141221"/>
              <a:gd name="connsiteY3" fmla="*/ 1564058 h 2103636"/>
              <a:gd name="connsiteX4" fmla="*/ 1768372 w 3141221"/>
              <a:gd name="connsiteY4" fmla="*/ 2022288 h 2103636"/>
              <a:gd name="connsiteX5" fmla="*/ 2411749 w 3141221"/>
              <a:gd name="connsiteY5" fmla="*/ 2086130 h 2103636"/>
              <a:gd name="connsiteX6" fmla="*/ 2983660 w 3141221"/>
              <a:gd name="connsiteY6" fmla="*/ 2068420 h 2103636"/>
              <a:gd name="connsiteX7" fmla="*/ 3129882 w 3141221"/>
              <a:gd name="connsiteY7" fmla="*/ 1717283 h 2103636"/>
              <a:gd name="connsiteX8" fmla="*/ 2748468 w 3141221"/>
              <a:gd name="connsiteY8" fmla="*/ 1262966 h 2103636"/>
              <a:gd name="connsiteX9" fmla="*/ 1999372 w 3141221"/>
              <a:gd name="connsiteY9" fmla="*/ 571119 h 2103636"/>
              <a:gd name="connsiteX10" fmla="*/ 1091325 w 3141221"/>
              <a:gd name="connsiteY10" fmla="*/ 336 h 2103636"/>
              <a:gd name="connsiteX11" fmla="*/ 121217 w 3141221"/>
              <a:gd name="connsiteY11" fmla="*/ 649658 h 2103636"/>
              <a:gd name="connsiteX12" fmla="*/ 87005 w 3141221"/>
              <a:gd name="connsiteY12" fmla="*/ 1056631 h 2103636"/>
              <a:gd name="connsiteX0" fmla="*/ 90300 w 3136896"/>
              <a:gd name="connsiteY0" fmla="*/ 1010911 h 2103636"/>
              <a:gd name="connsiteX1" fmla="*/ 777671 w 3136896"/>
              <a:gd name="connsiteY1" fmla="*/ 988305 h 2103636"/>
              <a:gd name="connsiteX2" fmla="*/ 881363 w 3136896"/>
              <a:gd name="connsiteY2" fmla="*/ 1489094 h 2103636"/>
              <a:gd name="connsiteX3" fmla="*/ 1604851 w 3136896"/>
              <a:gd name="connsiteY3" fmla="*/ 1564058 h 2103636"/>
              <a:gd name="connsiteX4" fmla="*/ 1764047 w 3136896"/>
              <a:gd name="connsiteY4" fmla="*/ 2022288 h 2103636"/>
              <a:gd name="connsiteX5" fmla="*/ 2407424 w 3136896"/>
              <a:gd name="connsiteY5" fmla="*/ 2086130 h 2103636"/>
              <a:gd name="connsiteX6" fmla="*/ 2979335 w 3136896"/>
              <a:gd name="connsiteY6" fmla="*/ 2068420 h 2103636"/>
              <a:gd name="connsiteX7" fmla="*/ 3125557 w 3136896"/>
              <a:gd name="connsiteY7" fmla="*/ 1717283 h 2103636"/>
              <a:gd name="connsiteX8" fmla="*/ 2744143 w 3136896"/>
              <a:gd name="connsiteY8" fmla="*/ 1262966 h 2103636"/>
              <a:gd name="connsiteX9" fmla="*/ 1995047 w 3136896"/>
              <a:gd name="connsiteY9" fmla="*/ 571119 h 2103636"/>
              <a:gd name="connsiteX10" fmla="*/ 1087000 w 3136896"/>
              <a:gd name="connsiteY10" fmla="*/ 336 h 2103636"/>
              <a:gd name="connsiteX11" fmla="*/ 116892 w 3136896"/>
              <a:gd name="connsiteY11" fmla="*/ 649658 h 2103636"/>
              <a:gd name="connsiteX12" fmla="*/ 90300 w 3136896"/>
              <a:gd name="connsiteY12" fmla="*/ 1010911 h 2103636"/>
              <a:gd name="connsiteX0" fmla="*/ 88414 w 3135010"/>
              <a:gd name="connsiteY0" fmla="*/ 1010911 h 2103636"/>
              <a:gd name="connsiteX1" fmla="*/ 745305 w 3135010"/>
              <a:gd name="connsiteY1" fmla="*/ 1034025 h 2103636"/>
              <a:gd name="connsiteX2" fmla="*/ 879477 w 3135010"/>
              <a:gd name="connsiteY2" fmla="*/ 1489094 h 2103636"/>
              <a:gd name="connsiteX3" fmla="*/ 1602965 w 3135010"/>
              <a:gd name="connsiteY3" fmla="*/ 1564058 h 2103636"/>
              <a:gd name="connsiteX4" fmla="*/ 1762161 w 3135010"/>
              <a:gd name="connsiteY4" fmla="*/ 2022288 h 2103636"/>
              <a:gd name="connsiteX5" fmla="*/ 2405538 w 3135010"/>
              <a:gd name="connsiteY5" fmla="*/ 2086130 h 2103636"/>
              <a:gd name="connsiteX6" fmla="*/ 2977449 w 3135010"/>
              <a:gd name="connsiteY6" fmla="*/ 2068420 h 2103636"/>
              <a:gd name="connsiteX7" fmla="*/ 3123671 w 3135010"/>
              <a:gd name="connsiteY7" fmla="*/ 1717283 h 2103636"/>
              <a:gd name="connsiteX8" fmla="*/ 2742257 w 3135010"/>
              <a:gd name="connsiteY8" fmla="*/ 1262966 h 2103636"/>
              <a:gd name="connsiteX9" fmla="*/ 1993161 w 3135010"/>
              <a:gd name="connsiteY9" fmla="*/ 571119 h 2103636"/>
              <a:gd name="connsiteX10" fmla="*/ 1085114 w 3135010"/>
              <a:gd name="connsiteY10" fmla="*/ 336 h 2103636"/>
              <a:gd name="connsiteX11" fmla="*/ 115006 w 3135010"/>
              <a:gd name="connsiteY11" fmla="*/ 649658 h 2103636"/>
              <a:gd name="connsiteX12" fmla="*/ 88414 w 3135010"/>
              <a:gd name="connsiteY12" fmla="*/ 1010911 h 2103636"/>
              <a:gd name="connsiteX0" fmla="*/ 88414 w 3135010"/>
              <a:gd name="connsiteY0" fmla="*/ 1010911 h 2103636"/>
              <a:gd name="connsiteX1" fmla="*/ 745305 w 3135010"/>
              <a:gd name="connsiteY1" fmla="*/ 1034025 h 2103636"/>
              <a:gd name="connsiteX2" fmla="*/ 963297 w 3135010"/>
              <a:gd name="connsiteY2" fmla="*/ 1519574 h 2103636"/>
              <a:gd name="connsiteX3" fmla="*/ 1602965 w 3135010"/>
              <a:gd name="connsiteY3" fmla="*/ 1564058 h 2103636"/>
              <a:gd name="connsiteX4" fmla="*/ 1762161 w 3135010"/>
              <a:gd name="connsiteY4" fmla="*/ 2022288 h 2103636"/>
              <a:gd name="connsiteX5" fmla="*/ 2405538 w 3135010"/>
              <a:gd name="connsiteY5" fmla="*/ 2086130 h 2103636"/>
              <a:gd name="connsiteX6" fmla="*/ 2977449 w 3135010"/>
              <a:gd name="connsiteY6" fmla="*/ 2068420 h 2103636"/>
              <a:gd name="connsiteX7" fmla="*/ 3123671 w 3135010"/>
              <a:gd name="connsiteY7" fmla="*/ 1717283 h 2103636"/>
              <a:gd name="connsiteX8" fmla="*/ 2742257 w 3135010"/>
              <a:gd name="connsiteY8" fmla="*/ 1262966 h 2103636"/>
              <a:gd name="connsiteX9" fmla="*/ 1993161 w 3135010"/>
              <a:gd name="connsiteY9" fmla="*/ 571119 h 2103636"/>
              <a:gd name="connsiteX10" fmla="*/ 1085114 w 3135010"/>
              <a:gd name="connsiteY10" fmla="*/ 336 h 2103636"/>
              <a:gd name="connsiteX11" fmla="*/ 115006 w 3135010"/>
              <a:gd name="connsiteY11" fmla="*/ 649658 h 2103636"/>
              <a:gd name="connsiteX12" fmla="*/ 88414 w 3135010"/>
              <a:gd name="connsiteY12" fmla="*/ 1010911 h 2103636"/>
              <a:gd name="connsiteX0" fmla="*/ 99247 w 3122983"/>
              <a:gd name="connsiteY0" fmla="*/ 965191 h 2103636"/>
              <a:gd name="connsiteX1" fmla="*/ 733278 w 3122983"/>
              <a:gd name="connsiteY1" fmla="*/ 1034025 h 2103636"/>
              <a:gd name="connsiteX2" fmla="*/ 951270 w 3122983"/>
              <a:gd name="connsiteY2" fmla="*/ 1519574 h 2103636"/>
              <a:gd name="connsiteX3" fmla="*/ 1590938 w 3122983"/>
              <a:gd name="connsiteY3" fmla="*/ 1564058 h 2103636"/>
              <a:gd name="connsiteX4" fmla="*/ 1750134 w 3122983"/>
              <a:gd name="connsiteY4" fmla="*/ 2022288 h 2103636"/>
              <a:gd name="connsiteX5" fmla="*/ 2393511 w 3122983"/>
              <a:gd name="connsiteY5" fmla="*/ 2086130 h 2103636"/>
              <a:gd name="connsiteX6" fmla="*/ 2965422 w 3122983"/>
              <a:gd name="connsiteY6" fmla="*/ 2068420 h 2103636"/>
              <a:gd name="connsiteX7" fmla="*/ 3111644 w 3122983"/>
              <a:gd name="connsiteY7" fmla="*/ 1717283 h 2103636"/>
              <a:gd name="connsiteX8" fmla="*/ 2730230 w 3122983"/>
              <a:gd name="connsiteY8" fmla="*/ 1262966 h 2103636"/>
              <a:gd name="connsiteX9" fmla="*/ 1981134 w 3122983"/>
              <a:gd name="connsiteY9" fmla="*/ 571119 h 2103636"/>
              <a:gd name="connsiteX10" fmla="*/ 1073087 w 3122983"/>
              <a:gd name="connsiteY10" fmla="*/ 336 h 2103636"/>
              <a:gd name="connsiteX11" fmla="*/ 102979 w 3122983"/>
              <a:gd name="connsiteY11" fmla="*/ 649658 h 2103636"/>
              <a:gd name="connsiteX12" fmla="*/ 99247 w 3122983"/>
              <a:gd name="connsiteY12" fmla="*/ 965191 h 2103636"/>
              <a:gd name="connsiteX0" fmla="*/ 61955 w 3085691"/>
              <a:gd name="connsiteY0" fmla="*/ 964891 h 2103336"/>
              <a:gd name="connsiteX1" fmla="*/ 695986 w 3085691"/>
              <a:gd name="connsiteY1" fmla="*/ 1033725 h 2103336"/>
              <a:gd name="connsiteX2" fmla="*/ 913978 w 3085691"/>
              <a:gd name="connsiteY2" fmla="*/ 1519274 h 2103336"/>
              <a:gd name="connsiteX3" fmla="*/ 1553646 w 3085691"/>
              <a:gd name="connsiteY3" fmla="*/ 1563758 h 2103336"/>
              <a:gd name="connsiteX4" fmla="*/ 1712842 w 3085691"/>
              <a:gd name="connsiteY4" fmla="*/ 2021988 h 2103336"/>
              <a:gd name="connsiteX5" fmla="*/ 2356219 w 3085691"/>
              <a:gd name="connsiteY5" fmla="*/ 2085830 h 2103336"/>
              <a:gd name="connsiteX6" fmla="*/ 2928130 w 3085691"/>
              <a:gd name="connsiteY6" fmla="*/ 2068120 h 2103336"/>
              <a:gd name="connsiteX7" fmla="*/ 3074352 w 3085691"/>
              <a:gd name="connsiteY7" fmla="*/ 1716983 h 2103336"/>
              <a:gd name="connsiteX8" fmla="*/ 2692938 w 3085691"/>
              <a:gd name="connsiteY8" fmla="*/ 1262666 h 2103336"/>
              <a:gd name="connsiteX9" fmla="*/ 1943842 w 3085691"/>
              <a:gd name="connsiteY9" fmla="*/ 570819 h 2103336"/>
              <a:gd name="connsiteX10" fmla="*/ 1035795 w 3085691"/>
              <a:gd name="connsiteY10" fmla="*/ 36 h 2103336"/>
              <a:gd name="connsiteX11" fmla="*/ 134267 w 3085691"/>
              <a:gd name="connsiteY11" fmla="*/ 596018 h 2103336"/>
              <a:gd name="connsiteX12" fmla="*/ 61955 w 3085691"/>
              <a:gd name="connsiteY12" fmla="*/ 964891 h 2103336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921256 w 3092969"/>
              <a:gd name="connsiteY2" fmla="*/ 1519239 h 2103301"/>
              <a:gd name="connsiteX3" fmla="*/ 1560924 w 3092969"/>
              <a:gd name="connsiteY3" fmla="*/ 156372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898396 w 3092969"/>
              <a:gd name="connsiteY2" fmla="*/ 1511619 h 2103301"/>
              <a:gd name="connsiteX3" fmla="*/ 1560924 w 3092969"/>
              <a:gd name="connsiteY3" fmla="*/ 156372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898396 w 3092969"/>
              <a:gd name="connsiteY2" fmla="*/ 1511619 h 2103301"/>
              <a:gd name="connsiteX3" fmla="*/ 1545684 w 3092969"/>
              <a:gd name="connsiteY3" fmla="*/ 154086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35228"/>
              <a:gd name="connsiteX1" fmla="*/ 703264 w 3092969"/>
              <a:gd name="connsiteY1" fmla="*/ 1033690 h 2135228"/>
              <a:gd name="connsiteX2" fmla="*/ 898396 w 3092969"/>
              <a:gd name="connsiteY2" fmla="*/ 1511619 h 2135228"/>
              <a:gd name="connsiteX3" fmla="*/ 1545684 w 3092969"/>
              <a:gd name="connsiteY3" fmla="*/ 1540863 h 2135228"/>
              <a:gd name="connsiteX4" fmla="*/ 2363497 w 3092969"/>
              <a:gd name="connsiteY4" fmla="*/ 2085795 h 2135228"/>
              <a:gd name="connsiteX5" fmla="*/ 2935408 w 3092969"/>
              <a:gd name="connsiteY5" fmla="*/ 2068085 h 2135228"/>
              <a:gd name="connsiteX6" fmla="*/ 3081630 w 3092969"/>
              <a:gd name="connsiteY6" fmla="*/ 1716948 h 2135228"/>
              <a:gd name="connsiteX7" fmla="*/ 2700216 w 3092969"/>
              <a:gd name="connsiteY7" fmla="*/ 1262631 h 2135228"/>
              <a:gd name="connsiteX8" fmla="*/ 1951120 w 3092969"/>
              <a:gd name="connsiteY8" fmla="*/ 570784 h 2135228"/>
              <a:gd name="connsiteX9" fmla="*/ 1043073 w 3092969"/>
              <a:gd name="connsiteY9" fmla="*/ 1 h 2135228"/>
              <a:gd name="connsiteX10" fmla="*/ 126305 w 3092969"/>
              <a:gd name="connsiteY10" fmla="*/ 573123 h 2135228"/>
              <a:gd name="connsiteX11" fmla="*/ 69233 w 3092969"/>
              <a:gd name="connsiteY11" fmla="*/ 964856 h 2135228"/>
              <a:gd name="connsiteX0" fmla="*/ 69233 w 3089679"/>
              <a:gd name="connsiteY0" fmla="*/ 964856 h 2088076"/>
              <a:gd name="connsiteX1" fmla="*/ 703264 w 3089679"/>
              <a:gd name="connsiteY1" fmla="*/ 1033690 h 2088076"/>
              <a:gd name="connsiteX2" fmla="*/ 898396 w 3089679"/>
              <a:gd name="connsiteY2" fmla="*/ 1511619 h 2088076"/>
              <a:gd name="connsiteX3" fmla="*/ 1545684 w 3089679"/>
              <a:gd name="connsiteY3" fmla="*/ 1540863 h 2088076"/>
              <a:gd name="connsiteX4" fmla="*/ 2363497 w 3089679"/>
              <a:gd name="connsiteY4" fmla="*/ 2085795 h 2088076"/>
              <a:gd name="connsiteX5" fmla="*/ 3081630 w 3089679"/>
              <a:gd name="connsiteY5" fmla="*/ 1716948 h 2088076"/>
              <a:gd name="connsiteX6" fmla="*/ 2700216 w 3089679"/>
              <a:gd name="connsiteY6" fmla="*/ 1262631 h 2088076"/>
              <a:gd name="connsiteX7" fmla="*/ 1951120 w 3089679"/>
              <a:gd name="connsiteY7" fmla="*/ 570784 h 2088076"/>
              <a:gd name="connsiteX8" fmla="*/ 1043073 w 3089679"/>
              <a:gd name="connsiteY8" fmla="*/ 1 h 2088076"/>
              <a:gd name="connsiteX9" fmla="*/ 126305 w 3089679"/>
              <a:gd name="connsiteY9" fmla="*/ 573123 h 2088076"/>
              <a:gd name="connsiteX10" fmla="*/ 69233 w 3089679"/>
              <a:gd name="connsiteY10" fmla="*/ 964856 h 2088076"/>
              <a:gd name="connsiteX0" fmla="*/ 69233 w 3088787"/>
              <a:gd name="connsiteY0" fmla="*/ 964856 h 1730603"/>
              <a:gd name="connsiteX1" fmla="*/ 703264 w 3088787"/>
              <a:gd name="connsiteY1" fmla="*/ 1033690 h 1730603"/>
              <a:gd name="connsiteX2" fmla="*/ 898396 w 3088787"/>
              <a:gd name="connsiteY2" fmla="*/ 1511619 h 1730603"/>
              <a:gd name="connsiteX3" fmla="*/ 1545684 w 3088787"/>
              <a:gd name="connsiteY3" fmla="*/ 1540863 h 1730603"/>
              <a:gd name="connsiteX4" fmla="*/ 2386357 w 3088787"/>
              <a:gd name="connsiteY4" fmla="*/ 1605735 h 1730603"/>
              <a:gd name="connsiteX5" fmla="*/ 3081630 w 3088787"/>
              <a:gd name="connsiteY5" fmla="*/ 1716948 h 1730603"/>
              <a:gd name="connsiteX6" fmla="*/ 2700216 w 3088787"/>
              <a:gd name="connsiteY6" fmla="*/ 1262631 h 1730603"/>
              <a:gd name="connsiteX7" fmla="*/ 1951120 w 3088787"/>
              <a:gd name="connsiteY7" fmla="*/ 570784 h 1730603"/>
              <a:gd name="connsiteX8" fmla="*/ 1043073 w 3088787"/>
              <a:gd name="connsiteY8" fmla="*/ 1 h 1730603"/>
              <a:gd name="connsiteX9" fmla="*/ 126305 w 3088787"/>
              <a:gd name="connsiteY9" fmla="*/ 573123 h 1730603"/>
              <a:gd name="connsiteX10" fmla="*/ 69233 w 3088787"/>
              <a:gd name="connsiteY10" fmla="*/ 964856 h 1730603"/>
              <a:gd name="connsiteX0" fmla="*/ 69233 w 2892590"/>
              <a:gd name="connsiteY0" fmla="*/ 964856 h 1606630"/>
              <a:gd name="connsiteX1" fmla="*/ 703264 w 2892590"/>
              <a:gd name="connsiteY1" fmla="*/ 1033690 h 1606630"/>
              <a:gd name="connsiteX2" fmla="*/ 898396 w 2892590"/>
              <a:gd name="connsiteY2" fmla="*/ 1511619 h 1606630"/>
              <a:gd name="connsiteX3" fmla="*/ 1545684 w 2892590"/>
              <a:gd name="connsiteY3" fmla="*/ 1540863 h 1606630"/>
              <a:gd name="connsiteX4" fmla="*/ 2386357 w 2892590"/>
              <a:gd name="connsiteY4" fmla="*/ 1605735 h 1606630"/>
              <a:gd name="connsiteX5" fmla="*/ 2875890 w 2892590"/>
              <a:gd name="connsiteY5" fmla="*/ 1488348 h 1606630"/>
              <a:gd name="connsiteX6" fmla="*/ 2700216 w 2892590"/>
              <a:gd name="connsiteY6" fmla="*/ 1262631 h 1606630"/>
              <a:gd name="connsiteX7" fmla="*/ 1951120 w 2892590"/>
              <a:gd name="connsiteY7" fmla="*/ 570784 h 1606630"/>
              <a:gd name="connsiteX8" fmla="*/ 1043073 w 2892590"/>
              <a:gd name="connsiteY8" fmla="*/ 1 h 1606630"/>
              <a:gd name="connsiteX9" fmla="*/ 126305 w 2892590"/>
              <a:gd name="connsiteY9" fmla="*/ 573123 h 1606630"/>
              <a:gd name="connsiteX10" fmla="*/ 69233 w 2892590"/>
              <a:gd name="connsiteY10" fmla="*/ 964856 h 1606630"/>
              <a:gd name="connsiteX0" fmla="*/ 69233 w 2876440"/>
              <a:gd name="connsiteY0" fmla="*/ 964856 h 1606630"/>
              <a:gd name="connsiteX1" fmla="*/ 703264 w 2876440"/>
              <a:gd name="connsiteY1" fmla="*/ 1033690 h 1606630"/>
              <a:gd name="connsiteX2" fmla="*/ 898396 w 2876440"/>
              <a:gd name="connsiteY2" fmla="*/ 1511619 h 1606630"/>
              <a:gd name="connsiteX3" fmla="*/ 1545684 w 2876440"/>
              <a:gd name="connsiteY3" fmla="*/ 1540863 h 1606630"/>
              <a:gd name="connsiteX4" fmla="*/ 2386357 w 2876440"/>
              <a:gd name="connsiteY4" fmla="*/ 1605735 h 1606630"/>
              <a:gd name="connsiteX5" fmla="*/ 2875890 w 2876440"/>
              <a:gd name="connsiteY5" fmla="*/ 1488348 h 1606630"/>
              <a:gd name="connsiteX6" fmla="*/ 2471616 w 2876440"/>
              <a:gd name="connsiteY6" fmla="*/ 1026411 h 1606630"/>
              <a:gd name="connsiteX7" fmla="*/ 1951120 w 2876440"/>
              <a:gd name="connsiteY7" fmla="*/ 570784 h 1606630"/>
              <a:gd name="connsiteX8" fmla="*/ 1043073 w 2876440"/>
              <a:gd name="connsiteY8" fmla="*/ 1 h 1606630"/>
              <a:gd name="connsiteX9" fmla="*/ 126305 w 2876440"/>
              <a:gd name="connsiteY9" fmla="*/ 573123 h 1606630"/>
              <a:gd name="connsiteX10" fmla="*/ 69233 w 2876440"/>
              <a:gd name="connsiteY10" fmla="*/ 964856 h 1606630"/>
              <a:gd name="connsiteX0" fmla="*/ 69233 w 2732085"/>
              <a:gd name="connsiteY0" fmla="*/ 964856 h 1609025"/>
              <a:gd name="connsiteX1" fmla="*/ 703264 w 2732085"/>
              <a:gd name="connsiteY1" fmla="*/ 1033690 h 1609025"/>
              <a:gd name="connsiteX2" fmla="*/ 898396 w 2732085"/>
              <a:gd name="connsiteY2" fmla="*/ 1511619 h 1609025"/>
              <a:gd name="connsiteX3" fmla="*/ 1545684 w 2732085"/>
              <a:gd name="connsiteY3" fmla="*/ 1540863 h 1609025"/>
              <a:gd name="connsiteX4" fmla="*/ 2386357 w 2732085"/>
              <a:gd name="connsiteY4" fmla="*/ 1605735 h 1609025"/>
              <a:gd name="connsiteX5" fmla="*/ 2731110 w 2732085"/>
              <a:gd name="connsiteY5" fmla="*/ 1427388 h 1609025"/>
              <a:gd name="connsiteX6" fmla="*/ 2471616 w 2732085"/>
              <a:gd name="connsiteY6" fmla="*/ 1026411 h 1609025"/>
              <a:gd name="connsiteX7" fmla="*/ 1951120 w 2732085"/>
              <a:gd name="connsiteY7" fmla="*/ 570784 h 1609025"/>
              <a:gd name="connsiteX8" fmla="*/ 1043073 w 2732085"/>
              <a:gd name="connsiteY8" fmla="*/ 1 h 1609025"/>
              <a:gd name="connsiteX9" fmla="*/ 126305 w 2732085"/>
              <a:gd name="connsiteY9" fmla="*/ 573123 h 1609025"/>
              <a:gd name="connsiteX10" fmla="*/ 69233 w 2732085"/>
              <a:gd name="connsiteY10" fmla="*/ 964856 h 1609025"/>
              <a:gd name="connsiteX0" fmla="*/ 69233 w 2732612"/>
              <a:gd name="connsiteY0" fmla="*/ 964856 h 1594390"/>
              <a:gd name="connsiteX1" fmla="*/ 703264 w 2732612"/>
              <a:gd name="connsiteY1" fmla="*/ 1033690 h 1594390"/>
              <a:gd name="connsiteX2" fmla="*/ 898396 w 2732612"/>
              <a:gd name="connsiteY2" fmla="*/ 1511619 h 1594390"/>
              <a:gd name="connsiteX3" fmla="*/ 1545684 w 2732612"/>
              <a:gd name="connsiteY3" fmla="*/ 1540863 h 1594390"/>
              <a:gd name="connsiteX4" fmla="*/ 2363497 w 2732612"/>
              <a:gd name="connsiteY4" fmla="*/ 1590495 h 1594390"/>
              <a:gd name="connsiteX5" fmla="*/ 2731110 w 2732612"/>
              <a:gd name="connsiteY5" fmla="*/ 1427388 h 1594390"/>
              <a:gd name="connsiteX6" fmla="*/ 2471616 w 2732612"/>
              <a:gd name="connsiteY6" fmla="*/ 1026411 h 1594390"/>
              <a:gd name="connsiteX7" fmla="*/ 1951120 w 2732612"/>
              <a:gd name="connsiteY7" fmla="*/ 570784 h 1594390"/>
              <a:gd name="connsiteX8" fmla="*/ 1043073 w 2732612"/>
              <a:gd name="connsiteY8" fmla="*/ 1 h 1594390"/>
              <a:gd name="connsiteX9" fmla="*/ 126305 w 2732612"/>
              <a:gd name="connsiteY9" fmla="*/ 573123 h 1594390"/>
              <a:gd name="connsiteX10" fmla="*/ 69233 w 2732612"/>
              <a:gd name="connsiteY10" fmla="*/ 964856 h 1594390"/>
              <a:gd name="connsiteX0" fmla="*/ 69233 w 2694870"/>
              <a:gd name="connsiteY0" fmla="*/ 964856 h 1596065"/>
              <a:gd name="connsiteX1" fmla="*/ 703264 w 2694870"/>
              <a:gd name="connsiteY1" fmla="*/ 1033690 h 1596065"/>
              <a:gd name="connsiteX2" fmla="*/ 898396 w 2694870"/>
              <a:gd name="connsiteY2" fmla="*/ 1511619 h 1596065"/>
              <a:gd name="connsiteX3" fmla="*/ 1545684 w 2694870"/>
              <a:gd name="connsiteY3" fmla="*/ 1540863 h 1596065"/>
              <a:gd name="connsiteX4" fmla="*/ 2363497 w 2694870"/>
              <a:gd name="connsiteY4" fmla="*/ 1590495 h 1596065"/>
              <a:gd name="connsiteX5" fmla="*/ 2693010 w 2694870"/>
              <a:gd name="connsiteY5" fmla="*/ 1396908 h 1596065"/>
              <a:gd name="connsiteX6" fmla="*/ 2471616 w 2694870"/>
              <a:gd name="connsiteY6" fmla="*/ 1026411 h 1596065"/>
              <a:gd name="connsiteX7" fmla="*/ 1951120 w 2694870"/>
              <a:gd name="connsiteY7" fmla="*/ 570784 h 1596065"/>
              <a:gd name="connsiteX8" fmla="*/ 1043073 w 2694870"/>
              <a:gd name="connsiteY8" fmla="*/ 1 h 1596065"/>
              <a:gd name="connsiteX9" fmla="*/ 126305 w 2694870"/>
              <a:gd name="connsiteY9" fmla="*/ 573123 h 1596065"/>
              <a:gd name="connsiteX10" fmla="*/ 69233 w 2694870"/>
              <a:gd name="connsiteY10" fmla="*/ 964856 h 1596065"/>
              <a:gd name="connsiteX0" fmla="*/ 69233 w 2696419"/>
              <a:gd name="connsiteY0" fmla="*/ 964856 h 1596065"/>
              <a:gd name="connsiteX1" fmla="*/ 703264 w 2696419"/>
              <a:gd name="connsiteY1" fmla="*/ 1033690 h 1596065"/>
              <a:gd name="connsiteX2" fmla="*/ 898396 w 2696419"/>
              <a:gd name="connsiteY2" fmla="*/ 1511619 h 1596065"/>
              <a:gd name="connsiteX3" fmla="*/ 1545684 w 2696419"/>
              <a:gd name="connsiteY3" fmla="*/ 1540863 h 1596065"/>
              <a:gd name="connsiteX4" fmla="*/ 2363497 w 2696419"/>
              <a:gd name="connsiteY4" fmla="*/ 1590495 h 1596065"/>
              <a:gd name="connsiteX5" fmla="*/ 2693010 w 2696419"/>
              <a:gd name="connsiteY5" fmla="*/ 1396908 h 1596065"/>
              <a:gd name="connsiteX6" fmla="*/ 2471616 w 2696419"/>
              <a:gd name="connsiteY6" fmla="*/ 1026411 h 1596065"/>
              <a:gd name="connsiteX7" fmla="*/ 1951120 w 2696419"/>
              <a:gd name="connsiteY7" fmla="*/ 570784 h 1596065"/>
              <a:gd name="connsiteX8" fmla="*/ 1043073 w 2696419"/>
              <a:gd name="connsiteY8" fmla="*/ 1 h 1596065"/>
              <a:gd name="connsiteX9" fmla="*/ 126305 w 2696419"/>
              <a:gd name="connsiteY9" fmla="*/ 573123 h 1596065"/>
              <a:gd name="connsiteX10" fmla="*/ 69233 w 2696419"/>
              <a:gd name="connsiteY10" fmla="*/ 964856 h 1596065"/>
              <a:gd name="connsiteX0" fmla="*/ 69233 w 2694044"/>
              <a:gd name="connsiteY0" fmla="*/ 964856 h 1596065"/>
              <a:gd name="connsiteX1" fmla="*/ 703264 w 2694044"/>
              <a:gd name="connsiteY1" fmla="*/ 1033690 h 1596065"/>
              <a:gd name="connsiteX2" fmla="*/ 898396 w 2694044"/>
              <a:gd name="connsiteY2" fmla="*/ 1511619 h 1596065"/>
              <a:gd name="connsiteX3" fmla="*/ 1545684 w 2694044"/>
              <a:gd name="connsiteY3" fmla="*/ 1540863 h 1596065"/>
              <a:gd name="connsiteX4" fmla="*/ 2363497 w 2694044"/>
              <a:gd name="connsiteY4" fmla="*/ 1590495 h 1596065"/>
              <a:gd name="connsiteX5" fmla="*/ 2693010 w 2694044"/>
              <a:gd name="connsiteY5" fmla="*/ 1396908 h 1596065"/>
              <a:gd name="connsiteX6" fmla="*/ 2448756 w 2694044"/>
              <a:gd name="connsiteY6" fmla="*/ 1003551 h 1596065"/>
              <a:gd name="connsiteX7" fmla="*/ 1951120 w 2694044"/>
              <a:gd name="connsiteY7" fmla="*/ 570784 h 1596065"/>
              <a:gd name="connsiteX8" fmla="*/ 1043073 w 2694044"/>
              <a:gd name="connsiteY8" fmla="*/ 1 h 1596065"/>
              <a:gd name="connsiteX9" fmla="*/ 126305 w 2694044"/>
              <a:gd name="connsiteY9" fmla="*/ 573123 h 1596065"/>
              <a:gd name="connsiteX10" fmla="*/ 69233 w 2694044"/>
              <a:gd name="connsiteY10" fmla="*/ 964856 h 1596065"/>
              <a:gd name="connsiteX0" fmla="*/ 69233 w 2694044"/>
              <a:gd name="connsiteY0" fmla="*/ 964856 h 1603923"/>
              <a:gd name="connsiteX1" fmla="*/ 703264 w 2694044"/>
              <a:gd name="connsiteY1" fmla="*/ 1033690 h 1603923"/>
              <a:gd name="connsiteX2" fmla="*/ 898396 w 2694044"/>
              <a:gd name="connsiteY2" fmla="*/ 1511619 h 1603923"/>
              <a:gd name="connsiteX3" fmla="*/ 1705704 w 2694044"/>
              <a:gd name="connsiteY3" fmla="*/ 1578963 h 1603923"/>
              <a:gd name="connsiteX4" fmla="*/ 2363497 w 2694044"/>
              <a:gd name="connsiteY4" fmla="*/ 1590495 h 1603923"/>
              <a:gd name="connsiteX5" fmla="*/ 2693010 w 2694044"/>
              <a:gd name="connsiteY5" fmla="*/ 1396908 h 1603923"/>
              <a:gd name="connsiteX6" fmla="*/ 2448756 w 2694044"/>
              <a:gd name="connsiteY6" fmla="*/ 1003551 h 1603923"/>
              <a:gd name="connsiteX7" fmla="*/ 1951120 w 2694044"/>
              <a:gd name="connsiteY7" fmla="*/ 570784 h 1603923"/>
              <a:gd name="connsiteX8" fmla="*/ 1043073 w 2694044"/>
              <a:gd name="connsiteY8" fmla="*/ 1 h 1603923"/>
              <a:gd name="connsiteX9" fmla="*/ 126305 w 2694044"/>
              <a:gd name="connsiteY9" fmla="*/ 573123 h 1603923"/>
              <a:gd name="connsiteX10" fmla="*/ 69233 w 2694044"/>
              <a:gd name="connsiteY10" fmla="*/ 964856 h 1603923"/>
              <a:gd name="connsiteX0" fmla="*/ 69233 w 2694044"/>
              <a:gd name="connsiteY0" fmla="*/ 964856 h 1604764"/>
              <a:gd name="connsiteX1" fmla="*/ 703264 w 2694044"/>
              <a:gd name="connsiteY1" fmla="*/ 1033690 h 1604764"/>
              <a:gd name="connsiteX2" fmla="*/ 898396 w 2694044"/>
              <a:gd name="connsiteY2" fmla="*/ 1488759 h 1604764"/>
              <a:gd name="connsiteX3" fmla="*/ 1705704 w 2694044"/>
              <a:gd name="connsiteY3" fmla="*/ 1578963 h 1604764"/>
              <a:gd name="connsiteX4" fmla="*/ 2363497 w 2694044"/>
              <a:gd name="connsiteY4" fmla="*/ 1590495 h 1604764"/>
              <a:gd name="connsiteX5" fmla="*/ 2693010 w 2694044"/>
              <a:gd name="connsiteY5" fmla="*/ 1396908 h 1604764"/>
              <a:gd name="connsiteX6" fmla="*/ 2448756 w 2694044"/>
              <a:gd name="connsiteY6" fmla="*/ 1003551 h 1604764"/>
              <a:gd name="connsiteX7" fmla="*/ 1951120 w 2694044"/>
              <a:gd name="connsiteY7" fmla="*/ 570784 h 1604764"/>
              <a:gd name="connsiteX8" fmla="*/ 1043073 w 2694044"/>
              <a:gd name="connsiteY8" fmla="*/ 1 h 1604764"/>
              <a:gd name="connsiteX9" fmla="*/ 126305 w 2694044"/>
              <a:gd name="connsiteY9" fmla="*/ 573123 h 1604764"/>
              <a:gd name="connsiteX10" fmla="*/ 69233 w 2694044"/>
              <a:gd name="connsiteY10" fmla="*/ 964856 h 1604764"/>
              <a:gd name="connsiteX0" fmla="*/ 69233 w 2700479"/>
              <a:gd name="connsiteY0" fmla="*/ 964856 h 1604764"/>
              <a:gd name="connsiteX1" fmla="*/ 703264 w 2700479"/>
              <a:gd name="connsiteY1" fmla="*/ 1033690 h 1604764"/>
              <a:gd name="connsiteX2" fmla="*/ 898396 w 2700479"/>
              <a:gd name="connsiteY2" fmla="*/ 1488759 h 1604764"/>
              <a:gd name="connsiteX3" fmla="*/ 1705704 w 2700479"/>
              <a:gd name="connsiteY3" fmla="*/ 1578963 h 1604764"/>
              <a:gd name="connsiteX4" fmla="*/ 2363497 w 2700479"/>
              <a:gd name="connsiteY4" fmla="*/ 1590495 h 1604764"/>
              <a:gd name="connsiteX5" fmla="*/ 2693010 w 2700479"/>
              <a:gd name="connsiteY5" fmla="*/ 1396908 h 1604764"/>
              <a:gd name="connsiteX6" fmla="*/ 2448756 w 2700479"/>
              <a:gd name="connsiteY6" fmla="*/ 1003551 h 1604764"/>
              <a:gd name="connsiteX7" fmla="*/ 1951120 w 2700479"/>
              <a:gd name="connsiteY7" fmla="*/ 570784 h 1604764"/>
              <a:gd name="connsiteX8" fmla="*/ 1043073 w 2700479"/>
              <a:gd name="connsiteY8" fmla="*/ 1 h 1604764"/>
              <a:gd name="connsiteX9" fmla="*/ 126305 w 2700479"/>
              <a:gd name="connsiteY9" fmla="*/ 573123 h 1604764"/>
              <a:gd name="connsiteX10" fmla="*/ 69233 w 2700479"/>
              <a:gd name="connsiteY10" fmla="*/ 964856 h 1604764"/>
              <a:gd name="connsiteX0" fmla="*/ 69233 w 2693098"/>
              <a:gd name="connsiteY0" fmla="*/ 964856 h 1601943"/>
              <a:gd name="connsiteX1" fmla="*/ 703264 w 2693098"/>
              <a:gd name="connsiteY1" fmla="*/ 1033690 h 1601943"/>
              <a:gd name="connsiteX2" fmla="*/ 898396 w 2693098"/>
              <a:gd name="connsiteY2" fmla="*/ 1488759 h 1601943"/>
              <a:gd name="connsiteX3" fmla="*/ 1705704 w 2693098"/>
              <a:gd name="connsiteY3" fmla="*/ 1578963 h 1601943"/>
              <a:gd name="connsiteX4" fmla="*/ 2363497 w 2693098"/>
              <a:gd name="connsiteY4" fmla="*/ 1590495 h 1601943"/>
              <a:gd name="connsiteX5" fmla="*/ 2685390 w 2693098"/>
              <a:gd name="connsiteY5" fmla="*/ 1435008 h 1601943"/>
              <a:gd name="connsiteX6" fmla="*/ 2448756 w 2693098"/>
              <a:gd name="connsiteY6" fmla="*/ 1003551 h 1601943"/>
              <a:gd name="connsiteX7" fmla="*/ 1951120 w 2693098"/>
              <a:gd name="connsiteY7" fmla="*/ 570784 h 1601943"/>
              <a:gd name="connsiteX8" fmla="*/ 1043073 w 2693098"/>
              <a:gd name="connsiteY8" fmla="*/ 1 h 1601943"/>
              <a:gd name="connsiteX9" fmla="*/ 126305 w 2693098"/>
              <a:gd name="connsiteY9" fmla="*/ 573123 h 1601943"/>
              <a:gd name="connsiteX10" fmla="*/ 69233 w 2693098"/>
              <a:gd name="connsiteY10" fmla="*/ 964856 h 1601943"/>
              <a:gd name="connsiteX0" fmla="*/ 69233 w 2678383"/>
              <a:gd name="connsiteY0" fmla="*/ 964856 h 1603636"/>
              <a:gd name="connsiteX1" fmla="*/ 703264 w 2678383"/>
              <a:gd name="connsiteY1" fmla="*/ 1033690 h 1603636"/>
              <a:gd name="connsiteX2" fmla="*/ 898396 w 2678383"/>
              <a:gd name="connsiteY2" fmla="*/ 1488759 h 1603636"/>
              <a:gd name="connsiteX3" fmla="*/ 1705704 w 2678383"/>
              <a:gd name="connsiteY3" fmla="*/ 1578963 h 1603636"/>
              <a:gd name="connsiteX4" fmla="*/ 2363497 w 2678383"/>
              <a:gd name="connsiteY4" fmla="*/ 1590495 h 1603636"/>
              <a:gd name="connsiteX5" fmla="*/ 2670150 w 2678383"/>
              <a:gd name="connsiteY5" fmla="*/ 1412148 h 1603636"/>
              <a:gd name="connsiteX6" fmla="*/ 2448756 w 2678383"/>
              <a:gd name="connsiteY6" fmla="*/ 1003551 h 1603636"/>
              <a:gd name="connsiteX7" fmla="*/ 1951120 w 2678383"/>
              <a:gd name="connsiteY7" fmla="*/ 570784 h 1603636"/>
              <a:gd name="connsiteX8" fmla="*/ 1043073 w 2678383"/>
              <a:gd name="connsiteY8" fmla="*/ 1 h 1603636"/>
              <a:gd name="connsiteX9" fmla="*/ 126305 w 2678383"/>
              <a:gd name="connsiteY9" fmla="*/ 573123 h 1603636"/>
              <a:gd name="connsiteX10" fmla="*/ 69233 w 2678383"/>
              <a:gd name="connsiteY10" fmla="*/ 964856 h 1603636"/>
              <a:gd name="connsiteX0" fmla="*/ 69233 w 2671336"/>
              <a:gd name="connsiteY0" fmla="*/ 964856 h 1588803"/>
              <a:gd name="connsiteX1" fmla="*/ 703264 w 2671336"/>
              <a:gd name="connsiteY1" fmla="*/ 1033690 h 1588803"/>
              <a:gd name="connsiteX2" fmla="*/ 898396 w 2671336"/>
              <a:gd name="connsiteY2" fmla="*/ 1488759 h 1588803"/>
              <a:gd name="connsiteX3" fmla="*/ 1705704 w 2671336"/>
              <a:gd name="connsiteY3" fmla="*/ 1578963 h 1588803"/>
              <a:gd name="connsiteX4" fmla="*/ 2363497 w 2671336"/>
              <a:gd name="connsiteY4" fmla="*/ 1567635 h 1588803"/>
              <a:gd name="connsiteX5" fmla="*/ 2670150 w 2671336"/>
              <a:gd name="connsiteY5" fmla="*/ 1412148 h 1588803"/>
              <a:gd name="connsiteX6" fmla="*/ 2448756 w 2671336"/>
              <a:gd name="connsiteY6" fmla="*/ 1003551 h 1588803"/>
              <a:gd name="connsiteX7" fmla="*/ 1951120 w 2671336"/>
              <a:gd name="connsiteY7" fmla="*/ 570784 h 1588803"/>
              <a:gd name="connsiteX8" fmla="*/ 1043073 w 2671336"/>
              <a:gd name="connsiteY8" fmla="*/ 1 h 1588803"/>
              <a:gd name="connsiteX9" fmla="*/ 126305 w 2671336"/>
              <a:gd name="connsiteY9" fmla="*/ 573123 h 1588803"/>
              <a:gd name="connsiteX10" fmla="*/ 69233 w 2671336"/>
              <a:gd name="connsiteY10" fmla="*/ 964856 h 1588803"/>
              <a:gd name="connsiteX0" fmla="*/ 69233 w 2672678"/>
              <a:gd name="connsiteY0" fmla="*/ 964856 h 1588803"/>
              <a:gd name="connsiteX1" fmla="*/ 703264 w 2672678"/>
              <a:gd name="connsiteY1" fmla="*/ 1033690 h 1588803"/>
              <a:gd name="connsiteX2" fmla="*/ 898396 w 2672678"/>
              <a:gd name="connsiteY2" fmla="*/ 1488759 h 1588803"/>
              <a:gd name="connsiteX3" fmla="*/ 1705704 w 2672678"/>
              <a:gd name="connsiteY3" fmla="*/ 1578963 h 1588803"/>
              <a:gd name="connsiteX4" fmla="*/ 2363497 w 2672678"/>
              <a:gd name="connsiteY4" fmla="*/ 1567635 h 1588803"/>
              <a:gd name="connsiteX5" fmla="*/ 2670150 w 2672678"/>
              <a:gd name="connsiteY5" fmla="*/ 1412148 h 1588803"/>
              <a:gd name="connsiteX6" fmla="*/ 2448756 w 2672678"/>
              <a:gd name="connsiteY6" fmla="*/ 1003551 h 1588803"/>
              <a:gd name="connsiteX7" fmla="*/ 1951120 w 2672678"/>
              <a:gd name="connsiteY7" fmla="*/ 570784 h 1588803"/>
              <a:gd name="connsiteX8" fmla="*/ 1043073 w 2672678"/>
              <a:gd name="connsiteY8" fmla="*/ 1 h 1588803"/>
              <a:gd name="connsiteX9" fmla="*/ 126305 w 2672678"/>
              <a:gd name="connsiteY9" fmla="*/ 573123 h 1588803"/>
              <a:gd name="connsiteX10" fmla="*/ 69233 w 2672678"/>
              <a:gd name="connsiteY10" fmla="*/ 964856 h 1588803"/>
              <a:gd name="connsiteX0" fmla="*/ 69233 w 2672678"/>
              <a:gd name="connsiteY0" fmla="*/ 964856 h 1578244"/>
              <a:gd name="connsiteX1" fmla="*/ 703264 w 2672678"/>
              <a:gd name="connsiteY1" fmla="*/ 1033690 h 1578244"/>
              <a:gd name="connsiteX2" fmla="*/ 898396 w 2672678"/>
              <a:gd name="connsiteY2" fmla="*/ 1488759 h 1578244"/>
              <a:gd name="connsiteX3" fmla="*/ 1698084 w 2672678"/>
              <a:gd name="connsiteY3" fmla="*/ 1556103 h 1578244"/>
              <a:gd name="connsiteX4" fmla="*/ 2363497 w 2672678"/>
              <a:gd name="connsiteY4" fmla="*/ 1567635 h 1578244"/>
              <a:gd name="connsiteX5" fmla="*/ 2670150 w 2672678"/>
              <a:gd name="connsiteY5" fmla="*/ 1412148 h 1578244"/>
              <a:gd name="connsiteX6" fmla="*/ 2448756 w 2672678"/>
              <a:gd name="connsiteY6" fmla="*/ 1003551 h 1578244"/>
              <a:gd name="connsiteX7" fmla="*/ 1951120 w 2672678"/>
              <a:gd name="connsiteY7" fmla="*/ 570784 h 1578244"/>
              <a:gd name="connsiteX8" fmla="*/ 1043073 w 2672678"/>
              <a:gd name="connsiteY8" fmla="*/ 1 h 1578244"/>
              <a:gd name="connsiteX9" fmla="*/ 126305 w 2672678"/>
              <a:gd name="connsiteY9" fmla="*/ 573123 h 1578244"/>
              <a:gd name="connsiteX10" fmla="*/ 69233 w 2672678"/>
              <a:gd name="connsiteY10" fmla="*/ 964856 h 1578244"/>
              <a:gd name="connsiteX0" fmla="*/ 69233 w 2680191"/>
              <a:gd name="connsiteY0" fmla="*/ 964856 h 1579935"/>
              <a:gd name="connsiteX1" fmla="*/ 703264 w 2680191"/>
              <a:gd name="connsiteY1" fmla="*/ 1033690 h 1579935"/>
              <a:gd name="connsiteX2" fmla="*/ 898396 w 2680191"/>
              <a:gd name="connsiteY2" fmla="*/ 1488759 h 1579935"/>
              <a:gd name="connsiteX3" fmla="*/ 1698084 w 2680191"/>
              <a:gd name="connsiteY3" fmla="*/ 1556103 h 1579935"/>
              <a:gd name="connsiteX4" fmla="*/ 2363497 w 2680191"/>
              <a:gd name="connsiteY4" fmla="*/ 1567635 h 1579935"/>
              <a:gd name="connsiteX5" fmla="*/ 2677770 w 2680191"/>
              <a:gd name="connsiteY5" fmla="*/ 1389288 h 1579935"/>
              <a:gd name="connsiteX6" fmla="*/ 2448756 w 2680191"/>
              <a:gd name="connsiteY6" fmla="*/ 1003551 h 1579935"/>
              <a:gd name="connsiteX7" fmla="*/ 1951120 w 2680191"/>
              <a:gd name="connsiteY7" fmla="*/ 570784 h 1579935"/>
              <a:gd name="connsiteX8" fmla="*/ 1043073 w 2680191"/>
              <a:gd name="connsiteY8" fmla="*/ 1 h 1579935"/>
              <a:gd name="connsiteX9" fmla="*/ 126305 w 2680191"/>
              <a:gd name="connsiteY9" fmla="*/ 573123 h 1579935"/>
              <a:gd name="connsiteX10" fmla="*/ 69233 w 2680191"/>
              <a:gd name="connsiteY10" fmla="*/ 964856 h 1579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0191" h="1579935">
                <a:moveTo>
                  <a:pt x="69233" y="964856"/>
                </a:moveTo>
                <a:cubicBezTo>
                  <a:pt x="165393" y="1041617"/>
                  <a:pt x="565070" y="946373"/>
                  <a:pt x="703264" y="1033690"/>
                </a:cubicBezTo>
                <a:cubicBezTo>
                  <a:pt x="841458" y="1121007"/>
                  <a:pt x="732593" y="1401690"/>
                  <a:pt x="898396" y="1488759"/>
                </a:cubicBezTo>
                <a:cubicBezTo>
                  <a:pt x="1064199" y="1575828"/>
                  <a:pt x="1453901" y="1542957"/>
                  <a:pt x="1698084" y="1556103"/>
                </a:cubicBezTo>
                <a:cubicBezTo>
                  <a:pt x="1942267" y="1569249"/>
                  <a:pt x="2200216" y="1595437"/>
                  <a:pt x="2363497" y="1567635"/>
                </a:cubicBezTo>
                <a:cubicBezTo>
                  <a:pt x="2526778" y="1539833"/>
                  <a:pt x="2655940" y="1498542"/>
                  <a:pt x="2677770" y="1389288"/>
                </a:cubicBezTo>
                <a:cubicBezTo>
                  <a:pt x="2699600" y="1280034"/>
                  <a:pt x="2569864" y="1139968"/>
                  <a:pt x="2448756" y="1003551"/>
                </a:cubicBezTo>
                <a:cubicBezTo>
                  <a:pt x="2327648" y="867134"/>
                  <a:pt x="2185400" y="738042"/>
                  <a:pt x="1951120" y="570784"/>
                </a:cubicBezTo>
                <a:cubicBezTo>
                  <a:pt x="1716840" y="403526"/>
                  <a:pt x="1347209" y="-389"/>
                  <a:pt x="1043073" y="1"/>
                </a:cubicBezTo>
                <a:cubicBezTo>
                  <a:pt x="738937" y="391"/>
                  <a:pt x="288612" y="412314"/>
                  <a:pt x="126305" y="573123"/>
                </a:cubicBezTo>
                <a:cubicBezTo>
                  <a:pt x="-36002" y="733932"/>
                  <a:pt x="-26927" y="888095"/>
                  <a:pt x="69233" y="964856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/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/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endCxn id="75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endCxn id="76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/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/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stCxn id="76" idx="3"/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stCxn id="76" idx="5"/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>
            <a:endCxn id="81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>
            <a:endCxn id="82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stCxn id="81" idx="3"/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stCxn id="81" idx="5"/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3" name="Straight Arrow Connector 112"/>
          <p:cNvCxnSpPr>
            <a:endCxn id="85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4" name="Straight Arrow Connector 113"/>
          <p:cNvCxnSpPr>
            <a:endCxn id="86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5" name="Straight Arrow Connector 114"/>
          <p:cNvCxnSpPr>
            <a:stCxn id="85" idx="3"/>
            <a:endCxn id="87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6" name="Straight Arrow Connector 115"/>
          <p:cNvCxnSpPr>
            <a:stCxn id="85" idx="5"/>
            <a:endCxn id="88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7" name="Straight Arrow Connector 116"/>
          <p:cNvCxnSpPr>
            <a:stCxn id="82" idx="3"/>
            <a:endCxn id="89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8" name="Straight Arrow Connector 117"/>
          <p:cNvCxnSpPr>
            <a:stCxn id="82" idx="5"/>
            <a:endCxn id="90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9" name="Straight Arrow Connector 118"/>
          <p:cNvCxnSpPr>
            <a:stCxn id="83" idx="3"/>
            <a:endCxn id="91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20" name="Straight Arrow Connector 119"/>
          <p:cNvCxnSpPr>
            <a:stCxn id="83" idx="5"/>
            <a:endCxn id="92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24" name="Oval 123"/>
          <p:cNvSpPr/>
          <p:nvPr/>
        </p:nvSpPr>
        <p:spPr>
          <a:xfrm>
            <a:off x="7289106" y="3467099"/>
            <a:ext cx="528702" cy="533402"/>
          </a:xfrm>
          <a:prstGeom prst="ellipse">
            <a:avLst/>
          </a:prstGeom>
          <a:noFill/>
          <a:ln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6665662" y="2933699"/>
            <a:ext cx="528702" cy="533402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6" name="Straight Arrow Connector 125"/>
          <p:cNvCxnSpPr>
            <a:endCxn id="125" idx="7"/>
          </p:cNvCxnSpPr>
          <p:nvPr/>
        </p:nvCxnSpPr>
        <p:spPr>
          <a:xfrm flipH="1">
            <a:off x="7116937" y="2069267"/>
            <a:ext cx="960263" cy="942547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7843735" y="1117937"/>
            <a:ext cx="9954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Treelet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internal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node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28" name="Straight Arrow Connector 127"/>
          <p:cNvCxnSpPr>
            <a:endCxn id="124" idx="6"/>
          </p:cNvCxnSpPr>
          <p:nvPr/>
        </p:nvCxnSpPr>
        <p:spPr>
          <a:xfrm flipH="1">
            <a:off x="7817808" y="3733800"/>
            <a:ext cx="356534" cy="0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8174342" y="3533745"/>
            <a:ext cx="74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Grow</a:t>
            </a:r>
            <a:endParaRPr lang="en-US" sz="2000">
              <a:solidFill>
                <a:srgbClr val="C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0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</a:p>
          <a:p>
            <a:pPr lvl="1"/>
            <a:r>
              <a:rPr lang="fi-FI" sz="2000"/>
              <a:t>Grow by turning </a:t>
            </a:r>
            <a:r>
              <a:rPr lang="fi-FI" sz="2000" smtClean="0"/>
              <a:t>leaves into internal nodes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656688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7" grpId="0"/>
      <p:bldP spid="1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reeform 122"/>
          <p:cNvSpPr/>
          <p:nvPr/>
        </p:nvSpPr>
        <p:spPr>
          <a:xfrm>
            <a:off x="5182780" y="2462518"/>
            <a:ext cx="3092969" cy="2103301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736343 w 3512522"/>
              <a:gd name="connsiteY2" fmla="*/ 16436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736343 w 3512522"/>
              <a:gd name="connsiteY1" fmla="*/ 1643625 h 2637250"/>
              <a:gd name="connsiteX2" fmla="*/ 1160075 w 3512522"/>
              <a:gd name="connsiteY2" fmla="*/ 1588154 h 2637250"/>
              <a:gd name="connsiteX3" fmla="*/ 1944523 w 3512522"/>
              <a:gd name="connsiteY3" fmla="*/ 1564058 h 2637250"/>
              <a:gd name="connsiteX4" fmla="*/ 2035139 w 3512522"/>
              <a:gd name="connsiteY4" fmla="*/ 1984188 h 2637250"/>
              <a:gd name="connsiteX5" fmla="*/ 1878621 w 3512522"/>
              <a:gd name="connsiteY5" fmla="*/ 2420794 h 2637250"/>
              <a:gd name="connsiteX6" fmla="*/ 2303898 w 3512522"/>
              <a:gd name="connsiteY6" fmla="*/ 2627357 h 2637250"/>
              <a:gd name="connsiteX7" fmla="*/ 2758834 w 3512522"/>
              <a:gd name="connsiteY7" fmla="*/ 2541890 h 2637250"/>
              <a:gd name="connsiteX8" fmla="*/ 2838536 w 3512522"/>
              <a:gd name="connsiteY8" fmla="*/ 2101370 h 2637250"/>
              <a:gd name="connsiteX9" fmla="*/ 3326627 w 3512522"/>
              <a:gd name="connsiteY9" fmla="*/ 2076040 h 2637250"/>
              <a:gd name="connsiteX10" fmla="*/ 3503329 w 3512522"/>
              <a:gd name="connsiteY10" fmla="*/ 1717283 h 2637250"/>
              <a:gd name="connsiteX11" fmla="*/ 3121915 w 3512522"/>
              <a:gd name="connsiteY11" fmla="*/ 1262966 h 2637250"/>
              <a:gd name="connsiteX12" fmla="*/ 2372819 w 3512522"/>
              <a:gd name="connsiteY12" fmla="*/ 571119 h 2637250"/>
              <a:gd name="connsiteX13" fmla="*/ 1464772 w 3512522"/>
              <a:gd name="connsiteY13" fmla="*/ 336 h 2637250"/>
              <a:gd name="connsiteX14" fmla="*/ 494664 w 3512522"/>
              <a:gd name="connsiteY14" fmla="*/ 649658 h 2637250"/>
              <a:gd name="connsiteX15" fmla="*/ 47377 w 3512522"/>
              <a:gd name="connsiteY15" fmla="*/ 1480703 h 2637250"/>
              <a:gd name="connsiteX16" fmla="*/ 56592 w 3512522"/>
              <a:gd name="connsiteY16" fmla="*/ 1993891 h 2637250"/>
              <a:gd name="connsiteX0" fmla="*/ 184838 w 3473128"/>
              <a:gd name="connsiteY0" fmla="*/ 1567171 h 2637250"/>
              <a:gd name="connsiteX1" fmla="*/ 696949 w 3473128"/>
              <a:gd name="connsiteY1" fmla="*/ 1643625 h 2637250"/>
              <a:gd name="connsiteX2" fmla="*/ 1120681 w 3473128"/>
              <a:gd name="connsiteY2" fmla="*/ 1588154 h 2637250"/>
              <a:gd name="connsiteX3" fmla="*/ 1905129 w 3473128"/>
              <a:gd name="connsiteY3" fmla="*/ 1564058 h 2637250"/>
              <a:gd name="connsiteX4" fmla="*/ 1995745 w 3473128"/>
              <a:gd name="connsiteY4" fmla="*/ 1984188 h 2637250"/>
              <a:gd name="connsiteX5" fmla="*/ 1839227 w 3473128"/>
              <a:gd name="connsiteY5" fmla="*/ 2420794 h 2637250"/>
              <a:gd name="connsiteX6" fmla="*/ 2264504 w 3473128"/>
              <a:gd name="connsiteY6" fmla="*/ 2627357 h 2637250"/>
              <a:gd name="connsiteX7" fmla="*/ 2719440 w 3473128"/>
              <a:gd name="connsiteY7" fmla="*/ 2541890 h 2637250"/>
              <a:gd name="connsiteX8" fmla="*/ 2799142 w 3473128"/>
              <a:gd name="connsiteY8" fmla="*/ 2101370 h 2637250"/>
              <a:gd name="connsiteX9" fmla="*/ 3287233 w 3473128"/>
              <a:gd name="connsiteY9" fmla="*/ 2076040 h 2637250"/>
              <a:gd name="connsiteX10" fmla="*/ 3463935 w 3473128"/>
              <a:gd name="connsiteY10" fmla="*/ 1717283 h 2637250"/>
              <a:gd name="connsiteX11" fmla="*/ 3082521 w 3473128"/>
              <a:gd name="connsiteY11" fmla="*/ 1262966 h 2637250"/>
              <a:gd name="connsiteX12" fmla="*/ 2333425 w 3473128"/>
              <a:gd name="connsiteY12" fmla="*/ 571119 h 2637250"/>
              <a:gd name="connsiteX13" fmla="*/ 1425378 w 3473128"/>
              <a:gd name="connsiteY13" fmla="*/ 336 h 2637250"/>
              <a:gd name="connsiteX14" fmla="*/ 455270 w 3473128"/>
              <a:gd name="connsiteY14" fmla="*/ 649658 h 2637250"/>
              <a:gd name="connsiteX15" fmla="*/ 7983 w 3473128"/>
              <a:gd name="connsiteY15" fmla="*/ 1480703 h 2637250"/>
              <a:gd name="connsiteX16" fmla="*/ 184838 w 3473128"/>
              <a:gd name="connsiteY16" fmla="*/ 1567171 h 2637250"/>
              <a:gd name="connsiteX0" fmla="*/ 47318 w 3335608"/>
              <a:gd name="connsiteY0" fmla="*/ 1567171 h 2637250"/>
              <a:gd name="connsiteX1" fmla="*/ 559429 w 3335608"/>
              <a:gd name="connsiteY1" fmla="*/ 1643625 h 2637250"/>
              <a:gd name="connsiteX2" fmla="*/ 983161 w 3335608"/>
              <a:gd name="connsiteY2" fmla="*/ 1588154 h 2637250"/>
              <a:gd name="connsiteX3" fmla="*/ 1767609 w 3335608"/>
              <a:gd name="connsiteY3" fmla="*/ 1564058 h 2637250"/>
              <a:gd name="connsiteX4" fmla="*/ 1858225 w 3335608"/>
              <a:gd name="connsiteY4" fmla="*/ 1984188 h 2637250"/>
              <a:gd name="connsiteX5" fmla="*/ 1701707 w 3335608"/>
              <a:gd name="connsiteY5" fmla="*/ 2420794 h 2637250"/>
              <a:gd name="connsiteX6" fmla="*/ 2126984 w 3335608"/>
              <a:gd name="connsiteY6" fmla="*/ 2627357 h 2637250"/>
              <a:gd name="connsiteX7" fmla="*/ 2581920 w 3335608"/>
              <a:gd name="connsiteY7" fmla="*/ 2541890 h 2637250"/>
              <a:gd name="connsiteX8" fmla="*/ 2661622 w 3335608"/>
              <a:gd name="connsiteY8" fmla="*/ 2101370 h 2637250"/>
              <a:gd name="connsiteX9" fmla="*/ 3149713 w 3335608"/>
              <a:gd name="connsiteY9" fmla="*/ 2076040 h 2637250"/>
              <a:gd name="connsiteX10" fmla="*/ 3326415 w 3335608"/>
              <a:gd name="connsiteY10" fmla="*/ 1717283 h 2637250"/>
              <a:gd name="connsiteX11" fmla="*/ 2945001 w 3335608"/>
              <a:gd name="connsiteY11" fmla="*/ 1262966 h 2637250"/>
              <a:gd name="connsiteX12" fmla="*/ 2195905 w 3335608"/>
              <a:gd name="connsiteY12" fmla="*/ 571119 h 2637250"/>
              <a:gd name="connsiteX13" fmla="*/ 1287858 w 3335608"/>
              <a:gd name="connsiteY13" fmla="*/ 336 h 2637250"/>
              <a:gd name="connsiteX14" fmla="*/ 317750 w 3335608"/>
              <a:gd name="connsiteY14" fmla="*/ 649658 h 2637250"/>
              <a:gd name="connsiteX15" fmla="*/ 53343 w 3335608"/>
              <a:gd name="connsiteY15" fmla="*/ 1107323 h 2637250"/>
              <a:gd name="connsiteX16" fmla="*/ 47318 w 3335608"/>
              <a:gd name="connsiteY16" fmla="*/ 1567171 h 2637250"/>
              <a:gd name="connsiteX0" fmla="*/ 62455 w 3312645"/>
              <a:gd name="connsiteY0" fmla="*/ 1498591 h 2637250"/>
              <a:gd name="connsiteX1" fmla="*/ 536466 w 3312645"/>
              <a:gd name="connsiteY1" fmla="*/ 1643625 h 2637250"/>
              <a:gd name="connsiteX2" fmla="*/ 960198 w 3312645"/>
              <a:gd name="connsiteY2" fmla="*/ 1588154 h 2637250"/>
              <a:gd name="connsiteX3" fmla="*/ 1744646 w 3312645"/>
              <a:gd name="connsiteY3" fmla="*/ 1564058 h 2637250"/>
              <a:gd name="connsiteX4" fmla="*/ 1835262 w 3312645"/>
              <a:gd name="connsiteY4" fmla="*/ 1984188 h 2637250"/>
              <a:gd name="connsiteX5" fmla="*/ 1678744 w 3312645"/>
              <a:gd name="connsiteY5" fmla="*/ 2420794 h 2637250"/>
              <a:gd name="connsiteX6" fmla="*/ 2104021 w 3312645"/>
              <a:gd name="connsiteY6" fmla="*/ 2627357 h 2637250"/>
              <a:gd name="connsiteX7" fmla="*/ 2558957 w 3312645"/>
              <a:gd name="connsiteY7" fmla="*/ 2541890 h 2637250"/>
              <a:gd name="connsiteX8" fmla="*/ 2638659 w 3312645"/>
              <a:gd name="connsiteY8" fmla="*/ 2101370 h 2637250"/>
              <a:gd name="connsiteX9" fmla="*/ 3126750 w 3312645"/>
              <a:gd name="connsiteY9" fmla="*/ 2076040 h 2637250"/>
              <a:gd name="connsiteX10" fmla="*/ 3303452 w 3312645"/>
              <a:gd name="connsiteY10" fmla="*/ 1717283 h 2637250"/>
              <a:gd name="connsiteX11" fmla="*/ 2922038 w 3312645"/>
              <a:gd name="connsiteY11" fmla="*/ 1262966 h 2637250"/>
              <a:gd name="connsiteX12" fmla="*/ 2172942 w 3312645"/>
              <a:gd name="connsiteY12" fmla="*/ 571119 h 2637250"/>
              <a:gd name="connsiteX13" fmla="*/ 1264895 w 3312645"/>
              <a:gd name="connsiteY13" fmla="*/ 336 h 2637250"/>
              <a:gd name="connsiteX14" fmla="*/ 294787 w 3312645"/>
              <a:gd name="connsiteY14" fmla="*/ 649658 h 2637250"/>
              <a:gd name="connsiteX15" fmla="*/ 30380 w 3312645"/>
              <a:gd name="connsiteY15" fmla="*/ 1107323 h 2637250"/>
              <a:gd name="connsiteX16" fmla="*/ 62455 w 3312645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07323 h 2637250"/>
              <a:gd name="connsiteX16" fmla="*/ 61587 w 3311777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37803 h 2637250"/>
              <a:gd name="connsiteX16" fmla="*/ 61587 w 3311777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9823 w 3260013"/>
              <a:gd name="connsiteY0" fmla="*/ 1498591 h 2637250"/>
              <a:gd name="connsiteX1" fmla="*/ 468594 w 3260013"/>
              <a:gd name="connsiteY1" fmla="*/ 1590285 h 2637250"/>
              <a:gd name="connsiteX2" fmla="*/ 907566 w 3260013"/>
              <a:gd name="connsiteY2" fmla="*/ 1588154 h 2637250"/>
              <a:gd name="connsiteX3" fmla="*/ 1692014 w 3260013"/>
              <a:gd name="connsiteY3" fmla="*/ 1564058 h 2637250"/>
              <a:gd name="connsiteX4" fmla="*/ 1782630 w 3260013"/>
              <a:gd name="connsiteY4" fmla="*/ 1984188 h 2637250"/>
              <a:gd name="connsiteX5" fmla="*/ 1626112 w 3260013"/>
              <a:gd name="connsiteY5" fmla="*/ 2420794 h 2637250"/>
              <a:gd name="connsiteX6" fmla="*/ 2051389 w 3260013"/>
              <a:gd name="connsiteY6" fmla="*/ 2627357 h 2637250"/>
              <a:gd name="connsiteX7" fmla="*/ 2506325 w 3260013"/>
              <a:gd name="connsiteY7" fmla="*/ 2541890 h 2637250"/>
              <a:gd name="connsiteX8" fmla="*/ 2586027 w 3260013"/>
              <a:gd name="connsiteY8" fmla="*/ 2101370 h 2637250"/>
              <a:gd name="connsiteX9" fmla="*/ 3074118 w 3260013"/>
              <a:gd name="connsiteY9" fmla="*/ 2076040 h 2637250"/>
              <a:gd name="connsiteX10" fmla="*/ 3250820 w 3260013"/>
              <a:gd name="connsiteY10" fmla="*/ 1717283 h 2637250"/>
              <a:gd name="connsiteX11" fmla="*/ 2869406 w 3260013"/>
              <a:gd name="connsiteY11" fmla="*/ 1262966 h 2637250"/>
              <a:gd name="connsiteX12" fmla="*/ 2120310 w 3260013"/>
              <a:gd name="connsiteY12" fmla="*/ 571119 h 2637250"/>
              <a:gd name="connsiteX13" fmla="*/ 1212263 w 3260013"/>
              <a:gd name="connsiteY13" fmla="*/ 336 h 2637250"/>
              <a:gd name="connsiteX14" fmla="*/ 242155 w 3260013"/>
              <a:gd name="connsiteY14" fmla="*/ 649658 h 2637250"/>
              <a:gd name="connsiteX15" fmla="*/ 9823 w 3260013"/>
              <a:gd name="connsiteY15" fmla="*/ 1498591 h 2637250"/>
              <a:gd name="connsiteX0" fmla="*/ 6156 w 3340166"/>
              <a:gd name="connsiteY0" fmla="*/ 1414771 h 2637250"/>
              <a:gd name="connsiteX1" fmla="*/ 548747 w 3340166"/>
              <a:gd name="connsiteY1" fmla="*/ 159028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558789"/>
              <a:gd name="connsiteX1" fmla="*/ 548747 w 3340166"/>
              <a:gd name="connsiteY1" fmla="*/ 1567425 h 2558789"/>
              <a:gd name="connsiteX2" fmla="*/ 995339 w 3340166"/>
              <a:gd name="connsiteY2" fmla="*/ 1557674 h 2558789"/>
              <a:gd name="connsiteX3" fmla="*/ 1772167 w 3340166"/>
              <a:gd name="connsiteY3" fmla="*/ 1564058 h 2558789"/>
              <a:gd name="connsiteX4" fmla="*/ 1862783 w 3340166"/>
              <a:gd name="connsiteY4" fmla="*/ 1984188 h 2558789"/>
              <a:gd name="connsiteX5" fmla="*/ 1706265 w 3340166"/>
              <a:gd name="connsiteY5" fmla="*/ 2420794 h 2558789"/>
              <a:gd name="connsiteX6" fmla="*/ 2586478 w 3340166"/>
              <a:gd name="connsiteY6" fmla="*/ 2541890 h 2558789"/>
              <a:gd name="connsiteX7" fmla="*/ 2666180 w 3340166"/>
              <a:gd name="connsiteY7" fmla="*/ 2101370 h 2558789"/>
              <a:gd name="connsiteX8" fmla="*/ 3154271 w 3340166"/>
              <a:gd name="connsiteY8" fmla="*/ 2076040 h 2558789"/>
              <a:gd name="connsiteX9" fmla="*/ 3330973 w 3340166"/>
              <a:gd name="connsiteY9" fmla="*/ 1717283 h 2558789"/>
              <a:gd name="connsiteX10" fmla="*/ 2949559 w 3340166"/>
              <a:gd name="connsiteY10" fmla="*/ 1262966 h 2558789"/>
              <a:gd name="connsiteX11" fmla="*/ 2200463 w 3340166"/>
              <a:gd name="connsiteY11" fmla="*/ 571119 h 2558789"/>
              <a:gd name="connsiteX12" fmla="*/ 1292416 w 3340166"/>
              <a:gd name="connsiteY12" fmla="*/ 336 h 2558789"/>
              <a:gd name="connsiteX13" fmla="*/ 322308 w 3340166"/>
              <a:gd name="connsiteY13" fmla="*/ 649658 h 2558789"/>
              <a:gd name="connsiteX14" fmla="*/ 6156 w 3340166"/>
              <a:gd name="connsiteY14" fmla="*/ 1414771 h 2558789"/>
              <a:gd name="connsiteX0" fmla="*/ 6156 w 3340166"/>
              <a:gd name="connsiteY0" fmla="*/ 1414771 h 2542612"/>
              <a:gd name="connsiteX1" fmla="*/ 548747 w 3340166"/>
              <a:gd name="connsiteY1" fmla="*/ 1567425 h 2542612"/>
              <a:gd name="connsiteX2" fmla="*/ 995339 w 3340166"/>
              <a:gd name="connsiteY2" fmla="*/ 1557674 h 2542612"/>
              <a:gd name="connsiteX3" fmla="*/ 1772167 w 3340166"/>
              <a:gd name="connsiteY3" fmla="*/ 1564058 h 2542612"/>
              <a:gd name="connsiteX4" fmla="*/ 1862783 w 3340166"/>
              <a:gd name="connsiteY4" fmla="*/ 1984188 h 2542612"/>
              <a:gd name="connsiteX5" fmla="*/ 2586478 w 3340166"/>
              <a:gd name="connsiteY5" fmla="*/ 2541890 h 2542612"/>
              <a:gd name="connsiteX6" fmla="*/ 2666180 w 3340166"/>
              <a:gd name="connsiteY6" fmla="*/ 2101370 h 2542612"/>
              <a:gd name="connsiteX7" fmla="*/ 3154271 w 3340166"/>
              <a:gd name="connsiteY7" fmla="*/ 2076040 h 2542612"/>
              <a:gd name="connsiteX8" fmla="*/ 3330973 w 3340166"/>
              <a:gd name="connsiteY8" fmla="*/ 1717283 h 2542612"/>
              <a:gd name="connsiteX9" fmla="*/ 2949559 w 3340166"/>
              <a:gd name="connsiteY9" fmla="*/ 1262966 h 2542612"/>
              <a:gd name="connsiteX10" fmla="*/ 2200463 w 3340166"/>
              <a:gd name="connsiteY10" fmla="*/ 571119 h 2542612"/>
              <a:gd name="connsiteX11" fmla="*/ 1292416 w 3340166"/>
              <a:gd name="connsiteY11" fmla="*/ 336 h 2542612"/>
              <a:gd name="connsiteX12" fmla="*/ 322308 w 3340166"/>
              <a:gd name="connsiteY12" fmla="*/ 649658 h 2542612"/>
              <a:gd name="connsiteX13" fmla="*/ 6156 w 3340166"/>
              <a:gd name="connsiteY13" fmla="*/ 1414771 h 2542612"/>
              <a:gd name="connsiteX0" fmla="*/ 6156 w 3340166"/>
              <a:gd name="connsiteY0" fmla="*/ 1414771 h 2118455"/>
              <a:gd name="connsiteX1" fmla="*/ 548747 w 3340166"/>
              <a:gd name="connsiteY1" fmla="*/ 1567425 h 2118455"/>
              <a:gd name="connsiteX2" fmla="*/ 995339 w 3340166"/>
              <a:gd name="connsiteY2" fmla="*/ 1557674 h 2118455"/>
              <a:gd name="connsiteX3" fmla="*/ 1772167 w 3340166"/>
              <a:gd name="connsiteY3" fmla="*/ 1564058 h 2118455"/>
              <a:gd name="connsiteX4" fmla="*/ 1862783 w 3340166"/>
              <a:gd name="connsiteY4" fmla="*/ 1984188 h 2118455"/>
              <a:gd name="connsiteX5" fmla="*/ 2666180 w 3340166"/>
              <a:gd name="connsiteY5" fmla="*/ 2101370 h 2118455"/>
              <a:gd name="connsiteX6" fmla="*/ 3154271 w 3340166"/>
              <a:gd name="connsiteY6" fmla="*/ 2076040 h 2118455"/>
              <a:gd name="connsiteX7" fmla="*/ 3330973 w 3340166"/>
              <a:gd name="connsiteY7" fmla="*/ 1717283 h 2118455"/>
              <a:gd name="connsiteX8" fmla="*/ 2949559 w 3340166"/>
              <a:gd name="connsiteY8" fmla="*/ 1262966 h 2118455"/>
              <a:gd name="connsiteX9" fmla="*/ 2200463 w 3340166"/>
              <a:gd name="connsiteY9" fmla="*/ 571119 h 2118455"/>
              <a:gd name="connsiteX10" fmla="*/ 1292416 w 3340166"/>
              <a:gd name="connsiteY10" fmla="*/ 336 h 2118455"/>
              <a:gd name="connsiteX11" fmla="*/ 322308 w 3340166"/>
              <a:gd name="connsiteY11" fmla="*/ 649658 h 2118455"/>
              <a:gd name="connsiteX12" fmla="*/ 6156 w 3340166"/>
              <a:gd name="connsiteY12" fmla="*/ 1414771 h 2118455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7721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8102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240"/>
              <a:gd name="connsiteY0" fmla="*/ 1414771 h 2102894"/>
              <a:gd name="connsiteX1" fmla="*/ 548747 w 3340240"/>
              <a:gd name="connsiteY1" fmla="*/ 1567425 h 2102894"/>
              <a:gd name="connsiteX2" fmla="*/ 995339 w 3340240"/>
              <a:gd name="connsiteY2" fmla="*/ 1557674 h 2102894"/>
              <a:gd name="connsiteX3" fmla="*/ 1810267 w 3340240"/>
              <a:gd name="connsiteY3" fmla="*/ 1564058 h 2102894"/>
              <a:gd name="connsiteX4" fmla="*/ 1969463 w 3340240"/>
              <a:gd name="connsiteY4" fmla="*/ 2022288 h 2102894"/>
              <a:gd name="connsiteX5" fmla="*/ 2658560 w 3340240"/>
              <a:gd name="connsiteY5" fmla="*/ 2070890 h 2102894"/>
              <a:gd name="connsiteX6" fmla="*/ 3154271 w 3340240"/>
              <a:gd name="connsiteY6" fmla="*/ 2076040 h 2102894"/>
              <a:gd name="connsiteX7" fmla="*/ 3330973 w 3340240"/>
              <a:gd name="connsiteY7" fmla="*/ 1717283 h 2102894"/>
              <a:gd name="connsiteX8" fmla="*/ 2949559 w 3340240"/>
              <a:gd name="connsiteY8" fmla="*/ 1262966 h 2102894"/>
              <a:gd name="connsiteX9" fmla="*/ 2200463 w 3340240"/>
              <a:gd name="connsiteY9" fmla="*/ 571119 h 2102894"/>
              <a:gd name="connsiteX10" fmla="*/ 1292416 w 3340240"/>
              <a:gd name="connsiteY10" fmla="*/ 336 h 2102894"/>
              <a:gd name="connsiteX11" fmla="*/ 322308 w 3340240"/>
              <a:gd name="connsiteY11" fmla="*/ 649658 h 2102894"/>
              <a:gd name="connsiteX12" fmla="*/ 6156 w 3340240"/>
              <a:gd name="connsiteY12" fmla="*/ 1414771 h 2102894"/>
              <a:gd name="connsiteX0" fmla="*/ 6156 w 3341639"/>
              <a:gd name="connsiteY0" fmla="*/ 1414771 h 2097139"/>
              <a:gd name="connsiteX1" fmla="*/ 548747 w 3341639"/>
              <a:gd name="connsiteY1" fmla="*/ 1567425 h 2097139"/>
              <a:gd name="connsiteX2" fmla="*/ 995339 w 3341639"/>
              <a:gd name="connsiteY2" fmla="*/ 1557674 h 2097139"/>
              <a:gd name="connsiteX3" fmla="*/ 1810267 w 3341639"/>
              <a:gd name="connsiteY3" fmla="*/ 1564058 h 2097139"/>
              <a:gd name="connsiteX4" fmla="*/ 1969463 w 3341639"/>
              <a:gd name="connsiteY4" fmla="*/ 2022288 h 2097139"/>
              <a:gd name="connsiteX5" fmla="*/ 2658560 w 3341639"/>
              <a:gd name="connsiteY5" fmla="*/ 2070890 h 2097139"/>
              <a:gd name="connsiteX6" fmla="*/ 3184751 w 3341639"/>
              <a:gd name="connsiteY6" fmla="*/ 2068420 h 2097139"/>
              <a:gd name="connsiteX7" fmla="*/ 3330973 w 3341639"/>
              <a:gd name="connsiteY7" fmla="*/ 1717283 h 2097139"/>
              <a:gd name="connsiteX8" fmla="*/ 2949559 w 3341639"/>
              <a:gd name="connsiteY8" fmla="*/ 1262966 h 2097139"/>
              <a:gd name="connsiteX9" fmla="*/ 2200463 w 3341639"/>
              <a:gd name="connsiteY9" fmla="*/ 571119 h 2097139"/>
              <a:gd name="connsiteX10" fmla="*/ 1292416 w 3341639"/>
              <a:gd name="connsiteY10" fmla="*/ 336 h 2097139"/>
              <a:gd name="connsiteX11" fmla="*/ 322308 w 3341639"/>
              <a:gd name="connsiteY11" fmla="*/ 649658 h 2097139"/>
              <a:gd name="connsiteX12" fmla="*/ 6156 w 3341639"/>
              <a:gd name="connsiteY12" fmla="*/ 1414771 h 2097139"/>
              <a:gd name="connsiteX0" fmla="*/ 6156 w 3342312"/>
              <a:gd name="connsiteY0" fmla="*/ 1414771 h 2103636"/>
              <a:gd name="connsiteX1" fmla="*/ 548747 w 3342312"/>
              <a:gd name="connsiteY1" fmla="*/ 1567425 h 2103636"/>
              <a:gd name="connsiteX2" fmla="*/ 995339 w 3342312"/>
              <a:gd name="connsiteY2" fmla="*/ 1557674 h 2103636"/>
              <a:gd name="connsiteX3" fmla="*/ 1810267 w 3342312"/>
              <a:gd name="connsiteY3" fmla="*/ 1564058 h 2103636"/>
              <a:gd name="connsiteX4" fmla="*/ 1969463 w 3342312"/>
              <a:gd name="connsiteY4" fmla="*/ 2022288 h 2103636"/>
              <a:gd name="connsiteX5" fmla="*/ 2612840 w 3342312"/>
              <a:gd name="connsiteY5" fmla="*/ 2086130 h 2103636"/>
              <a:gd name="connsiteX6" fmla="*/ 3184751 w 3342312"/>
              <a:gd name="connsiteY6" fmla="*/ 2068420 h 2103636"/>
              <a:gd name="connsiteX7" fmla="*/ 3330973 w 3342312"/>
              <a:gd name="connsiteY7" fmla="*/ 1717283 h 2103636"/>
              <a:gd name="connsiteX8" fmla="*/ 2949559 w 3342312"/>
              <a:gd name="connsiteY8" fmla="*/ 1262966 h 2103636"/>
              <a:gd name="connsiteX9" fmla="*/ 2200463 w 3342312"/>
              <a:gd name="connsiteY9" fmla="*/ 571119 h 2103636"/>
              <a:gd name="connsiteX10" fmla="*/ 1292416 w 3342312"/>
              <a:gd name="connsiteY10" fmla="*/ 336 h 2103636"/>
              <a:gd name="connsiteX11" fmla="*/ 322308 w 3342312"/>
              <a:gd name="connsiteY11" fmla="*/ 649658 h 2103636"/>
              <a:gd name="connsiteX12" fmla="*/ 6156 w 3342312"/>
              <a:gd name="connsiteY12" fmla="*/ 1414771 h 2103636"/>
              <a:gd name="connsiteX0" fmla="*/ 61416 w 3115632"/>
              <a:gd name="connsiteY0" fmla="*/ 1056631 h 2103636"/>
              <a:gd name="connsiteX1" fmla="*/ 322067 w 3115632"/>
              <a:gd name="connsiteY1" fmla="*/ 1567425 h 2103636"/>
              <a:gd name="connsiteX2" fmla="*/ 768659 w 3115632"/>
              <a:gd name="connsiteY2" fmla="*/ 1557674 h 2103636"/>
              <a:gd name="connsiteX3" fmla="*/ 1583587 w 3115632"/>
              <a:gd name="connsiteY3" fmla="*/ 1564058 h 2103636"/>
              <a:gd name="connsiteX4" fmla="*/ 1742783 w 3115632"/>
              <a:gd name="connsiteY4" fmla="*/ 2022288 h 2103636"/>
              <a:gd name="connsiteX5" fmla="*/ 2386160 w 3115632"/>
              <a:gd name="connsiteY5" fmla="*/ 2086130 h 2103636"/>
              <a:gd name="connsiteX6" fmla="*/ 2958071 w 3115632"/>
              <a:gd name="connsiteY6" fmla="*/ 2068420 h 2103636"/>
              <a:gd name="connsiteX7" fmla="*/ 3104293 w 3115632"/>
              <a:gd name="connsiteY7" fmla="*/ 1717283 h 2103636"/>
              <a:gd name="connsiteX8" fmla="*/ 2722879 w 3115632"/>
              <a:gd name="connsiteY8" fmla="*/ 1262966 h 2103636"/>
              <a:gd name="connsiteX9" fmla="*/ 1973783 w 3115632"/>
              <a:gd name="connsiteY9" fmla="*/ 571119 h 2103636"/>
              <a:gd name="connsiteX10" fmla="*/ 1065736 w 3115632"/>
              <a:gd name="connsiteY10" fmla="*/ 336 h 2103636"/>
              <a:gd name="connsiteX11" fmla="*/ 95628 w 3115632"/>
              <a:gd name="connsiteY11" fmla="*/ 649658 h 2103636"/>
              <a:gd name="connsiteX12" fmla="*/ 61416 w 3115632"/>
              <a:gd name="connsiteY12" fmla="*/ 1056631 h 2103636"/>
              <a:gd name="connsiteX0" fmla="*/ 61416 w 3115632"/>
              <a:gd name="connsiteY0" fmla="*/ 1056631 h 2103636"/>
              <a:gd name="connsiteX1" fmla="*/ 322067 w 3115632"/>
              <a:gd name="connsiteY1" fmla="*/ 1567425 h 2103636"/>
              <a:gd name="connsiteX2" fmla="*/ 860099 w 3115632"/>
              <a:gd name="connsiteY2" fmla="*/ 1489094 h 2103636"/>
              <a:gd name="connsiteX3" fmla="*/ 1583587 w 3115632"/>
              <a:gd name="connsiteY3" fmla="*/ 1564058 h 2103636"/>
              <a:gd name="connsiteX4" fmla="*/ 1742783 w 3115632"/>
              <a:gd name="connsiteY4" fmla="*/ 2022288 h 2103636"/>
              <a:gd name="connsiteX5" fmla="*/ 2386160 w 3115632"/>
              <a:gd name="connsiteY5" fmla="*/ 2086130 h 2103636"/>
              <a:gd name="connsiteX6" fmla="*/ 2958071 w 3115632"/>
              <a:gd name="connsiteY6" fmla="*/ 2068420 h 2103636"/>
              <a:gd name="connsiteX7" fmla="*/ 3104293 w 3115632"/>
              <a:gd name="connsiteY7" fmla="*/ 1717283 h 2103636"/>
              <a:gd name="connsiteX8" fmla="*/ 2722879 w 3115632"/>
              <a:gd name="connsiteY8" fmla="*/ 1262966 h 2103636"/>
              <a:gd name="connsiteX9" fmla="*/ 1973783 w 3115632"/>
              <a:gd name="connsiteY9" fmla="*/ 571119 h 2103636"/>
              <a:gd name="connsiteX10" fmla="*/ 1065736 w 3115632"/>
              <a:gd name="connsiteY10" fmla="*/ 336 h 2103636"/>
              <a:gd name="connsiteX11" fmla="*/ 95628 w 3115632"/>
              <a:gd name="connsiteY11" fmla="*/ 649658 h 2103636"/>
              <a:gd name="connsiteX12" fmla="*/ 61416 w 3115632"/>
              <a:gd name="connsiteY12" fmla="*/ 1056631 h 2103636"/>
              <a:gd name="connsiteX0" fmla="*/ 87005 w 3141221"/>
              <a:gd name="connsiteY0" fmla="*/ 1056631 h 2103636"/>
              <a:gd name="connsiteX1" fmla="*/ 781996 w 3141221"/>
              <a:gd name="connsiteY1" fmla="*/ 988305 h 2103636"/>
              <a:gd name="connsiteX2" fmla="*/ 885688 w 3141221"/>
              <a:gd name="connsiteY2" fmla="*/ 1489094 h 2103636"/>
              <a:gd name="connsiteX3" fmla="*/ 1609176 w 3141221"/>
              <a:gd name="connsiteY3" fmla="*/ 1564058 h 2103636"/>
              <a:gd name="connsiteX4" fmla="*/ 1768372 w 3141221"/>
              <a:gd name="connsiteY4" fmla="*/ 2022288 h 2103636"/>
              <a:gd name="connsiteX5" fmla="*/ 2411749 w 3141221"/>
              <a:gd name="connsiteY5" fmla="*/ 2086130 h 2103636"/>
              <a:gd name="connsiteX6" fmla="*/ 2983660 w 3141221"/>
              <a:gd name="connsiteY6" fmla="*/ 2068420 h 2103636"/>
              <a:gd name="connsiteX7" fmla="*/ 3129882 w 3141221"/>
              <a:gd name="connsiteY7" fmla="*/ 1717283 h 2103636"/>
              <a:gd name="connsiteX8" fmla="*/ 2748468 w 3141221"/>
              <a:gd name="connsiteY8" fmla="*/ 1262966 h 2103636"/>
              <a:gd name="connsiteX9" fmla="*/ 1999372 w 3141221"/>
              <a:gd name="connsiteY9" fmla="*/ 571119 h 2103636"/>
              <a:gd name="connsiteX10" fmla="*/ 1091325 w 3141221"/>
              <a:gd name="connsiteY10" fmla="*/ 336 h 2103636"/>
              <a:gd name="connsiteX11" fmla="*/ 121217 w 3141221"/>
              <a:gd name="connsiteY11" fmla="*/ 649658 h 2103636"/>
              <a:gd name="connsiteX12" fmla="*/ 87005 w 3141221"/>
              <a:gd name="connsiteY12" fmla="*/ 1056631 h 2103636"/>
              <a:gd name="connsiteX0" fmla="*/ 90300 w 3136896"/>
              <a:gd name="connsiteY0" fmla="*/ 1010911 h 2103636"/>
              <a:gd name="connsiteX1" fmla="*/ 777671 w 3136896"/>
              <a:gd name="connsiteY1" fmla="*/ 988305 h 2103636"/>
              <a:gd name="connsiteX2" fmla="*/ 881363 w 3136896"/>
              <a:gd name="connsiteY2" fmla="*/ 1489094 h 2103636"/>
              <a:gd name="connsiteX3" fmla="*/ 1604851 w 3136896"/>
              <a:gd name="connsiteY3" fmla="*/ 1564058 h 2103636"/>
              <a:gd name="connsiteX4" fmla="*/ 1764047 w 3136896"/>
              <a:gd name="connsiteY4" fmla="*/ 2022288 h 2103636"/>
              <a:gd name="connsiteX5" fmla="*/ 2407424 w 3136896"/>
              <a:gd name="connsiteY5" fmla="*/ 2086130 h 2103636"/>
              <a:gd name="connsiteX6" fmla="*/ 2979335 w 3136896"/>
              <a:gd name="connsiteY6" fmla="*/ 2068420 h 2103636"/>
              <a:gd name="connsiteX7" fmla="*/ 3125557 w 3136896"/>
              <a:gd name="connsiteY7" fmla="*/ 1717283 h 2103636"/>
              <a:gd name="connsiteX8" fmla="*/ 2744143 w 3136896"/>
              <a:gd name="connsiteY8" fmla="*/ 1262966 h 2103636"/>
              <a:gd name="connsiteX9" fmla="*/ 1995047 w 3136896"/>
              <a:gd name="connsiteY9" fmla="*/ 571119 h 2103636"/>
              <a:gd name="connsiteX10" fmla="*/ 1087000 w 3136896"/>
              <a:gd name="connsiteY10" fmla="*/ 336 h 2103636"/>
              <a:gd name="connsiteX11" fmla="*/ 116892 w 3136896"/>
              <a:gd name="connsiteY11" fmla="*/ 649658 h 2103636"/>
              <a:gd name="connsiteX12" fmla="*/ 90300 w 3136896"/>
              <a:gd name="connsiteY12" fmla="*/ 1010911 h 2103636"/>
              <a:gd name="connsiteX0" fmla="*/ 88414 w 3135010"/>
              <a:gd name="connsiteY0" fmla="*/ 1010911 h 2103636"/>
              <a:gd name="connsiteX1" fmla="*/ 745305 w 3135010"/>
              <a:gd name="connsiteY1" fmla="*/ 1034025 h 2103636"/>
              <a:gd name="connsiteX2" fmla="*/ 879477 w 3135010"/>
              <a:gd name="connsiteY2" fmla="*/ 1489094 h 2103636"/>
              <a:gd name="connsiteX3" fmla="*/ 1602965 w 3135010"/>
              <a:gd name="connsiteY3" fmla="*/ 1564058 h 2103636"/>
              <a:gd name="connsiteX4" fmla="*/ 1762161 w 3135010"/>
              <a:gd name="connsiteY4" fmla="*/ 2022288 h 2103636"/>
              <a:gd name="connsiteX5" fmla="*/ 2405538 w 3135010"/>
              <a:gd name="connsiteY5" fmla="*/ 2086130 h 2103636"/>
              <a:gd name="connsiteX6" fmla="*/ 2977449 w 3135010"/>
              <a:gd name="connsiteY6" fmla="*/ 2068420 h 2103636"/>
              <a:gd name="connsiteX7" fmla="*/ 3123671 w 3135010"/>
              <a:gd name="connsiteY7" fmla="*/ 1717283 h 2103636"/>
              <a:gd name="connsiteX8" fmla="*/ 2742257 w 3135010"/>
              <a:gd name="connsiteY8" fmla="*/ 1262966 h 2103636"/>
              <a:gd name="connsiteX9" fmla="*/ 1993161 w 3135010"/>
              <a:gd name="connsiteY9" fmla="*/ 571119 h 2103636"/>
              <a:gd name="connsiteX10" fmla="*/ 1085114 w 3135010"/>
              <a:gd name="connsiteY10" fmla="*/ 336 h 2103636"/>
              <a:gd name="connsiteX11" fmla="*/ 115006 w 3135010"/>
              <a:gd name="connsiteY11" fmla="*/ 649658 h 2103636"/>
              <a:gd name="connsiteX12" fmla="*/ 88414 w 3135010"/>
              <a:gd name="connsiteY12" fmla="*/ 1010911 h 2103636"/>
              <a:gd name="connsiteX0" fmla="*/ 88414 w 3135010"/>
              <a:gd name="connsiteY0" fmla="*/ 1010911 h 2103636"/>
              <a:gd name="connsiteX1" fmla="*/ 745305 w 3135010"/>
              <a:gd name="connsiteY1" fmla="*/ 1034025 h 2103636"/>
              <a:gd name="connsiteX2" fmla="*/ 963297 w 3135010"/>
              <a:gd name="connsiteY2" fmla="*/ 1519574 h 2103636"/>
              <a:gd name="connsiteX3" fmla="*/ 1602965 w 3135010"/>
              <a:gd name="connsiteY3" fmla="*/ 1564058 h 2103636"/>
              <a:gd name="connsiteX4" fmla="*/ 1762161 w 3135010"/>
              <a:gd name="connsiteY4" fmla="*/ 2022288 h 2103636"/>
              <a:gd name="connsiteX5" fmla="*/ 2405538 w 3135010"/>
              <a:gd name="connsiteY5" fmla="*/ 2086130 h 2103636"/>
              <a:gd name="connsiteX6" fmla="*/ 2977449 w 3135010"/>
              <a:gd name="connsiteY6" fmla="*/ 2068420 h 2103636"/>
              <a:gd name="connsiteX7" fmla="*/ 3123671 w 3135010"/>
              <a:gd name="connsiteY7" fmla="*/ 1717283 h 2103636"/>
              <a:gd name="connsiteX8" fmla="*/ 2742257 w 3135010"/>
              <a:gd name="connsiteY8" fmla="*/ 1262966 h 2103636"/>
              <a:gd name="connsiteX9" fmla="*/ 1993161 w 3135010"/>
              <a:gd name="connsiteY9" fmla="*/ 571119 h 2103636"/>
              <a:gd name="connsiteX10" fmla="*/ 1085114 w 3135010"/>
              <a:gd name="connsiteY10" fmla="*/ 336 h 2103636"/>
              <a:gd name="connsiteX11" fmla="*/ 115006 w 3135010"/>
              <a:gd name="connsiteY11" fmla="*/ 649658 h 2103636"/>
              <a:gd name="connsiteX12" fmla="*/ 88414 w 3135010"/>
              <a:gd name="connsiteY12" fmla="*/ 1010911 h 2103636"/>
              <a:gd name="connsiteX0" fmla="*/ 99247 w 3122983"/>
              <a:gd name="connsiteY0" fmla="*/ 965191 h 2103636"/>
              <a:gd name="connsiteX1" fmla="*/ 733278 w 3122983"/>
              <a:gd name="connsiteY1" fmla="*/ 1034025 h 2103636"/>
              <a:gd name="connsiteX2" fmla="*/ 951270 w 3122983"/>
              <a:gd name="connsiteY2" fmla="*/ 1519574 h 2103636"/>
              <a:gd name="connsiteX3" fmla="*/ 1590938 w 3122983"/>
              <a:gd name="connsiteY3" fmla="*/ 1564058 h 2103636"/>
              <a:gd name="connsiteX4" fmla="*/ 1750134 w 3122983"/>
              <a:gd name="connsiteY4" fmla="*/ 2022288 h 2103636"/>
              <a:gd name="connsiteX5" fmla="*/ 2393511 w 3122983"/>
              <a:gd name="connsiteY5" fmla="*/ 2086130 h 2103636"/>
              <a:gd name="connsiteX6" fmla="*/ 2965422 w 3122983"/>
              <a:gd name="connsiteY6" fmla="*/ 2068420 h 2103636"/>
              <a:gd name="connsiteX7" fmla="*/ 3111644 w 3122983"/>
              <a:gd name="connsiteY7" fmla="*/ 1717283 h 2103636"/>
              <a:gd name="connsiteX8" fmla="*/ 2730230 w 3122983"/>
              <a:gd name="connsiteY8" fmla="*/ 1262966 h 2103636"/>
              <a:gd name="connsiteX9" fmla="*/ 1981134 w 3122983"/>
              <a:gd name="connsiteY9" fmla="*/ 571119 h 2103636"/>
              <a:gd name="connsiteX10" fmla="*/ 1073087 w 3122983"/>
              <a:gd name="connsiteY10" fmla="*/ 336 h 2103636"/>
              <a:gd name="connsiteX11" fmla="*/ 102979 w 3122983"/>
              <a:gd name="connsiteY11" fmla="*/ 649658 h 2103636"/>
              <a:gd name="connsiteX12" fmla="*/ 99247 w 3122983"/>
              <a:gd name="connsiteY12" fmla="*/ 965191 h 2103636"/>
              <a:gd name="connsiteX0" fmla="*/ 61955 w 3085691"/>
              <a:gd name="connsiteY0" fmla="*/ 964891 h 2103336"/>
              <a:gd name="connsiteX1" fmla="*/ 695986 w 3085691"/>
              <a:gd name="connsiteY1" fmla="*/ 1033725 h 2103336"/>
              <a:gd name="connsiteX2" fmla="*/ 913978 w 3085691"/>
              <a:gd name="connsiteY2" fmla="*/ 1519274 h 2103336"/>
              <a:gd name="connsiteX3" fmla="*/ 1553646 w 3085691"/>
              <a:gd name="connsiteY3" fmla="*/ 1563758 h 2103336"/>
              <a:gd name="connsiteX4" fmla="*/ 1712842 w 3085691"/>
              <a:gd name="connsiteY4" fmla="*/ 2021988 h 2103336"/>
              <a:gd name="connsiteX5" fmla="*/ 2356219 w 3085691"/>
              <a:gd name="connsiteY5" fmla="*/ 2085830 h 2103336"/>
              <a:gd name="connsiteX6" fmla="*/ 2928130 w 3085691"/>
              <a:gd name="connsiteY6" fmla="*/ 2068120 h 2103336"/>
              <a:gd name="connsiteX7" fmla="*/ 3074352 w 3085691"/>
              <a:gd name="connsiteY7" fmla="*/ 1716983 h 2103336"/>
              <a:gd name="connsiteX8" fmla="*/ 2692938 w 3085691"/>
              <a:gd name="connsiteY8" fmla="*/ 1262666 h 2103336"/>
              <a:gd name="connsiteX9" fmla="*/ 1943842 w 3085691"/>
              <a:gd name="connsiteY9" fmla="*/ 570819 h 2103336"/>
              <a:gd name="connsiteX10" fmla="*/ 1035795 w 3085691"/>
              <a:gd name="connsiteY10" fmla="*/ 36 h 2103336"/>
              <a:gd name="connsiteX11" fmla="*/ 134267 w 3085691"/>
              <a:gd name="connsiteY11" fmla="*/ 596018 h 2103336"/>
              <a:gd name="connsiteX12" fmla="*/ 61955 w 3085691"/>
              <a:gd name="connsiteY12" fmla="*/ 964891 h 2103336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921256 w 3092969"/>
              <a:gd name="connsiteY2" fmla="*/ 1519239 h 2103301"/>
              <a:gd name="connsiteX3" fmla="*/ 1560924 w 3092969"/>
              <a:gd name="connsiteY3" fmla="*/ 156372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898396 w 3092969"/>
              <a:gd name="connsiteY2" fmla="*/ 1511619 h 2103301"/>
              <a:gd name="connsiteX3" fmla="*/ 1560924 w 3092969"/>
              <a:gd name="connsiteY3" fmla="*/ 156372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  <a:gd name="connsiteX0" fmla="*/ 69233 w 3092969"/>
              <a:gd name="connsiteY0" fmla="*/ 964856 h 2103301"/>
              <a:gd name="connsiteX1" fmla="*/ 703264 w 3092969"/>
              <a:gd name="connsiteY1" fmla="*/ 1033690 h 2103301"/>
              <a:gd name="connsiteX2" fmla="*/ 898396 w 3092969"/>
              <a:gd name="connsiteY2" fmla="*/ 1511619 h 2103301"/>
              <a:gd name="connsiteX3" fmla="*/ 1545684 w 3092969"/>
              <a:gd name="connsiteY3" fmla="*/ 1540863 h 2103301"/>
              <a:gd name="connsiteX4" fmla="*/ 1720120 w 3092969"/>
              <a:gd name="connsiteY4" fmla="*/ 2021953 h 2103301"/>
              <a:gd name="connsiteX5" fmla="*/ 2363497 w 3092969"/>
              <a:gd name="connsiteY5" fmla="*/ 2085795 h 2103301"/>
              <a:gd name="connsiteX6" fmla="*/ 2935408 w 3092969"/>
              <a:gd name="connsiteY6" fmla="*/ 2068085 h 2103301"/>
              <a:gd name="connsiteX7" fmla="*/ 3081630 w 3092969"/>
              <a:gd name="connsiteY7" fmla="*/ 1716948 h 2103301"/>
              <a:gd name="connsiteX8" fmla="*/ 2700216 w 3092969"/>
              <a:gd name="connsiteY8" fmla="*/ 1262631 h 2103301"/>
              <a:gd name="connsiteX9" fmla="*/ 1951120 w 3092969"/>
              <a:gd name="connsiteY9" fmla="*/ 570784 h 2103301"/>
              <a:gd name="connsiteX10" fmla="*/ 1043073 w 3092969"/>
              <a:gd name="connsiteY10" fmla="*/ 1 h 2103301"/>
              <a:gd name="connsiteX11" fmla="*/ 126305 w 3092969"/>
              <a:gd name="connsiteY11" fmla="*/ 573123 h 2103301"/>
              <a:gd name="connsiteX12" fmla="*/ 69233 w 3092969"/>
              <a:gd name="connsiteY12" fmla="*/ 964856 h 2103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92969" h="2103301">
                <a:moveTo>
                  <a:pt x="69233" y="964856"/>
                </a:moveTo>
                <a:cubicBezTo>
                  <a:pt x="165393" y="1041617"/>
                  <a:pt x="565070" y="942563"/>
                  <a:pt x="703264" y="1033690"/>
                </a:cubicBezTo>
                <a:cubicBezTo>
                  <a:pt x="841458" y="1124817"/>
                  <a:pt x="757993" y="1427090"/>
                  <a:pt x="898396" y="1511619"/>
                </a:cubicBezTo>
                <a:cubicBezTo>
                  <a:pt x="1038799" y="1596148"/>
                  <a:pt x="1408730" y="1455807"/>
                  <a:pt x="1545684" y="1540863"/>
                </a:cubicBezTo>
                <a:cubicBezTo>
                  <a:pt x="1682638" y="1625919"/>
                  <a:pt x="1583818" y="1931131"/>
                  <a:pt x="1720120" y="2021953"/>
                </a:cubicBezTo>
                <a:cubicBezTo>
                  <a:pt x="1856422" y="2112775"/>
                  <a:pt x="2160949" y="2078106"/>
                  <a:pt x="2363497" y="2085795"/>
                </a:cubicBezTo>
                <a:cubicBezTo>
                  <a:pt x="2566045" y="2093484"/>
                  <a:pt x="2815719" y="2129559"/>
                  <a:pt x="2935408" y="2068085"/>
                </a:cubicBezTo>
                <a:cubicBezTo>
                  <a:pt x="3055097" y="2006611"/>
                  <a:pt x="3120829" y="1851190"/>
                  <a:pt x="3081630" y="1716948"/>
                </a:cubicBezTo>
                <a:cubicBezTo>
                  <a:pt x="3042431" y="1582706"/>
                  <a:pt x="2888634" y="1453658"/>
                  <a:pt x="2700216" y="1262631"/>
                </a:cubicBezTo>
                <a:cubicBezTo>
                  <a:pt x="2511798" y="1071604"/>
                  <a:pt x="2227310" y="781222"/>
                  <a:pt x="1951120" y="570784"/>
                </a:cubicBezTo>
                <a:cubicBezTo>
                  <a:pt x="1674930" y="360346"/>
                  <a:pt x="1347209" y="-389"/>
                  <a:pt x="1043073" y="1"/>
                </a:cubicBezTo>
                <a:cubicBezTo>
                  <a:pt x="738937" y="391"/>
                  <a:pt x="288612" y="412314"/>
                  <a:pt x="126305" y="573123"/>
                </a:cubicBezTo>
                <a:cubicBezTo>
                  <a:pt x="-36002" y="733932"/>
                  <a:pt x="-26927" y="888095"/>
                  <a:pt x="69233" y="964856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6959273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/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/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endCxn id="75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endCxn id="76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/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/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stCxn id="76" idx="3"/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stCxn id="76" idx="5"/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/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/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3" name="Straight Arrow Connector 112"/>
          <p:cNvCxnSpPr>
            <a:endCxn id="85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4" name="Straight Arrow Connector 113"/>
          <p:cNvCxnSpPr>
            <a:endCxn id="86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5" name="Straight Arrow Connector 114"/>
          <p:cNvCxnSpPr>
            <a:stCxn id="85" idx="3"/>
            <a:endCxn id="87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6" name="Straight Arrow Connector 115"/>
          <p:cNvCxnSpPr>
            <a:stCxn id="85" idx="5"/>
            <a:endCxn id="88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7" name="Straight Arrow Connector 116"/>
          <p:cNvCxnSpPr>
            <a:endCxn id="89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8" name="Straight Arrow Connector 117"/>
          <p:cNvCxnSpPr>
            <a:endCxn id="90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9" name="Straight Arrow Connector 118"/>
          <p:cNvCxnSpPr>
            <a:stCxn id="83" idx="3"/>
            <a:endCxn id="91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20" name="Straight Arrow Connector 119"/>
          <p:cNvCxnSpPr>
            <a:stCxn id="83" idx="5"/>
            <a:endCxn id="92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25" name="Oval 124"/>
          <p:cNvSpPr/>
          <p:nvPr/>
        </p:nvSpPr>
        <p:spPr>
          <a:xfrm>
            <a:off x="5206244" y="2933699"/>
            <a:ext cx="528702" cy="533402"/>
          </a:xfrm>
          <a:prstGeom prst="ellipse">
            <a:avLst/>
          </a:prstGeom>
          <a:noFill/>
          <a:ln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</a:p>
          <a:p>
            <a:pPr lvl="1"/>
            <a:r>
              <a:rPr lang="fi-FI" sz="2000"/>
              <a:t>Grow by turning </a:t>
            </a:r>
            <a:r>
              <a:rPr lang="fi-FI" sz="2000" smtClean="0"/>
              <a:t>leaves into internal nodes</a:t>
            </a:r>
          </a:p>
        </p:txBody>
      </p:sp>
    </p:spTree>
    <p:extLst>
      <p:ext uri="{BB962C8B-B14F-4D97-AF65-F5344CB8AC3E}">
        <p14:creationId xmlns:p14="http://schemas.microsoft.com/office/powerpoint/2010/main" val="606464462"/>
      </p:ext>
    </p:extLst>
  </p:cSld>
  <p:clrMapOvr>
    <a:masterClrMapping/>
  </p:clrMapOvr>
  <p:transition advClick="0" advTm="25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reeform 122"/>
          <p:cNvSpPr/>
          <p:nvPr/>
        </p:nvSpPr>
        <p:spPr>
          <a:xfrm>
            <a:off x="4933437" y="2462183"/>
            <a:ext cx="3342312" cy="2103636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736343 w 3512522"/>
              <a:gd name="connsiteY2" fmla="*/ 16436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736343 w 3512522"/>
              <a:gd name="connsiteY1" fmla="*/ 1643625 h 2637250"/>
              <a:gd name="connsiteX2" fmla="*/ 1160075 w 3512522"/>
              <a:gd name="connsiteY2" fmla="*/ 1588154 h 2637250"/>
              <a:gd name="connsiteX3" fmla="*/ 1944523 w 3512522"/>
              <a:gd name="connsiteY3" fmla="*/ 1564058 h 2637250"/>
              <a:gd name="connsiteX4" fmla="*/ 2035139 w 3512522"/>
              <a:gd name="connsiteY4" fmla="*/ 1984188 h 2637250"/>
              <a:gd name="connsiteX5" fmla="*/ 1878621 w 3512522"/>
              <a:gd name="connsiteY5" fmla="*/ 2420794 h 2637250"/>
              <a:gd name="connsiteX6" fmla="*/ 2303898 w 3512522"/>
              <a:gd name="connsiteY6" fmla="*/ 2627357 h 2637250"/>
              <a:gd name="connsiteX7" fmla="*/ 2758834 w 3512522"/>
              <a:gd name="connsiteY7" fmla="*/ 2541890 h 2637250"/>
              <a:gd name="connsiteX8" fmla="*/ 2838536 w 3512522"/>
              <a:gd name="connsiteY8" fmla="*/ 2101370 h 2637250"/>
              <a:gd name="connsiteX9" fmla="*/ 3326627 w 3512522"/>
              <a:gd name="connsiteY9" fmla="*/ 2076040 h 2637250"/>
              <a:gd name="connsiteX10" fmla="*/ 3503329 w 3512522"/>
              <a:gd name="connsiteY10" fmla="*/ 1717283 h 2637250"/>
              <a:gd name="connsiteX11" fmla="*/ 3121915 w 3512522"/>
              <a:gd name="connsiteY11" fmla="*/ 1262966 h 2637250"/>
              <a:gd name="connsiteX12" fmla="*/ 2372819 w 3512522"/>
              <a:gd name="connsiteY12" fmla="*/ 571119 h 2637250"/>
              <a:gd name="connsiteX13" fmla="*/ 1464772 w 3512522"/>
              <a:gd name="connsiteY13" fmla="*/ 336 h 2637250"/>
              <a:gd name="connsiteX14" fmla="*/ 494664 w 3512522"/>
              <a:gd name="connsiteY14" fmla="*/ 649658 h 2637250"/>
              <a:gd name="connsiteX15" fmla="*/ 47377 w 3512522"/>
              <a:gd name="connsiteY15" fmla="*/ 1480703 h 2637250"/>
              <a:gd name="connsiteX16" fmla="*/ 56592 w 3512522"/>
              <a:gd name="connsiteY16" fmla="*/ 1993891 h 2637250"/>
              <a:gd name="connsiteX0" fmla="*/ 184838 w 3473128"/>
              <a:gd name="connsiteY0" fmla="*/ 1567171 h 2637250"/>
              <a:gd name="connsiteX1" fmla="*/ 696949 w 3473128"/>
              <a:gd name="connsiteY1" fmla="*/ 1643625 h 2637250"/>
              <a:gd name="connsiteX2" fmla="*/ 1120681 w 3473128"/>
              <a:gd name="connsiteY2" fmla="*/ 1588154 h 2637250"/>
              <a:gd name="connsiteX3" fmla="*/ 1905129 w 3473128"/>
              <a:gd name="connsiteY3" fmla="*/ 1564058 h 2637250"/>
              <a:gd name="connsiteX4" fmla="*/ 1995745 w 3473128"/>
              <a:gd name="connsiteY4" fmla="*/ 1984188 h 2637250"/>
              <a:gd name="connsiteX5" fmla="*/ 1839227 w 3473128"/>
              <a:gd name="connsiteY5" fmla="*/ 2420794 h 2637250"/>
              <a:gd name="connsiteX6" fmla="*/ 2264504 w 3473128"/>
              <a:gd name="connsiteY6" fmla="*/ 2627357 h 2637250"/>
              <a:gd name="connsiteX7" fmla="*/ 2719440 w 3473128"/>
              <a:gd name="connsiteY7" fmla="*/ 2541890 h 2637250"/>
              <a:gd name="connsiteX8" fmla="*/ 2799142 w 3473128"/>
              <a:gd name="connsiteY8" fmla="*/ 2101370 h 2637250"/>
              <a:gd name="connsiteX9" fmla="*/ 3287233 w 3473128"/>
              <a:gd name="connsiteY9" fmla="*/ 2076040 h 2637250"/>
              <a:gd name="connsiteX10" fmla="*/ 3463935 w 3473128"/>
              <a:gd name="connsiteY10" fmla="*/ 1717283 h 2637250"/>
              <a:gd name="connsiteX11" fmla="*/ 3082521 w 3473128"/>
              <a:gd name="connsiteY11" fmla="*/ 1262966 h 2637250"/>
              <a:gd name="connsiteX12" fmla="*/ 2333425 w 3473128"/>
              <a:gd name="connsiteY12" fmla="*/ 571119 h 2637250"/>
              <a:gd name="connsiteX13" fmla="*/ 1425378 w 3473128"/>
              <a:gd name="connsiteY13" fmla="*/ 336 h 2637250"/>
              <a:gd name="connsiteX14" fmla="*/ 455270 w 3473128"/>
              <a:gd name="connsiteY14" fmla="*/ 649658 h 2637250"/>
              <a:gd name="connsiteX15" fmla="*/ 7983 w 3473128"/>
              <a:gd name="connsiteY15" fmla="*/ 1480703 h 2637250"/>
              <a:gd name="connsiteX16" fmla="*/ 184838 w 3473128"/>
              <a:gd name="connsiteY16" fmla="*/ 1567171 h 2637250"/>
              <a:gd name="connsiteX0" fmla="*/ 47318 w 3335608"/>
              <a:gd name="connsiteY0" fmla="*/ 1567171 h 2637250"/>
              <a:gd name="connsiteX1" fmla="*/ 559429 w 3335608"/>
              <a:gd name="connsiteY1" fmla="*/ 1643625 h 2637250"/>
              <a:gd name="connsiteX2" fmla="*/ 983161 w 3335608"/>
              <a:gd name="connsiteY2" fmla="*/ 1588154 h 2637250"/>
              <a:gd name="connsiteX3" fmla="*/ 1767609 w 3335608"/>
              <a:gd name="connsiteY3" fmla="*/ 1564058 h 2637250"/>
              <a:gd name="connsiteX4" fmla="*/ 1858225 w 3335608"/>
              <a:gd name="connsiteY4" fmla="*/ 1984188 h 2637250"/>
              <a:gd name="connsiteX5" fmla="*/ 1701707 w 3335608"/>
              <a:gd name="connsiteY5" fmla="*/ 2420794 h 2637250"/>
              <a:gd name="connsiteX6" fmla="*/ 2126984 w 3335608"/>
              <a:gd name="connsiteY6" fmla="*/ 2627357 h 2637250"/>
              <a:gd name="connsiteX7" fmla="*/ 2581920 w 3335608"/>
              <a:gd name="connsiteY7" fmla="*/ 2541890 h 2637250"/>
              <a:gd name="connsiteX8" fmla="*/ 2661622 w 3335608"/>
              <a:gd name="connsiteY8" fmla="*/ 2101370 h 2637250"/>
              <a:gd name="connsiteX9" fmla="*/ 3149713 w 3335608"/>
              <a:gd name="connsiteY9" fmla="*/ 2076040 h 2637250"/>
              <a:gd name="connsiteX10" fmla="*/ 3326415 w 3335608"/>
              <a:gd name="connsiteY10" fmla="*/ 1717283 h 2637250"/>
              <a:gd name="connsiteX11" fmla="*/ 2945001 w 3335608"/>
              <a:gd name="connsiteY11" fmla="*/ 1262966 h 2637250"/>
              <a:gd name="connsiteX12" fmla="*/ 2195905 w 3335608"/>
              <a:gd name="connsiteY12" fmla="*/ 571119 h 2637250"/>
              <a:gd name="connsiteX13" fmla="*/ 1287858 w 3335608"/>
              <a:gd name="connsiteY13" fmla="*/ 336 h 2637250"/>
              <a:gd name="connsiteX14" fmla="*/ 317750 w 3335608"/>
              <a:gd name="connsiteY14" fmla="*/ 649658 h 2637250"/>
              <a:gd name="connsiteX15" fmla="*/ 53343 w 3335608"/>
              <a:gd name="connsiteY15" fmla="*/ 1107323 h 2637250"/>
              <a:gd name="connsiteX16" fmla="*/ 47318 w 3335608"/>
              <a:gd name="connsiteY16" fmla="*/ 1567171 h 2637250"/>
              <a:gd name="connsiteX0" fmla="*/ 62455 w 3312645"/>
              <a:gd name="connsiteY0" fmla="*/ 1498591 h 2637250"/>
              <a:gd name="connsiteX1" fmla="*/ 536466 w 3312645"/>
              <a:gd name="connsiteY1" fmla="*/ 1643625 h 2637250"/>
              <a:gd name="connsiteX2" fmla="*/ 960198 w 3312645"/>
              <a:gd name="connsiteY2" fmla="*/ 1588154 h 2637250"/>
              <a:gd name="connsiteX3" fmla="*/ 1744646 w 3312645"/>
              <a:gd name="connsiteY3" fmla="*/ 1564058 h 2637250"/>
              <a:gd name="connsiteX4" fmla="*/ 1835262 w 3312645"/>
              <a:gd name="connsiteY4" fmla="*/ 1984188 h 2637250"/>
              <a:gd name="connsiteX5" fmla="*/ 1678744 w 3312645"/>
              <a:gd name="connsiteY5" fmla="*/ 2420794 h 2637250"/>
              <a:gd name="connsiteX6" fmla="*/ 2104021 w 3312645"/>
              <a:gd name="connsiteY6" fmla="*/ 2627357 h 2637250"/>
              <a:gd name="connsiteX7" fmla="*/ 2558957 w 3312645"/>
              <a:gd name="connsiteY7" fmla="*/ 2541890 h 2637250"/>
              <a:gd name="connsiteX8" fmla="*/ 2638659 w 3312645"/>
              <a:gd name="connsiteY8" fmla="*/ 2101370 h 2637250"/>
              <a:gd name="connsiteX9" fmla="*/ 3126750 w 3312645"/>
              <a:gd name="connsiteY9" fmla="*/ 2076040 h 2637250"/>
              <a:gd name="connsiteX10" fmla="*/ 3303452 w 3312645"/>
              <a:gd name="connsiteY10" fmla="*/ 1717283 h 2637250"/>
              <a:gd name="connsiteX11" fmla="*/ 2922038 w 3312645"/>
              <a:gd name="connsiteY11" fmla="*/ 1262966 h 2637250"/>
              <a:gd name="connsiteX12" fmla="*/ 2172942 w 3312645"/>
              <a:gd name="connsiteY12" fmla="*/ 571119 h 2637250"/>
              <a:gd name="connsiteX13" fmla="*/ 1264895 w 3312645"/>
              <a:gd name="connsiteY13" fmla="*/ 336 h 2637250"/>
              <a:gd name="connsiteX14" fmla="*/ 294787 w 3312645"/>
              <a:gd name="connsiteY14" fmla="*/ 649658 h 2637250"/>
              <a:gd name="connsiteX15" fmla="*/ 30380 w 3312645"/>
              <a:gd name="connsiteY15" fmla="*/ 1107323 h 2637250"/>
              <a:gd name="connsiteX16" fmla="*/ 62455 w 3312645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07323 h 2637250"/>
              <a:gd name="connsiteX16" fmla="*/ 61587 w 3311777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37803 h 2637250"/>
              <a:gd name="connsiteX16" fmla="*/ 61587 w 3311777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9823 w 3260013"/>
              <a:gd name="connsiteY0" fmla="*/ 1498591 h 2637250"/>
              <a:gd name="connsiteX1" fmla="*/ 468594 w 3260013"/>
              <a:gd name="connsiteY1" fmla="*/ 1590285 h 2637250"/>
              <a:gd name="connsiteX2" fmla="*/ 907566 w 3260013"/>
              <a:gd name="connsiteY2" fmla="*/ 1588154 h 2637250"/>
              <a:gd name="connsiteX3" fmla="*/ 1692014 w 3260013"/>
              <a:gd name="connsiteY3" fmla="*/ 1564058 h 2637250"/>
              <a:gd name="connsiteX4" fmla="*/ 1782630 w 3260013"/>
              <a:gd name="connsiteY4" fmla="*/ 1984188 h 2637250"/>
              <a:gd name="connsiteX5" fmla="*/ 1626112 w 3260013"/>
              <a:gd name="connsiteY5" fmla="*/ 2420794 h 2637250"/>
              <a:gd name="connsiteX6" fmla="*/ 2051389 w 3260013"/>
              <a:gd name="connsiteY6" fmla="*/ 2627357 h 2637250"/>
              <a:gd name="connsiteX7" fmla="*/ 2506325 w 3260013"/>
              <a:gd name="connsiteY7" fmla="*/ 2541890 h 2637250"/>
              <a:gd name="connsiteX8" fmla="*/ 2586027 w 3260013"/>
              <a:gd name="connsiteY8" fmla="*/ 2101370 h 2637250"/>
              <a:gd name="connsiteX9" fmla="*/ 3074118 w 3260013"/>
              <a:gd name="connsiteY9" fmla="*/ 2076040 h 2637250"/>
              <a:gd name="connsiteX10" fmla="*/ 3250820 w 3260013"/>
              <a:gd name="connsiteY10" fmla="*/ 1717283 h 2637250"/>
              <a:gd name="connsiteX11" fmla="*/ 2869406 w 3260013"/>
              <a:gd name="connsiteY11" fmla="*/ 1262966 h 2637250"/>
              <a:gd name="connsiteX12" fmla="*/ 2120310 w 3260013"/>
              <a:gd name="connsiteY12" fmla="*/ 571119 h 2637250"/>
              <a:gd name="connsiteX13" fmla="*/ 1212263 w 3260013"/>
              <a:gd name="connsiteY13" fmla="*/ 336 h 2637250"/>
              <a:gd name="connsiteX14" fmla="*/ 242155 w 3260013"/>
              <a:gd name="connsiteY14" fmla="*/ 649658 h 2637250"/>
              <a:gd name="connsiteX15" fmla="*/ 9823 w 3260013"/>
              <a:gd name="connsiteY15" fmla="*/ 1498591 h 2637250"/>
              <a:gd name="connsiteX0" fmla="*/ 6156 w 3340166"/>
              <a:gd name="connsiteY0" fmla="*/ 1414771 h 2637250"/>
              <a:gd name="connsiteX1" fmla="*/ 548747 w 3340166"/>
              <a:gd name="connsiteY1" fmla="*/ 159028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558789"/>
              <a:gd name="connsiteX1" fmla="*/ 548747 w 3340166"/>
              <a:gd name="connsiteY1" fmla="*/ 1567425 h 2558789"/>
              <a:gd name="connsiteX2" fmla="*/ 995339 w 3340166"/>
              <a:gd name="connsiteY2" fmla="*/ 1557674 h 2558789"/>
              <a:gd name="connsiteX3" fmla="*/ 1772167 w 3340166"/>
              <a:gd name="connsiteY3" fmla="*/ 1564058 h 2558789"/>
              <a:gd name="connsiteX4" fmla="*/ 1862783 w 3340166"/>
              <a:gd name="connsiteY4" fmla="*/ 1984188 h 2558789"/>
              <a:gd name="connsiteX5" fmla="*/ 1706265 w 3340166"/>
              <a:gd name="connsiteY5" fmla="*/ 2420794 h 2558789"/>
              <a:gd name="connsiteX6" fmla="*/ 2586478 w 3340166"/>
              <a:gd name="connsiteY6" fmla="*/ 2541890 h 2558789"/>
              <a:gd name="connsiteX7" fmla="*/ 2666180 w 3340166"/>
              <a:gd name="connsiteY7" fmla="*/ 2101370 h 2558789"/>
              <a:gd name="connsiteX8" fmla="*/ 3154271 w 3340166"/>
              <a:gd name="connsiteY8" fmla="*/ 2076040 h 2558789"/>
              <a:gd name="connsiteX9" fmla="*/ 3330973 w 3340166"/>
              <a:gd name="connsiteY9" fmla="*/ 1717283 h 2558789"/>
              <a:gd name="connsiteX10" fmla="*/ 2949559 w 3340166"/>
              <a:gd name="connsiteY10" fmla="*/ 1262966 h 2558789"/>
              <a:gd name="connsiteX11" fmla="*/ 2200463 w 3340166"/>
              <a:gd name="connsiteY11" fmla="*/ 571119 h 2558789"/>
              <a:gd name="connsiteX12" fmla="*/ 1292416 w 3340166"/>
              <a:gd name="connsiteY12" fmla="*/ 336 h 2558789"/>
              <a:gd name="connsiteX13" fmla="*/ 322308 w 3340166"/>
              <a:gd name="connsiteY13" fmla="*/ 649658 h 2558789"/>
              <a:gd name="connsiteX14" fmla="*/ 6156 w 3340166"/>
              <a:gd name="connsiteY14" fmla="*/ 1414771 h 2558789"/>
              <a:gd name="connsiteX0" fmla="*/ 6156 w 3340166"/>
              <a:gd name="connsiteY0" fmla="*/ 1414771 h 2542612"/>
              <a:gd name="connsiteX1" fmla="*/ 548747 w 3340166"/>
              <a:gd name="connsiteY1" fmla="*/ 1567425 h 2542612"/>
              <a:gd name="connsiteX2" fmla="*/ 995339 w 3340166"/>
              <a:gd name="connsiteY2" fmla="*/ 1557674 h 2542612"/>
              <a:gd name="connsiteX3" fmla="*/ 1772167 w 3340166"/>
              <a:gd name="connsiteY3" fmla="*/ 1564058 h 2542612"/>
              <a:gd name="connsiteX4" fmla="*/ 1862783 w 3340166"/>
              <a:gd name="connsiteY4" fmla="*/ 1984188 h 2542612"/>
              <a:gd name="connsiteX5" fmla="*/ 2586478 w 3340166"/>
              <a:gd name="connsiteY5" fmla="*/ 2541890 h 2542612"/>
              <a:gd name="connsiteX6" fmla="*/ 2666180 w 3340166"/>
              <a:gd name="connsiteY6" fmla="*/ 2101370 h 2542612"/>
              <a:gd name="connsiteX7" fmla="*/ 3154271 w 3340166"/>
              <a:gd name="connsiteY7" fmla="*/ 2076040 h 2542612"/>
              <a:gd name="connsiteX8" fmla="*/ 3330973 w 3340166"/>
              <a:gd name="connsiteY8" fmla="*/ 1717283 h 2542612"/>
              <a:gd name="connsiteX9" fmla="*/ 2949559 w 3340166"/>
              <a:gd name="connsiteY9" fmla="*/ 1262966 h 2542612"/>
              <a:gd name="connsiteX10" fmla="*/ 2200463 w 3340166"/>
              <a:gd name="connsiteY10" fmla="*/ 571119 h 2542612"/>
              <a:gd name="connsiteX11" fmla="*/ 1292416 w 3340166"/>
              <a:gd name="connsiteY11" fmla="*/ 336 h 2542612"/>
              <a:gd name="connsiteX12" fmla="*/ 322308 w 3340166"/>
              <a:gd name="connsiteY12" fmla="*/ 649658 h 2542612"/>
              <a:gd name="connsiteX13" fmla="*/ 6156 w 3340166"/>
              <a:gd name="connsiteY13" fmla="*/ 1414771 h 2542612"/>
              <a:gd name="connsiteX0" fmla="*/ 6156 w 3340166"/>
              <a:gd name="connsiteY0" fmla="*/ 1414771 h 2118455"/>
              <a:gd name="connsiteX1" fmla="*/ 548747 w 3340166"/>
              <a:gd name="connsiteY1" fmla="*/ 1567425 h 2118455"/>
              <a:gd name="connsiteX2" fmla="*/ 995339 w 3340166"/>
              <a:gd name="connsiteY2" fmla="*/ 1557674 h 2118455"/>
              <a:gd name="connsiteX3" fmla="*/ 1772167 w 3340166"/>
              <a:gd name="connsiteY3" fmla="*/ 1564058 h 2118455"/>
              <a:gd name="connsiteX4" fmla="*/ 1862783 w 3340166"/>
              <a:gd name="connsiteY4" fmla="*/ 1984188 h 2118455"/>
              <a:gd name="connsiteX5" fmla="*/ 2666180 w 3340166"/>
              <a:gd name="connsiteY5" fmla="*/ 2101370 h 2118455"/>
              <a:gd name="connsiteX6" fmla="*/ 3154271 w 3340166"/>
              <a:gd name="connsiteY6" fmla="*/ 2076040 h 2118455"/>
              <a:gd name="connsiteX7" fmla="*/ 3330973 w 3340166"/>
              <a:gd name="connsiteY7" fmla="*/ 1717283 h 2118455"/>
              <a:gd name="connsiteX8" fmla="*/ 2949559 w 3340166"/>
              <a:gd name="connsiteY8" fmla="*/ 1262966 h 2118455"/>
              <a:gd name="connsiteX9" fmla="*/ 2200463 w 3340166"/>
              <a:gd name="connsiteY9" fmla="*/ 571119 h 2118455"/>
              <a:gd name="connsiteX10" fmla="*/ 1292416 w 3340166"/>
              <a:gd name="connsiteY10" fmla="*/ 336 h 2118455"/>
              <a:gd name="connsiteX11" fmla="*/ 322308 w 3340166"/>
              <a:gd name="connsiteY11" fmla="*/ 649658 h 2118455"/>
              <a:gd name="connsiteX12" fmla="*/ 6156 w 3340166"/>
              <a:gd name="connsiteY12" fmla="*/ 1414771 h 2118455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7721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166"/>
              <a:gd name="connsiteY0" fmla="*/ 1414771 h 2116094"/>
              <a:gd name="connsiteX1" fmla="*/ 548747 w 3340166"/>
              <a:gd name="connsiteY1" fmla="*/ 1567425 h 2116094"/>
              <a:gd name="connsiteX2" fmla="*/ 995339 w 3340166"/>
              <a:gd name="connsiteY2" fmla="*/ 1557674 h 2116094"/>
              <a:gd name="connsiteX3" fmla="*/ 1810267 w 3340166"/>
              <a:gd name="connsiteY3" fmla="*/ 1564058 h 2116094"/>
              <a:gd name="connsiteX4" fmla="*/ 1969463 w 3340166"/>
              <a:gd name="connsiteY4" fmla="*/ 2022288 h 2116094"/>
              <a:gd name="connsiteX5" fmla="*/ 2666180 w 3340166"/>
              <a:gd name="connsiteY5" fmla="*/ 2101370 h 2116094"/>
              <a:gd name="connsiteX6" fmla="*/ 3154271 w 3340166"/>
              <a:gd name="connsiteY6" fmla="*/ 2076040 h 2116094"/>
              <a:gd name="connsiteX7" fmla="*/ 3330973 w 3340166"/>
              <a:gd name="connsiteY7" fmla="*/ 1717283 h 2116094"/>
              <a:gd name="connsiteX8" fmla="*/ 2949559 w 3340166"/>
              <a:gd name="connsiteY8" fmla="*/ 1262966 h 2116094"/>
              <a:gd name="connsiteX9" fmla="*/ 2200463 w 3340166"/>
              <a:gd name="connsiteY9" fmla="*/ 571119 h 2116094"/>
              <a:gd name="connsiteX10" fmla="*/ 1292416 w 3340166"/>
              <a:gd name="connsiteY10" fmla="*/ 336 h 2116094"/>
              <a:gd name="connsiteX11" fmla="*/ 322308 w 3340166"/>
              <a:gd name="connsiteY11" fmla="*/ 649658 h 2116094"/>
              <a:gd name="connsiteX12" fmla="*/ 6156 w 3340166"/>
              <a:gd name="connsiteY12" fmla="*/ 1414771 h 2116094"/>
              <a:gd name="connsiteX0" fmla="*/ 6156 w 3340240"/>
              <a:gd name="connsiteY0" fmla="*/ 1414771 h 2102894"/>
              <a:gd name="connsiteX1" fmla="*/ 548747 w 3340240"/>
              <a:gd name="connsiteY1" fmla="*/ 1567425 h 2102894"/>
              <a:gd name="connsiteX2" fmla="*/ 995339 w 3340240"/>
              <a:gd name="connsiteY2" fmla="*/ 1557674 h 2102894"/>
              <a:gd name="connsiteX3" fmla="*/ 1810267 w 3340240"/>
              <a:gd name="connsiteY3" fmla="*/ 1564058 h 2102894"/>
              <a:gd name="connsiteX4" fmla="*/ 1969463 w 3340240"/>
              <a:gd name="connsiteY4" fmla="*/ 2022288 h 2102894"/>
              <a:gd name="connsiteX5" fmla="*/ 2658560 w 3340240"/>
              <a:gd name="connsiteY5" fmla="*/ 2070890 h 2102894"/>
              <a:gd name="connsiteX6" fmla="*/ 3154271 w 3340240"/>
              <a:gd name="connsiteY6" fmla="*/ 2076040 h 2102894"/>
              <a:gd name="connsiteX7" fmla="*/ 3330973 w 3340240"/>
              <a:gd name="connsiteY7" fmla="*/ 1717283 h 2102894"/>
              <a:gd name="connsiteX8" fmla="*/ 2949559 w 3340240"/>
              <a:gd name="connsiteY8" fmla="*/ 1262966 h 2102894"/>
              <a:gd name="connsiteX9" fmla="*/ 2200463 w 3340240"/>
              <a:gd name="connsiteY9" fmla="*/ 571119 h 2102894"/>
              <a:gd name="connsiteX10" fmla="*/ 1292416 w 3340240"/>
              <a:gd name="connsiteY10" fmla="*/ 336 h 2102894"/>
              <a:gd name="connsiteX11" fmla="*/ 322308 w 3340240"/>
              <a:gd name="connsiteY11" fmla="*/ 649658 h 2102894"/>
              <a:gd name="connsiteX12" fmla="*/ 6156 w 3340240"/>
              <a:gd name="connsiteY12" fmla="*/ 1414771 h 2102894"/>
              <a:gd name="connsiteX0" fmla="*/ 6156 w 3341639"/>
              <a:gd name="connsiteY0" fmla="*/ 1414771 h 2097139"/>
              <a:gd name="connsiteX1" fmla="*/ 548747 w 3341639"/>
              <a:gd name="connsiteY1" fmla="*/ 1567425 h 2097139"/>
              <a:gd name="connsiteX2" fmla="*/ 995339 w 3341639"/>
              <a:gd name="connsiteY2" fmla="*/ 1557674 h 2097139"/>
              <a:gd name="connsiteX3" fmla="*/ 1810267 w 3341639"/>
              <a:gd name="connsiteY3" fmla="*/ 1564058 h 2097139"/>
              <a:gd name="connsiteX4" fmla="*/ 1969463 w 3341639"/>
              <a:gd name="connsiteY4" fmla="*/ 2022288 h 2097139"/>
              <a:gd name="connsiteX5" fmla="*/ 2658560 w 3341639"/>
              <a:gd name="connsiteY5" fmla="*/ 2070890 h 2097139"/>
              <a:gd name="connsiteX6" fmla="*/ 3184751 w 3341639"/>
              <a:gd name="connsiteY6" fmla="*/ 2068420 h 2097139"/>
              <a:gd name="connsiteX7" fmla="*/ 3330973 w 3341639"/>
              <a:gd name="connsiteY7" fmla="*/ 1717283 h 2097139"/>
              <a:gd name="connsiteX8" fmla="*/ 2949559 w 3341639"/>
              <a:gd name="connsiteY8" fmla="*/ 1262966 h 2097139"/>
              <a:gd name="connsiteX9" fmla="*/ 2200463 w 3341639"/>
              <a:gd name="connsiteY9" fmla="*/ 571119 h 2097139"/>
              <a:gd name="connsiteX10" fmla="*/ 1292416 w 3341639"/>
              <a:gd name="connsiteY10" fmla="*/ 336 h 2097139"/>
              <a:gd name="connsiteX11" fmla="*/ 322308 w 3341639"/>
              <a:gd name="connsiteY11" fmla="*/ 649658 h 2097139"/>
              <a:gd name="connsiteX12" fmla="*/ 6156 w 3341639"/>
              <a:gd name="connsiteY12" fmla="*/ 1414771 h 2097139"/>
              <a:gd name="connsiteX0" fmla="*/ 6156 w 3342312"/>
              <a:gd name="connsiteY0" fmla="*/ 1414771 h 2103636"/>
              <a:gd name="connsiteX1" fmla="*/ 548747 w 3342312"/>
              <a:gd name="connsiteY1" fmla="*/ 1567425 h 2103636"/>
              <a:gd name="connsiteX2" fmla="*/ 995339 w 3342312"/>
              <a:gd name="connsiteY2" fmla="*/ 1557674 h 2103636"/>
              <a:gd name="connsiteX3" fmla="*/ 1810267 w 3342312"/>
              <a:gd name="connsiteY3" fmla="*/ 1564058 h 2103636"/>
              <a:gd name="connsiteX4" fmla="*/ 1969463 w 3342312"/>
              <a:gd name="connsiteY4" fmla="*/ 2022288 h 2103636"/>
              <a:gd name="connsiteX5" fmla="*/ 2612840 w 3342312"/>
              <a:gd name="connsiteY5" fmla="*/ 2086130 h 2103636"/>
              <a:gd name="connsiteX6" fmla="*/ 3184751 w 3342312"/>
              <a:gd name="connsiteY6" fmla="*/ 2068420 h 2103636"/>
              <a:gd name="connsiteX7" fmla="*/ 3330973 w 3342312"/>
              <a:gd name="connsiteY7" fmla="*/ 1717283 h 2103636"/>
              <a:gd name="connsiteX8" fmla="*/ 2949559 w 3342312"/>
              <a:gd name="connsiteY8" fmla="*/ 1262966 h 2103636"/>
              <a:gd name="connsiteX9" fmla="*/ 2200463 w 3342312"/>
              <a:gd name="connsiteY9" fmla="*/ 571119 h 2103636"/>
              <a:gd name="connsiteX10" fmla="*/ 1292416 w 3342312"/>
              <a:gd name="connsiteY10" fmla="*/ 336 h 2103636"/>
              <a:gd name="connsiteX11" fmla="*/ 322308 w 3342312"/>
              <a:gd name="connsiteY11" fmla="*/ 649658 h 2103636"/>
              <a:gd name="connsiteX12" fmla="*/ 6156 w 3342312"/>
              <a:gd name="connsiteY12" fmla="*/ 1414771 h 2103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342312" h="2103636">
                <a:moveTo>
                  <a:pt x="6156" y="1414771"/>
                </a:moveTo>
                <a:cubicBezTo>
                  <a:pt x="43896" y="1567732"/>
                  <a:pt x="368643" y="1551228"/>
                  <a:pt x="548747" y="1567425"/>
                </a:cubicBezTo>
                <a:cubicBezTo>
                  <a:pt x="728851" y="1583622"/>
                  <a:pt x="785086" y="1558235"/>
                  <a:pt x="995339" y="1557674"/>
                </a:cubicBezTo>
                <a:cubicBezTo>
                  <a:pt x="1205592" y="1557113"/>
                  <a:pt x="1647913" y="1486622"/>
                  <a:pt x="1810267" y="1564058"/>
                </a:cubicBezTo>
                <a:cubicBezTo>
                  <a:pt x="1972621" y="1641494"/>
                  <a:pt x="1835701" y="1935276"/>
                  <a:pt x="1969463" y="2022288"/>
                </a:cubicBezTo>
                <a:cubicBezTo>
                  <a:pt x="2103225" y="2109300"/>
                  <a:pt x="2410292" y="2078441"/>
                  <a:pt x="2612840" y="2086130"/>
                </a:cubicBezTo>
                <a:cubicBezTo>
                  <a:pt x="2815388" y="2093819"/>
                  <a:pt x="3065062" y="2129894"/>
                  <a:pt x="3184751" y="2068420"/>
                </a:cubicBezTo>
                <a:cubicBezTo>
                  <a:pt x="3304440" y="2006946"/>
                  <a:pt x="3370172" y="1851525"/>
                  <a:pt x="3330973" y="1717283"/>
                </a:cubicBezTo>
                <a:cubicBezTo>
                  <a:pt x="3291774" y="1583041"/>
                  <a:pt x="3137977" y="1453993"/>
                  <a:pt x="2949559" y="1262966"/>
                </a:cubicBezTo>
                <a:cubicBezTo>
                  <a:pt x="2761141" y="1071939"/>
                  <a:pt x="2476653" y="781557"/>
                  <a:pt x="2200463" y="571119"/>
                </a:cubicBezTo>
                <a:cubicBezTo>
                  <a:pt x="1924273" y="360681"/>
                  <a:pt x="1605442" y="-12754"/>
                  <a:pt x="1292416" y="336"/>
                </a:cubicBezTo>
                <a:cubicBezTo>
                  <a:pt x="979390" y="13426"/>
                  <a:pt x="536685" y="413919"/>
                  <a:pt x="322308" y="649658"/>
                </a:cubicBezTo>
                <a:cubicBezTo>
                  <a:pt x="107931" y="885397"/>
                  <a:pt x="-31584" y="1261810"/>
                  <a:pt x="6156" y="141477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6959273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/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/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/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/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/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/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/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/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3" name="Straight Arrow Connector 112"/>
          <p:cNvCxnSpPr>
            <a:endCxn id="85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4" name="Straight Arrow Connector 113"/>
          <p:cNvCxnSpPr>
            <a:endCxn id="86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5" name="Straight Arrow Connector 114"/>
          <p:cNvCxnSpPr>
            <a:stCxn id="85" idx="3"/>
            <a:endCxn id="87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6" name="Straight Arrow Connector 115"/>
          <p:cNvCxnSpPr>
            <a:stCxn id="85" idx="5"/>
            <a:endCxn id="88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7" name="Straight Arrow Connector 116"/>
          <p:cNvCxnSpPr>
            <a:endCxn id="89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8" name="Straight Arrow Connector 117"/>
          <p:cNvCxnSpPr>
            <a:endCxn id="90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9" name="Straight Arrow Connector 118"/>
          <p:cNvCxnSpPr>
            <a:stCxn id="83" idx="3"/>
            <a:endCxn id="91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20" name="Straight Arrow Connector 119"/>
          <p:cNvCxnSpPr>
            <a:stCxn id="83" idx="5"/>
            <a:endCxn id="92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24" name="Oval 123"/>
          <p:cNvSpPr/>
          <p:nvPr/>
        </p:nvSpPr>
        <p:spPr>
          <a:xfrm>
            <a:off x="6846963" y="4009409"/>
            <a:ext cx="528702" cy="533402"/>
          </a:xfrm>
          <a:prstGeom prst="ellipse">
            <a:avLst/>
          </a:prstGeom>
          <a:noFill/>
          <a:ln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</a:p>
          <a:p>
            <a:pPr lvl="1"/>
            <a:r>
              <a:rPr lang="fi-FI" sz="2000"/>
              <a:t>Grow by turning </a:t>
            </a:r>
            <a:r>
              <a:rPr lang="fi-FI" sz="2000" smtClean="0"/>
              <a:t>leaves into internal nodes</a:t>
            </a:r>
          </a:p>
        </p:txBody>
      </p:sp>
    </p:spTree>
    <p:extLst>
      <p:ext uri="{BB962C8B-B14F-4D97-AF65-F5344CB8AC3E}">
        <p14:creationId xmlns:p14="http://schemas.microsoft.com/office/powerpoint/2010/main" val="2066580543"/>
      </p:ext>
    </p:extLst>
  </p:cSld>
  <p:clrMapOvr>
    <a:masterClrMapping/>
  </p:clrMapOvr>
  <p:transition advClick="0" advTm="25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reeform 125"/>
          <p:cNvSpPr/>
          <p:nvPr/>
        </p:nvSpPr>
        <p:spPr>
          <a:xfrm>
            <a:off x="4933436" y="2462185"/>
            <a:ext cx="3340166" cy="2637250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736343 w 3512522"/>
              <a:gd name="connsiteY2" fmla="*/ 16436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736343 w 3512522"/>
              <a:gd name="connsiteY1" fmla="*/ 1643625 h 2637250"/>
              <a:gd name="connsiteX2" fmla="*/ 1160075 w 3512522"/>
              <a:gd name="connsiteY2" fmla="*/ 1588154 h 2637250"/>
              <a:gd name="connsiteX3" fmla="*/ 1944523 w 3512522"/>
              <a:gd name="connsiteY3" fmla="*/ 1564058 h 2637250"/>
              <a:gd name="connsiteX4" fmla="*/ 2035139 w 3512522"/>
              <a:gd name="connsiteY4" fmla="*/ 1984188 h 2637250"/>
              <a:gd name="connsiteX5" fmla="*/ 1878621 w 3512522"/>
              <a:gd name="connsiteY5" fmla="*/ 2420794 h 2637250"/>
              <a:gd name="connsiteX6" fmla="*/ 2303898 w 3512522"/>
              <a:gd name="connsiteY6" fmla="*/ 2627357 h 2637250"/>
              <a:gd name="connsiteX7" fmla="*/ 2758834 w 3512522"/>
              <a:gd name="connsiteY7" fmla="*/ 2541890 h 2637250"/>
              <a:gd name="connsiteX8" fmla="*/ 2838536 w 3512522"/>
              <a:gd name="connsiteY8" fmla="*/ 2101370 h 2637250"/>
              <a:gd name="connsiteX9" fmla="*/ 3326627 w 3512522"/>
              <a:gd name="connsiteY9" fmla="*/ 2076040 h 2637250"/>
              <a:gd name="connsiteX10" fmla="*/ 3503329 w 3512522"/>
              <a:gd name="connsiteY10" fmla="*/ 1717283 h 2637250"/>
              <a:gd name="connsiteX11" fmla="*/ 3121915 w 3512522"/>
              <a:gd name="connsiteY11" fmla="*/ 1262966 h 2637250"/>
              <a:gd name="connsiteX12" fmla="*/ 2372819 w 3512522"/>
              <a:gd name="connsiteY12" fmla="*/ 571119 h 2637250"/>
              <a:gd name="connsiteX13" fmla="*/ 1464772 w 3512522"/>
              <a:gd name="connsiteY13" fmla="*/ 336 h 2637250"/>
              <a:gd name="connsiteX14" fmla="*/ 494664 w 3512522"/>
              <a:gd name="connsiteY14" fmla="*/ 649658 h 2637250"/>
              <a:gd name="connsiteX15" fmla="*/ 47377 w 3512522"/>
              <a:gd name="connsiteY15" fmla="*/ 1480703 h 2637250"/>
              <a:gd name="connsiteX16" fmla="*/ 56592 w 3512522"/>
              <a:gd name="connsiteY16" fmla="*/ 1993891 h 2637250"/>
              <a:gd name="connsiteX0" fmla="*/ 184838 w 3473128"/>
              <a:gd name="connsiteY0" fmla="*/ 1567171 h 2637250"/>
              <a:gd name="connsiteX1" fmla="*/ 696949 w 3473128"/>
              <a:gd name="connsiteY1" fmla="*/ 1643625 h 2637250"/>
              <a:gd name="connsiteX2" fmla="*/ 1120681 w 3473128"/>
              <a:gd name="connsiteY2" fmla="*/ 1588154 h 2637250"/>
              <a:gd name="connsiteX3" fmla="*/ 1905129 w 3473128"/>
              <a:gd name="connsiteY3" fmla="*/ 1564058 h 2637250"/>
              <a:gd name="connsiteX4" fmla="*/ 1995745 w 3473128"/>
              <a:gd name="connsiteY4" fmla="*/ 1984188 h 2637250"/>
              <a:gd name="connsiteX5" fmla="*/ 1839227 w 3473128"/>
              <a:gd name="connsiteY5" fmla="*/ 2420794 h 2637250"/>
              <a:gd name="connsiteX6" fmla="*/ 2264504 w 3473128"/>
              <a:gd name="connsiteY6" fmla="*/ 2627357 h 2637250"/>
              <a:gd name="connsiteX7" fmla="*/ 2719440 w 3473128"/>
              <a:gd name="connsiteY7" fmla="*/ 2541890 h 2637250"/>
              <a:gd name="connsiteX8" fmla="*/ 2799142 w 3473128"/>
              <a:gd name="connsiteY8" fmla="*/ 2101370 h 2637250"/>
              <a:gd name="connsiteX9" fmla="*/ 3287233 w 3473128"/>
              <a:gd name="connsiteY9" fmla="*/ 2076040 h 2637250"/>
              <a:gd name="connsiteX10" fmla="*/ 3463935 w 3473128"/>
              <a:gd name="connsiteY10" fmla="*/ 1717283 h 2637250"/>
              <a:gd name="connsiteX11" fmla="*/ 3082521 w 3473128"/>
              <a:gd name="connsiteY11" fmla="*/ 1262966 h 2637250"/>
              <a:gd name="connsiteX12" fmla="*/ 2333425 w 3473128"/>
              <a:gd name="connsiteY12" fmla="*/ 571119 h 2637250"/>
              <a:gd name="connsiteX13" fmla="*/ 1425378 w 3473128"/>
              <a:gd name="connsiteY13" fmla="*/ 336 h 2637250"/>
              <a:gd name="connsiteX14" fmla="*/ 455270 w 3473128"/>
              <a:gd name="connsiteY14" fmla="*/ 649658 h 2637250"/>
              <a:gd name="connsiteX15" fmla="*/ 7983 w 3473128"/>
              <a:gd name="connsiteY15" fmla="*/ 1480703 h 2637250"/>
              <a:gd name="connsiteX16" fmla="*/ 184838 w 3473128"/>
              <a:gd name="connsiteY16" fmla="*/ 1567171 h 2637250"/>
              <a:gd name="connsiteX0" fmla="*/ 47318 w 3335608"/>
              <a:gd name="connsiteY0" fmla="*/ 1567171 h 2637250"/>
              <a:gd name="connsiteX1" fmla="*/ 559429 w 3335608"/>
              <a:gd name="connsiteY1" fmla="*/ 1643625 h 2637250"/>
              <a:gd name="connsiteX2" fmla="*/ 983161 w 3335608"/>
              <a:gd name="connsiteY2" fmla="*/ 1588154 h 2637250"/>
              <a:gd name="connsiteX3" fmla="*/ 1767609 w 3335608"/>
              <a:gd name="connsiteY3" fmla="*/ 1564058 h 2637250"/>
              <a:gd name="connsiteX4" fmla="*/ 1858225 w 3335608"/>
              <a:gd name="connsiteY4" fmla="*/ 1984188 h 2637250"/>
              <a:gd name="connsiteX5" fmla="*/ 1701707 w 3335608"/>
              <a:gd name="connsiteY5" fmla="*/ 2420794 h 2637250"/>
              <a:gd name="connsiteX6" fmla="*/ 2126984 w 3335608"/>
              <a:gd name="connsiteY6" fmla="*/ 2627357 h 2637250"/>
              <a:gd name="connsiteX7" fmla="*/ 2581920 w 3335608"/>
              <a:gd name="connsiteY7" fmla="*/ 2541890 h 2637250"/>
              <a:gd name="connsiteX8" fmla="*/ 2661622 w 3335608"/>
              <a:gd name="connsiteY8" fmla="*/ 2101370 h 2637250"/>
              <a:gd name="connsiteX9" fmla="*/ 3149713 w 3335608"/>
              <a:gd name="connsiteY9" fmla="*/ 2076040 h 2637250"/>
              <a:gd name="connsiteX10" fmla="*/ 3326415 w 3335608"/>
              <a:gd name="connsiteY10" fmla="*/ 1717283 h 2637250"/>
              <a:gd name="connsiteX11" fmla="*/ 2945001 w 3335608"/>
              <a:gd name="connsiteY11" fmla="*/ 1262966 h 2637250"/>
              <a:gd name="connsiteX12" fmla="*/ 2195905 w 3335608"/>
              <a:gd name="connsiteY12" fmla="*/ 571119 h 2637250"/>
              <a:gd name="connsiteX13" fmla="*/ 1287858 w 3335608"/>
              <a:gd name="connsiteY13" fmla="*/ 336 h 2637250"/>
              <a:gd name="connsiteX14" fmla="*/ 317750 w 3335608"/>
              <a:gd name="connsiteY14" fmla="*/ 649658 h 2637250"/>
              <a:gd name="connsiteX15" fmla="*/ 53343 w 3335608"/>
              <a:gd name="connsiteY15" fmla="*/ 1107323 h 2637250"/>
              <a:gd name="connsiteX16" fmla="*/ 47318 w 3335608"/>
              <a:gd name="connsiteY16" fmla="*/ 1567171 h 2637250"/>
              <a:gd name="connsiteX0" fmla="*/ 62455 w 3312645"/>
              <a:gd name="connsiteY0" fmla="*/ 1498591 h 2637250"/>
              <a:gd name="connsiteX1" fmla="*/ 536466 w 3312645"/>
              <a:gd name="connsiteY1" fmla="*/ 1643625 h 2637250"/>
              <a:gd name="connsiteX2" fmla="*/ 960198 w 3312645"/>
              <a:gd name="connsiteY2" fmla="*/ 1588154 h 2637250"/>
              <a:gd name="connsiteX3" fmla="*/ 1744646 w 3312645"/>
              <a:gd name="connsiteY3" fmla="*/ 1564058 h 2637250"/>
              <a:gd name="connsiteX4" fmla="*/ 1835262 w 3312645"/>
              <a:gd name="connsiteY4" fmla="*/ 1984188 h 2637250"/>
              <a:gd name="connsiteX5" fmla="*/ 1678744 w 3312645"/>
              <a:gd name="connsiteY5" fmla="*/ 2420794 h 2637250"/>
              <a:gd name="connsiteX6" fmla="*/ 2104021 w 3312645"/>
              <a:gd name="connsiteY6" fmla="*/ 2627357 h 2637250"/>
              <a:gd name="connsiteX7" fmla="*/ 2558957 w 3312645"/>
              <a:gd name="connsiteY7" fmla="*/ 2541890 h 2637250"/>
              <a:gd name="connsiteX8" fmla="*/ 2638659 w 3312645"/>
              <a:gd name="connsiteY8" fmla="*/ 2101370 h 2637250"/>
              <a:gd name="connsiteX9" fmla="*/ 3126750 w 3312645"/>
              <a:gd name="connsiteY9" fmla="*/ 2076040 h 2637250"/>
              <a:gd name="connsiteX10" fmla="*/ 3303452 w 3312645"/>
              <a:gd name="connsiteY10" fmla="*/ 1717283 h 2637250"/>
              <a:gd name="connsiteX11" fmla="*/ 2922038 w 3312645"/>
              <a:gd name="connsiteY11" fmla="*/ 1262966 h 2637250"/>
              <a:gd name="connsiteX12" fmla="*/ 2172942 w 3312645"/>
              <a:gd name="connsiteY12" fmla="*/ 571119 h 2637250"/>
              <a:gd name="connsiteX13" fmla="*/ 1264895 w 3312645"/>
              <a:gd name="connsiteY13" fmla="*/ 336 h 2637250"/>
              <a:gd name="connsiteX14" fmla="*/ 294787 w 3312645"/>
              <a:gd name="connsiteY14" fmla="*/ 649658 h 2637250"/>
              <a:gd name="connsiteX15" fmla="*/ 30380 w 3312645"/>
              <a:gd name="connsiteY15" fmla="*/ 1107323 h 2637250"/>
              <a:gd name="connsiteX16" fmla="*/ 62455 w 3312645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07323 h 2637250"/>
              <a:gd name="connsiteX16" fmla="*/ 61587 w 3311777"/>
              <a:gd name="connsiteY16" fmla="*/ 1498591 h 2637250"/>
              <a:gd name="connsiteX0" fmla="*/ 61587 w 3311777"/>
              <a:gd name="connsiteY0" fmla="*/ 1498591 h 2637250"/>
              <a:gd name="connsiteX1" fmla="*/ 520358 w 3311777"/>
              <a:gd name="connsiteY1" fmla="*/ 1590285 h 2637250"/>
              <a:gd name="connsiteX2" fmla="*/ 959330 w 3311777"/>
              <a:gd name="connsiteY2" fmla="*/ 1588154 h 2637250"/>
              <a:gd name="connsiteX3" fmla="*/ 1743778 w 3311777"/>
              <a:gd name="connsiteY3" fmla="*/ 1564058 h 2637250"/>
              <a:gd name="connsiteX4" fmla="*/ 1834394 w 3311777"/>
              <a:gd name="connsiteY4" fmla="*/ 1984188 h 2637250"/>
              <a:gd name="connsiteX5" fmla="*/ 1677876 w 3311777"/>
              <a:gd name="connsiteY5" fmla="*/ 2420794 h 2637250"/>
              <a:gd name="connsiteX6" fmla="*/ 2103153 w 3311777"/>
              <a:gd name="connsiteY6" fmla="*/ 2627357 h 2637250"/>
              <a:gd name="connsiteX7" fmla="*/ 2558089 w 3311777"/>
              <a:gd name="connsiteY7" fmla="*/ 2541890 h 2637250"/>
              <a:gd name="connsiteX8" fmla="*/ 2637791 w 3311777"/>
              <a:gd name="connsiteY8" fmla="*/ 2101370 h 2637250"/>
              <a:gd name="connsiteX9" fmla="*/ 3125882 w 3311777"/>
              <a:gd name="connsiteY9" fmla="*/ 2076040 h 2637250"/>
              <a:gd name="connsiteX10" fmla="*/ 3302584 w 3311777"/>
              <a:gd name="connsiteY10" fmla="*/ 1717283 h 2637250"/>
              <a:gd name="connsiteX11" fmla="*/ 2921170 w 3311777"/>
              <a:gd name="connsiteY11" fmla="*/ 1262966 h 2637250"/>
              <a:gd name="connsiteX12" fmla="*/ 2172074 w 3311777"/>
              <a:gd name="connsiteY12" fmla="*/ 571119 h 2637250"/>
              <a:gd name="connsiteX13" fmla="*/ 1264027 w 3311777"/>
              <a:gd name="connsiteY13" fmla="*/ 336 h 2637250"/>
              <a:gd name="connsiteX14" fmla="*/ 293919 w 3311777"/>
              <a:gd name="connsiteY14" fmla="*/ 649658 h 2637250"/>
              <a:gd name="connsiteX15" fmla="*/ 29512 w 3311777"/>
              <a:gd name="connsiteY15" fmla="*/ 1137803 h 2637250"/>
              <a:gd name="connsiteX16" fmla="*/ 61587 w 3311777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56990 w 3307180"/>
              <a:gd name="connsiteY0" fmla="*/ 1498591 h 2637250"/>
              <a:gd name="connsiteX1" fmla="*/ 515761 w 3307180"/>
              <a:gd name="connsiteY1" fmla="*/ 1590285 h 2637250"/>
              <a:gd name="connsiteX2" fmla="*/ 954733 w 3307180"/>
              <a:gd name="connsiteY2" fmla="*/ 1588154 h 2637250"/>
              <a:gd name="connsiteX3" fmla="*/ 1739181 w 3307180"/>
              <a:gd name="connsiteY3" fmla="*/ 1564058 h 2637250"/>
              <a:gd name="connsiteX4" fmla="*/ 1829797 w 3307180"/>
              <a:gd name="connsiteY4" fmla="*/ 1984188 h 2637250"/>
              <a:gd name="connsiteX5" fmla="*/ 1673279 w 3307180"/>
              <a:gd name="connsiteY5" fmla="*/ 2420794 h 2637250"/>
              <a:gd name="connsiteX6" fmla="*/ 2098556 w 3307180"/>
              <a:gd name="connsiteY6" fmla="*/ 2627357 h 2637250"/>
              <a:gd name="connsiteX7" fmla="*/ 2553492 w 3307180"/>
              <a:gd name="connsiteY7" fmla="*/ 2541890 h 2637250"/>
              <a:gd name="connsiteX8" fmla="*/ 2633194 w 3307180"/>
              <a:gd name="connsiteY8" fmla="*/ 2101370 h 2637250"/>
              <a:gd name="connsiteX9" fmla="*/ 3121285 w 3307180"/>
              <a:gd name="connsiteY9" fmla="*/ 2076040 h 2637250"/>
              <a:gd name="connsiteX10" fmla="*/ 3297987 w 3307180"/>
              <a:gd name="connsiteY10" fmla="*/ 1717283 h 2637250"/>
              <a:gd name="connsiteX11" fmla="*/ 2916573 w 3307180"/>
              <a:gd name="connsiteY11" fmla="*/ 1262966 h 2637250"/>
              <a:gd name="connsiteX12" fmla="*/ 2167477 w 3307180"/>
              <a:gd name="connsiteY12" fmla="*/ 571119 h 2637250"/>
              <a:gd name="connsiteX13" fmla="*/ 1259430 w 3307180"/>
              <a:gd name="connsiteY13" fmla="*/ 336 h 2637250"/>
              <a:gd name="connsiteX14" fmla="*/ 289322 w 3307180"/>
              <a:gd name="connsiteY14" fmla="*/ 649658 h 2637250"/>
              <a:gd name="connsiteX15" fmla="*/ 32535 w 3307180"/>
              <a:gd name="connsiteY15" fmla="*/ 1122563 h 2637250"/>
              <a:gd name="connsiteX16" fmla="*/ 56990 w 3307180"/>
              <a:gd name="connsiteY16" fmla="*/ 1498591 h 2637250"/>
              <a:gd name="connsiteX0" fmla="*/ 9823 w 3260013"/>
              <a:gd name="connsiteY0" fmla="*/ 1498591 h 2637250"/>
              <a:gd name="connsiteX1" fmla="*/ 468594 w 3260013"/>
              <a:gd name="connsiteY1" fmla="*/ 1590285 h 2637250"/>
              <a:gd name="connsiteX2" fmla="*/ 907566 w 3260013"/>
              <a:gd name="connsiteY2" fmla="*/ 1588154 h 2637250"/>
              <a:gd name="connsiteX3" fmla="*/ 1692014 w 3260013"/>
              <a:gd name="connsiteY3" fmla="*/ 1564058 h 2637250"/>
              <a:gd name="connsiteX4" fmla="*/ 1782630 w 3260013"/>
              <a:gd name="connsiteY4" fmla="*/ 1984188 h 2637250"/>
              <a:gd name="connsiteX5" fmla="*/ 1626112 w 3260013"/>
              <a:gd name="connsiteY5" fmla="*/ 2420794 h 2637250"/>
              <a:gd name="connsiteX6" fmla="*/ 2051389 w 3260013"/>
              <a:gd name="connsiteY6" fmla="*/ 2627357 h 2637250"/>
              <a:gd name="connsiteX7" fmla="*/ 2506325 w 3260013"/>
              <a:gd name="connsiteY7" fmla="*/ 2541890 h 2637250"/>
              <a:gd name="connsiteX8" fmla="*/ 2586027 w 3260013"/>
              <a:gd name="connsiteY8" fmla="*/ 2101370 h 2637250"/>
              <a:gd name="connsiteX9" fmla="*/ 3074118 w 3260013"/>
              <a:gd name="connsiteY9" fmla="*/ 2076040 h 2637250"/>
              <a:gd name="connsiteX10" fmla="*/ 3250820 w 3260013"/>
              <a:gd name="connsiteY10" fmla="*/ 1717283 h 2637250"/>
              <a:gd name="connsiteX11" fmla="*/ 2869406 w 3260013"/>
              <a:gd name="connsiteY11" fmla="*/ 1262966 h 2637250"/>
              <a:gd name="connsiteX12" fmla="*/ 2120310 w 3260013"/>
              <a:gd name="connsiteY12" fmla="*/ 571119 h 2637250"/>
              <a:gd name="connsiteX13" fmla="*/ 1212263 w 3260013"/>
              <a:gd name="connsiteY13" fmla="*/ 336 h 2637250"/>
              <a:gd name="connsiteX14" fmla="*/ 242155 w 3260013"/>
              <a:gd name="connsiteY14" fmla="*/ 649658 h 2637250"/>
              <a:gd name="connsiteX15" fmla="*/ 9823 w 3260013"/>
              <a:gd name="connsiteY15" fmla="*/ 1498591 h 2637250"/>
              <a:gd name="connsiteX0" fmla="*/ 6156 w 3340166"/>
              <a:gd name="connsiteY0" fmla="*/ 1414771 h 2637250"/>
              <a:gd name="connsiteX1" fmla="*/ 548747 w 3340166"/>
              <a:gd name="connsiteY1" fmla="*/ 159028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87719 w 3340166"/>
              <a:gd name="connsiteY2" fmla="*/ 158815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  <a:gd name="connsiteX0" fmla="*/ 6156 w 3340166"/>
              <a:gd name="connsiteY0" fmla="*/ 1414771 h 2637250"/>
              <a:gd name="connsiteX1" fmla="*/ 548747 w 3340166"/>
              <a:gd name="connsiteY1" fmla="*/ 1567425 h 2637250"/>
              <a:gd name="connsiteX2" fmla="*/ 995339 w 3340166"/>
              <a:gd name="connsiteY2" fmla="*/ 1557674 h 2637250"/>
              <a:gd name="connsiteX3" fmla="*/ 1772167 w 3340166"/>
              <a:gd name="connsiteY3" fmla="*/ 1564058 h 2637250"/>
              <a:gd name="connsiteX4" fmla="*/ 1862783 w 3340166"/>
              <a:gd name="connsiteY4" fmla="*/ 1984188 h 2637250"/>
              <a:gd name="connsiteX5" fmla="*/ 1706265 w 3340166"/>
              <a:gd name="connsiteY5" fmla="*/ 2420794 h 2637250"/>
              <a:gd name="connsiteX6" fmla="*/ 2131542 w 3340166"/>
              <a:gd name="connsiteY6" fmla="*/ 2627357 h 2637250"/>
              <a:gd name="connsiteX7" fmla="*/ 2586478 w 3340166"/>
              <a:gd name="connsiteY7" fmla="*/ 2541890 h 2637250"/>
              <a:gd name="connsiteX8" fmla="*/ 2666180 w 3340166"/>
              <a:gd name="connsiteY8" fmla="*/ 2101370 h 2637250"/>
              <a:gd name="connsiteX9" fmla="*/ 3154271 w 3340166"/>
              <a:gd name="connsiteY9" fmla="*/ 2076040 h 2637250"/>
              <a:gd name="connsiteX10" fmla="*/ 3330973 w 3340166"/>
              <a:gd name="connsiteY10" fmla="*/ 1717283 h 2637250"/>
              <a:gd name="connsiteX11" fmla="*/ 2949559 w 3340166"/>
              <a:gd name="connsiteY11" fmla="*/ 1262966 h 2637250"/>
              <a:gd name="connsiteX12" fmla="*/ 2200463 w 3340166"/>
              <a:gd name="connsiteY12" fmla="*/ 571119 h 2637250"/>
              <a:gd name="connsiteX13" fmla="*/ 1292416 w 3340166"/>
              <a:gd name="connsiteY13" fmla="*/ 336 h 2637250"/>
              <a:gd name="connsiteX14" fmla="*/ 322308 w 3340166"/>
              <a:gd name="connsiteY14" fmla="*/ 649658 h 2637250"/>
              <a:gd name="connsiteX15" fmla="*/ 6156 w 3340166"/>
              <a:gd name="connsiteY15" fmla="*/ 1414771 h 263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340166" h="2637250">
                <a:moveTo>
                  <a:pt x="6156" y="1414771"/>
                </a:moveTo>
                <a:cubicBezTo>
                  <a:pt x="43896" y="1567732"/>
                  <a:pt x="368643" y="1551228"/>
                  <a:pt x="548747" y="1567425"/>
                </a:cubicBezTo>
                <a:cubicBezTo>
                  <a:pt x="728851" y="1583622"/>
                  <a:pt x="791436" y="1558235"/>
                  <a:pt x="995339" y="1557674"/>
                </a:cubicBezTo>
                <a:cubicBezTo>
                  <a:pt x="1199242" y="1557113"/>
                  <a:pt x="1627593" y="1492972"/>
                  <a:pt x="1772167" y="1564058"/>
                </a:cubicBezTo>
                <a:cubicBezTo>
                  <a:pt x="1916741" y="1635144"/>
                  <a:pt x="1942347" y="1818539"/>
                  <a:pt x="1862783" y="1984188"/>
                </a:cubicBezTo>
                <a:cubicBezTo>
                  <a:pt x="1783219" y="2149837"/>
                  <a:pt x="1645973" y="2228359"/>
                  <a:pt x="1706265" y="2420794"/>
                </a:cubicBezTo>
                <a:cubicBezTo>
                  <a:pt x="1766557" y="2613229"/>
                  <a:pt x="1984840" y="2607174"/>
                  <a:pt x="2131542" y="2627357"/>
                </a:cubicBezTo>
                <a:cubicBezTo>
                  <a:pt x="2278244" y="2647540"/>
                  <a:pt x="2444032" y="2644794"/>
                  <a:pt x="2586478" y="2541890"/>
                </a:cubicBezTo>
                <a:cubicBezTo>
                  <a:pt x="2728924" y="2438986"/>
                  <a:pt x="2571548" y="2179012"/>
                  <a:pt x="2666180" y="2101370"/>
                </a:cubicBezTo>
                <a:cubicBezTo>
                  <a:pt x="2760812" y="2023728"/>
                  <a:pt x="3043472" y="2140054"/>
                  <a:pt x="3154271" y="2076040"/>
                </a:cubicBezTo>
                <a:cubicBezTo>
                  <a:pt x="3265070" y="2012026"/>
                  <a:pt x="3372712" y="1913755"/>
                  <a:pt x="3330973" y="1717283"/>
                </a:cubicBezTo>
                <a:cubicBezTo>
                  <a:pt x="3289234" y="1520811"/>
                  <a:pt x="3137977" y="1453993"/>
                  <a:pt x="2949559" y="1262966"/>
                </a:cubicBezTo>
                <a:cubicBezTo>
                  <a:pt x="2761141" y="1071939"/>
                  <a:pt x="2476653" y="781557"/>
                  <a:pt x="2200463" y="571119"/>
                </a:cubicBezTo>
                <a:cubicBezTo>
                  <a:pt x="1924273" y="360681"/>
                  <a:pt x="1605442" y="-12754"/>
                  <a:pt x="1292416" y="336"/>
                </a:cubicBezTo>
                <a:cubicBezTo>
                  <a:pt x="979390" y="13426"/>
                  <a:pt x="536685" y="413919"/>
                  <a:pt x="322308" y="649658"/>
                </a:cubicBezTo>
                <a:cubicBezTo>
                  <a:pt x="107931" y="885397"/>
                  <a:pt x="-31584" y="1261810"/>
                  <a:pt x="6156" y="141477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/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/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/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/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/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/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/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/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/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/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3" name="Straight Arrow Connector 112"/>
          <p:cNvCxnSpPr>
            <a:endCxn id="85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4" name="Straight Arrow Connector 113"/>
          <p:cNvCxnSpPr>
            <a:endCxn id="86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5" name="Straight Arrow Connector 114"/>
          <p:cNvCxnSpPr>
            <a:stCxn id="85" idx="3"/>
            <a:endCxn id="87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6" name="Straight Arrow Connector 115"/>
          <p:cNvCxnSpPr>
            <a:stCxn id="85" idx="5"/>
            <a:endCxn id="88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7" name="Straight Arrow Connector 116"/>
          <p:cNvCxnSpPr>
            <a:endCxn id="89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8" name="Straight Arrow Connector 117"/>
          <p:cNvCxnSpPr>
            <a:endCxn id="90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9" name="Straight Arrow Connector 118"/>
          <p:cNvCxnSpPr>
            <a:endCxn id="91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20" name="Straight Arrow Connector 119"/>
          <p:cNvCxnSpPr>
            <a:endCxn id="92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27" name="Oval 126"/>
          <p:cNvSpPr/>
          <p:nvPr/>
        </p:nvSpPr>
        <p:spPr>
          <a:xfrm>
            <a:off x="4993449" y="3467099"/>
            <a:ext cx="528702" cy="533402"/>
          </a:xfrm>
          <a:prstGeom prst="ellipse">
            <a:avLst/>
          </a:prstGeom>
          <a:noFill/>
          <a:ln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</a:p>
          <a:p>
            <a:pPr lvl="1"/>
            <a:r>
              <a:rPr lang="fi-FI" sz="2000"/>
              <a:t>Grow by turning </a:t>
            </a:r>
            <a:r>
              <a:rPr lang="fi-FI" sz="2000" smtClean="0"/>
              <a:t>leaves into internal nodes</a:t>
            </a:r>
          </a:p>
        </p:txBody>
      </p:sp>
    </p:spTree>
    <p:extLst>
      <p:ext uri="{BB962C8B-B14F-4D97-AF65-F5344CB8AC3E}">
        <p14:creationId xmlns:p14="http://schemas.microsoft.com/office/powerpoint/2010/main" val="3480269249"/>
      </p:ext>
    </p:extLst>
  </p:cSld>
  <p:clrMapOvr>
    <a:masterClrMapping/>
  </p:clrMapOvr>
  <p:transition advClick="0" advTm="25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4761079" y="2462185"/>
            <a:ext cx="3512522" cy="2637250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512522" h="2637250">
                <a:moveTo>
                  <a:pt x="56592" y="1993891"/>
                </a:moveTo>
                <a:cubicBezTo>
                  <a:pt x="120877" y="2106161"/>
                  <a:pt x="293127" y="2142848"/>
                  <a:pt x="433089" y="2154320"/>
                </a:cubicBezTo>
                <a:cubicBezTo>
                  <a:pt x="573051" y="2165792"/>
                  <a:pt x="775199" y="2157086"/>
                  <a:pt x="896363" y="2062725"/>
                </a:cubicBezTo>
                <a:cubicBezTo>
                  <a:pt x="1017527" y="1968364"/>
                  <a:pt x="985382" y="1671265"/>
                  <a:pt x="1160075" y="1588154"/>
                </a:cubicBezTo>
                <a:cubicBezTo>
                  <a:pt x="1334768" y="1505043"/>
                  <a:pt x="1775819" y="1452332"/>
                  <a:pt x="1944523" y="1564058"/>
                </a:cubicBezTo>
                <a:cubicBezTo>
                  <a:pt x="2113227" y="1675784"/>
                  <a:pt x="2114703" y="1818539"/>
                  <a:pt x="2035139" y="1984188"/>
                </a:cubicBezTo>
                <a:cubicBezTo>
                  <a:pt x="1955575" y="2149837"/>
                  <a:pt x="1818329" y="2228359"/>
                  <a:pt x="1878621" y="2420794"/>
                </a:cubicBezTo>
                <a:cubicBezTo>
                  <a:pt x="1938913" y="2613229"/>
                  <a:pt x="2157196" y="2607174"/>
                  <a:pt x="2303898" y="2627357"/>
                </a:cubicBezTo>
                <a:cubicBezTo>
                  <a:pt x="2450600" y="2647540"/>
                  <a:pt x="2616388" y="2644794"/>
                  <a:pt x="2758834" y="2541890"/>
                </a:cubicBezTo>
                <a:cubicBezTo>
                  <a:pt x="2901280" y="2438986"/>
                  <a:pt x="2743904" y="2179012"/>
                  <a:pt x="2838536" y="2101370"/>
                </a:cubicBezTo>
                <a:cubicBezTo>
                  <a:pt x="2933168" y="2023728"/>
                  <a:pt x="3215828" y="2140054"/>
                  <a:pt x="3326627" y="2076040"/>
                </a:cubicBezTo>
                <a:cubicBezTo>
                  <a:pt x="3437426" y="2012026"/>
                  <a:pt x="3545068" y="1913755"/>
                  <a:pt x="3503329" y="1717283"/>
                </a:cubicBezTo>
                <a:cubicBezTo>
                  <a:pt x="3461590" y="1520811"/>
                  <a:pt x="3310333" y="1453993"/>
                  <a:pt x="3121915" y="1262966"/>
                </a:cubicBezTo>
                <a:cubicBezTo>
                  <a:pt x="2933497" y="1071939"/>
                  <a:pt x="2649009" y="781557"/>
                  <a:pt x="2372819" y="571119"/>
                </a:cubicBezTo>
                <a:cubicBezTo>
                  <a:pt x="2096629" y="360681"/>
                  <a:pt x="1777798" y="-12754"/>
                  <a:pt x="1464772" y="336"/>
                </a:cubicBezTo>
                <a:cubicBezTo>
                  <a:pt x="1151746" y="13426"/>
                  <a:pt x="737680" y="384674"/>
                  <a:pt x="494664" y="649658"/>
                </a:cubicBezTo>
                <a:cubicBezTo>
                  <a:pt x="251648" y="914642"/>
                  <a:pt x="120389" y="1256664"/>
                  <a:pt x="47377" y="1480703"/>
                </a:cubicBezTo>
                <a:cubicBezTo>
                  <a:pt x="-25635" y="1704742"/>
                  <a:pt x="-7693" y="1881622"/>
                  <a:pt x="56592" y="199389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  <a:endCxn id="68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68" idx="3"/>
            <a:endCxn id="65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68" idx="5"/>
            <a:endCxn id="64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5" idx="5"/>
            <a:endCxn id="75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5" idx="3"/>
            <a:endCxn id="76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4" idx="3"/>
            <a:endCxn id="77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4" idx="5"/>
            <a:endCxn id="78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stCxn id="76" idx="3"/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stCxn id="76" idx="5"/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>
            <a:stCxn id="78" idx="3"/>
            <a:endCxn id="81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>
            <a:stCxn id="78" idx="5"/>
            <a:endCxn id="82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stCxn id="81" idx="3"/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stCxn id="81" idx="5"/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grpSp>
        <p:nvGrpSpPr>
          <p:cNvPr id="18" name="Group 17"/>
          <p:cNvGrpSpPr/>
          <p:nvPr/>
        </p:nvGrpSpPr>
        <p:grpSpPr>
          <a:xfrm>
            <a:off x="5753459" y="3581400"/>
            <a:ext cx="952141" cy="1379502"/>
            <a:chOff x="5753459" y="3581400"/>
            <a:chExt cx="952141" cy="1379502"/>
          </a:xfrm>
        </p:grpSpPr>
        <p:sp>
          <p:nvSpPr>
            <p:cNvPr id="77" name="Oval 76"/>
            <p:cNvSpPr/>
            <p:nvPr/>
          </p:nvSpPr>
          <p:spPr>
            <a:xfrm>
              <a:off x="6156395" y="35814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5" name="Oval 84"/>
            <p:cNvSpPr/>
            <p:nvPr/>
          </p:nvSpPr>
          <p:spPr>
            <a:xfrm>
              <a:off x="5945659" y="412371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6400800" y="41148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5753459" y="4656102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8" name="Oval 87"/>
            <p:cNvSpPr/>
            <p:nvPr/>
          </p:nvSpPr>
          <p:spPr>
            <a:xfrm>
              <a:off x="6144887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3" name="Straight Arrow Connector 112"/>
            <p:cNvCxnSpPr>
              <a:stCxn id="77" idx="3"/>
              <a:endCxn id="85" idx="0"/>
            </p:cNvCxnSpPr>
            <p:nvPr/>
          </p:nvCxnSpPr>
          <p:spPr>
            <a:xfrm flipH="1">
              <a:off x="6098059" y="3841563"/>
              <a:ext cx="102973" cy="28214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4" name="Straight Arrow Connector 113"/>
            <p:cNvCxnSpPr>
              <a:stCxn id="77" idx="5"/>
              <a:endCxn id="86" idx="0"/>
            </p:cNvCxnSpPr>
            <p:nvPr/>
          </p:nvCxnSpPr>
          <p:spPr>
            <a:xfrm>
              <a:off x="6416558" y="3841563"/>
              <a:ext cx="13664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5" name="Straight Arrow Connector 114"/>
            <p:cNvCxnSpPr>
              <a:stCxn id="85" idx="3"/>
              <a:endCxn id="87" idx="0"/>
            </p:cNvCxnSpPr>
            <p:nvPr/>
          </p:nvCxnSpPr>
          <p:spPr>
            <a:xfrm flipH="1">
              <a:off x="5905859" y="4383873"/>
              <a:ext cx="84437" cy="272229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6" name="Straight Arrow Connector 115"/>
            <p:cNvCxnSpPr>
              <a:stCxn id="85" idx="5"/>
              <a:endCxn id="88" idx="0"/>
            </p:cNvCxnSpPr>
            <p:nvPr/>
          </p:nvCxnSpPr>
          <p:spPr>
            <a:xfrm>
              <a:off x="6205822" y="4383873"/>
              <a:ext cx="91465" cy="26432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20" name="Group 19"/>
          <p:cNvGrpSpPr/>
          <p:nvPr/>
        </p:nvGrpSpPr>
        <p:grpSpPr>
          <a:xfrm>
            <a:off x="7644714" y="4123037"/>
            <a:ext cx="737286" cy="829963"/>
            <a:chOff x="7644714" y="4123037"/>
            <a:chExt cx="737286" cy="829963"/>
          </a:xfrm>
        </p:grpSpPr>
        <p:sp>
          <p:nvSpPr>
            <p:cNvPr id="82" name="Oval 81"/>
            <p:cNvSpPr/>
            <p:nvPr/>
          </p:nvSpPr>
          <p:spPr>
            <a:xfrm>
              <a:off x="7858921" y="4123037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9" name="Oval 88"/>
            <p:cNvSpPr/>
            <p:nvPr/>
          </p:nvSpPr>
          <p:spPr>
            <a:xfrm>
              <a:off x="7644714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0" name="Oval 89"/>
            <p:cNvSpPr/>
            <p:nvPr/>
          </p:nvSpPr>
          <p:spPr>
            <a:xfrm>
              <a:off x="8077200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7" name="Straight Arrow Connector 116"/>
            <p:cNvCxnSpPr>
              <a:stCxn id="82" idx="3"/>
              <a:endCxn id="89" idx="0"/>
            </p:cNvCxnSpPr>
            <p:nvPr/>
          </p:nvCxnSpPr>
          <p:spPr>
            <a:xfrm flipH="1">
              <a:off x="7797114" y="4383200"/>
              <a:ext cx="106444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8" name="Straight Arrow Connector 117"/>
            <p:cNvCxnSpPr>
              <a:stCxn id="82" idx="5"/>
              <a:endCxn id="90" idx="0"/>
            </p:cNvCxnSpPr>
            <p:nvPr/>
          </p:nvCxnSpPr>
          <p:spPr>
            <a:xfrm>
              <a:off x="8119084" y="4383200"/>
              <a:ext cx="110516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19" name="Group 18"/>
          <p:cNvGrpSpPr/>
          <p:nvPr/>
        </p:nvGrpSpPr>
        <p:grpSpPr>
          <a:xfrm>
            <a:off x="6553200" y="4648200"/>
            <a:ext cx="710514" cy="838200"/>
            <a:chOff x="6553200" y="4648200"/>
            <a:chExt cx="710514" cy="838200"/>
          </a:xfrm>
        </p:grpSpPr>
        <p:sp>
          <p:nvSpPr>
            <p:cNvPr id="83" name="Oval 82"/>
            <p:cNvSpPr/>
            <p:nvPr/>
          </p:nvSpPr>
          <p:spPr>
            <a:xfrm>
              <a:off x="6762595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Oval 90"/>
            <p:cNvSpPr/>
            <p:nvPr/>
          </p:nvSpPr>
          <p:spPr>
            <a:xfrm>
              <a:off x="6553200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Oval 91"/>
            <p:cNvSpPr/>
            <p:nvPr/>
          </p:nvSpPr>
          <p:spPr>
            <a:xfrm>
              <a:off x="6958914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9" name="Straight Arrow Connector 118"/>
            <p:cNvCxnSpPr>
              <a:stCxn id="83" idx="3"/>
              <a:endCxn id="91" idx="0"/>
            </p:cNvCxnSpPr>
            <p:nvPr/>
          </p:nvCxnSpPr>
          <p:spPr>
            <a:xfrm flipH="1">
              <a:off x="6705600" y="4908363"/>
              <a:ext cx="10163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20" name="Straight Arrow Connector 119"/>
            <p:cNvCxnSpPr>
              <a:stCxn id="83" idx="5"/>
              <a:endCxn id="92" idx="0"/>
            </p:cNvCxnSpPr>
            <p:nvPr/>
          </p:nvCxnSpPr>
          <p:spPr>
            <a:xfrm>
              <a:off x="7022758" y="4908363"/>
              <a:ext cx="88556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sp>
        <p:nvSpPr>
          <p:cNvPr id="123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</a:p>
          <a:p>
            <a:pPr lvl="1"/>
            <a:r>
              <a:rPr lang="fi-FI" sz="2000"/>
              <a:t>Grow by turning </a:t>
            </a:r>
            <a:r>
              <a:rPr lang="fi-FI" sz="2000" smtClean="0"/>
              <a:t>leaves into internal nodes</a:t>
            </a:r>
          </a:p>
          <a:p>
            <a:pPr lvl="1"/>
            <a:r>
              <a:rPr lang="fi-FI" sz="2000"/>
              <a:t>L</a:t>
            </a:r>
            <a:r>
              <a:rPr lang="fi-FI" sz="2000" smtClean="0"/>
              <a:t>argest leaves </a:t>
            </a:r>
            <a:r>
              <a:rPr lang="fi-FI" sz="2000" smtClean="0">
                <a:latin typeface="Cambria" pitchFamily="18" charset="0"/>
              </a:rPr>
              <a:t>→ </a:t>
            </a:r>
            <a:r>
              <a:rPr lang="fi-FI" sz="2000" smtClean="0"/>
              <a:t>best results</a:t>
            </a:r>
          </a:p>
        </p:txBody>
      </p:sp>
    </p:spTree>
    <p:extLst>
      <p:ext uri="{BB962C8B-B14F-4D97-AF65-F5344CB8AC3E}">
        <p14:creationId xmlns:p14="http://schemas.microsoft.com/office/powerpoint/2010/main" val="21467433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Ray tracing comes in many flavors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96777" y="5253335"/>
            <a:ext cx="2174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Interactive apps</a:t>
            </a:r>
            <a:endParaRPr lang="en-US" sz="24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23495" y="5754206"/>
            <a:ext cx="13211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1M–100M</a:t>
            </a:r>
          </a:p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rays/frame</a:t>
            </a:r>
            <a:endParaRPr lang="en-US" sz="20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79073" y="5253335"/>
            <a:ext cx="2893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Architecture &amp; design</a:t>
            </a:r>
            <a:endParaRPr lang="en-US" sz="24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62843" y="5754206"/>
            <a:ext cx="13436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100M–10G</a:t>
            </a:r>
          </a:p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rays/frame</a:t>
            </a:r>
            <a:endParaRPr lang="en-US" sz="20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14543" y="5274811"/>
            <a:ext cx="2417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Movie production</a:t>
            </a:r>
            <a:endParaRPr lang="en-US" sz="24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728620" y="5769114"/>
            <a:ext cx="13436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10G–1T</a:t>
            </a:r>
          </a:p>
          <a:p>
            <a:pPr algn="ctr"/>
            <a:r>
              <a:rPr lang="en-US" sz="2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rays/frame</a:t>
            </a:r>
            <a:endParaRPr lang="en-US" sz="20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682870" y="5728856"/>
            <a:ext cx="7987551" cy="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638353" y="3209280"/>
            <a:ext cx="2289454" cy="1872516"/>
            <a:chOff x="638353" y="3209280"/>
            <a:chExt cx="2289454" cy="1872516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1" r="25093"/>
            <a:stretch/>
          </p:blipFill>
          <p:spPr>
            <a:xfrm>
              <a:off x="638353" y="3209280"/>
              <a:ext cx="2289454" cy="1872516"/>
            </a:xfrm>
            <a:prstGeom prst="rect">
              <a:avLst/>
            </a:prstGeom>
            <a:ln w="952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6" name="TextBox 35"/>
            <p:cNvSpPr txBox="1"/>
            <p:nvPr/>
          </p:nvSpPr>
          <p:spPr>
            <a:xfrm>
              <a:off x="684308" y="4924830"/>
              <a:ext cx="2243499" cy="156966"/>
            </a:xfrm>
            <a:prstGeom prst="rect">
              <a:avLst/>
            </a:prstGeom>
            <a:noFill/>
          </p:spPr>
          <p:txBody>
            <a:bodyPr wrap="none" lIns="27432" tIns="9144" rIns="27432" bIns="9144" rtlCol="0" anchor="b" anchorCtr="0">
              <a:spAutoFit/>
            </a:bodyPr>
            <a:lstStyle/>
            <a:p>
              <a:pPr algn="r"/>
              <a:r>
                <a:rPr lang="en-US" sz="90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© Activision </a:t>
              </a:r>
              <a:r>
                <a:rPr lang="en-US" sz="900" smtClean="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2009, </a:t>
              </a:r>
              <a:r>
                <a:rPr lang="en-US" sz="90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Game trailer by Blur </a:t>
              </a:r>
              <a:r>
                <a:rPr lang="en-US" sz="900" smtClean="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Studio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361182" y="1284444"/>
            <a:ext cx="2346960" cy="1687356"/>
            <a:chOff x="3361182" y="1284444"/>
            <a:chExt cx="2346960" cy="168735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contrast="-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48" b="12356"/>
            <a:stretch/>
          </p:blipFill>
          <p:spPr>
            <a:xfrm>
              <a:off x="3361182" y="1284444"/>
              <a:ext cx="2346960" cy="1687356"/>
            </a:xfrm>
            <a:prstGeom prst="rect">
              <a:avLst/>
            </a:prstGeom>
            <a:ln w="952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7" name="TextBox 36"/>
            <p:cNvSpPr txBox="1"/>
            <p:nvPr/>
          </p:nvSpPr>
          <p:spPr>
            <a:xfrm>
              <a:off x="4472932" y="2814834"/>
              <a:ext cx="1235210" cy="156966"/>
            </a:xfrm>
            <a:prstGeom prst="rect">
              <a:avLst/>
            </a:prstGeom>
            <a:noFill/>
          </p:spPr>
          <p:txBody>
            <a:bodyPr wrap="none" lIns="27432" tIns="9144" rIns="27432" bIns="9144" rtlCol="0" anchor="b" anchorCtr="0">
              <a:spAutoFit/>
            </a:bodyPr>
            <a:lstStyle/>
            <a:p>
              <a:pPr algn="r"/>
              <a:r>
                <a:rPr lang="en-US" sz="900" smtClean="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Courtesy </a:t>
              </a:r>
              <a:r>
                <a:rPr lang="en-US" sz="90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of Delta Tracing</a:t>
              </a:r>
              <a:endParaRPr lang="en-US" sz="900" smtClean="0">
                <a:effectLst>
                  <a:outerShdw blurRad="50800" dist="38100" dir="2700000" algn="tl" rotWithShape="0">
                    <a:prstClr val="black"/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6334740" y="1277730"/>
            <a:ext cx="2131398" cy="1700784"/>
            <a:chOff x="6334740" y="1271016"/>
            <a:chExt cx="2131398" cy="1700784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10000" contrast="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46" r="18341" b="586"/>
            <a:stretch/>
          </p:blipFill>
          <p:spPr>
            <a:xfrm>
              <a:off x="6334740" y="1271016"/>
              <a:ext cx="2131398" cy="1687356"/>
            </a:xfrm>
            <a:prstGeom prst="rect">
              <a:avLst/>
            </a:prstGeom>
            <a:ln w="952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9" name="TextBox 38"/>
            <p:cNvSpPr txBox="1"/>
            <p:nvPr/>
          </p:nvSpPr>
          <p:spPr>
            <a:xfrm>
              <a:off x="6701937" y="2814834"/>
              <a:ext cx="1764201" cy="156966"/>
            </a:xfrm>
            <a:prstGeom prst="rect">
              <a:avLst/>
            </a:prstGeom>
            <a:noFill/>
          </p:spPr>
          <p:txBody>
            <a:bodyPr wrap="none" lIns="27432" tIns="9144" rIns="27432" bIns="9144" rtlCol="0" anchor="b" anchorCtr="0">
              <a:spAutoFit/>
            </a:bodyPr>
            <a:lstStyle/>
            <a:p>
              <a:pPr algn="r"/>
              <a:r>
                <a:rPr lang="en-US" sz="90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Lucasfilm Ltd.</a:t>
              </a:r>
              <a:r>
                <a:rPr lang="en-US" sz="900" smtClean="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™, </a:t>
              </a:r>
              <a:r>
                <a:rPr lang="en-US" sz="90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Digital work by </a:t>
              </a:r>
              <a:r>
                <a:rPr lang="en-US" sz="900" smtClean="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ILM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6257439" y="3195429"/>
            <a:ext cx="2286000" cy="1900218"/>
            <a:chOff x="6257439" y="3195429"/>
            <a:chExt cx="2286000" cy="1900218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7" r="16422"/>
            <a:stretch/>
          </p:blipFill>
          <p:spPr>
            <a:xfrm>
              <a:off x="6257439" y="3195429"/>
              <a:ext cx="2286000" cy="1900218"/>
            </a:xfrm>
            <a:prstGeom prst="rect">
              <a:avLst/>
            </a:prstGeom>
            <a:ln w="952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0" name="TextBox 39"/>
            <p:cNvSpPr txBox="1"/>
            <p:nvPr/>
          </p:nvSpPr>
          <p:spPr>
            <a:xfrm>
              <a:off x="7075793" y="4938681"/>
              <a:ext cx="1467646" cy="156966"/>
            </a:xfrm>
            <a:prstGeom prst="rect">
              <a:avLst/>
            </a:prstGeom>
            <a:noFill/>
          </p:spPr>
          <p:txBody>
            <a:bodyPr wrap="none" lIns="27432" tIns="9144" rIns="27432" bIns="9144" rtlCol="0" anchor="b" anchorCtr="0">
              <a:spAutoFit/>
            </a:bodyPr>
            <a:lstStyle/>
            <a:p>
              <a:pPr algn="r"/>
              <a:r>
                <a:rPr lang="en-US" sz="90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Courtesy </a:t>
              </a:r>
              <a:r>
                <a:rPr lang="en-US" sz="900" smtClean="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of Columbia </a:t>
              </a:r>
              <a:r>
                <a:rPr lang="en-US" sz="90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Pictures</a:t>
              </a:r>
              <a:endParaRPr lang="en-US" sz="900" smtClean="0">
                <a:effectLst>
                  <a:outerShdw blurRad="50800" dist="38100" dir="2700000" algn="tl" rotWithShape="0">
                    <a:prstClr val="black"/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90389" y="1362927"/>
            <a:ext cx="2387410" cy="1530390"/>
            <a:chOff x="590389" y="1362927"/>
            <a:chExt cx="2387410" cy="1530390"/>
          </a:xfrm>
        </p:grpSpPr>
        <p:pic>
          <p:nvPicPr>
            <p:cNvPr id="47" name="Picture 46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bright="1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01" t="2301" r="1999" b="7701"/>
            <a:stretch/>
          </p:blipFill>
          <p:spPr>
            <a:xfrm>
              <a:off x="590389" y="1362927"/>
              <a:ext cx="2387410" cy="1530390"/>
            </a:xfrm>
            <a:prstGeom prst="rect">
              <a:avLst/>
            </a:prstGeom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5" name="TextBox 34"/>
            <p:cNvSpPr txBox="1"/>
            <p:nvPr/>
          </p:nvSpPr>
          <p:spPr>
            <a:xfrm>
              <a:off x="2587371" y="2736351"/>
              <a:ext cx="390428" cy="156966"/>
            </a:xfrm>
            <a:prstGeom prst="rect">
              <a:avLst/>
            </a:prstGeom>
            <a:noFill/>
          </p:spPr>
          <p:txBody>
            <a:bodyPr wrap="none" lIns="27432" tIns="9144" rIns="27432" bIns="9144" rtlCol="0" anchor="b" anchorCtr="0">
              <a:spAutoFit/>
            </a:bodyPr>
            <a:lstStyle/>
            <a:p>
              <a:pPr algn="r"/>
              <a:r>
                <a:rPr lang="en-US" sz="900" smtClean="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NVIDIA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379571" y="3287763"/>
            <a:ext cx="2292104" cy="1715550"/>
            <a:chOff x="3379571" y="3287763"/>
            <a:chExt cx="2292104" cy="171555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60" r="15184"/>
            <a:stretch/>
          </p:blipFill>
          <p:spPr>
            <a:xfrm>
              <a:off x="3379571" y="3287763"/>
              <a:ext cx="2292104" cy="1715550"/>
            </a:xfrm>
            <a:prstGeom prst="rect">
              <a:avLst/>
            </a:prstGeom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8" name="TextBox 37"/>
            <p:cNvSpPr txBox="1"/>
            <p:nvPr/>
          </p:nvSpPr>
          <p:spPr>
            <a:xfrm>
              <a:off x="4200823" y="4846347"/>
              <a:ext cx="1470852" cy="156966"/>
            </a:xfrm>
            <a:prstGeom prst="rect">
              <a:avLst/>
            </a:prstGeom>
            <a:noFill/>
          </p:spPr>
          <p:txBody>
            <a:bodyPr wrap="none" lIns="27432" tIns="9144" rIns="27432" bIns="9144" rtlCol="0" anchor="b" anchorCtr="0">
              <a:spAutoFit/>
            </a:bodyPr>
            <a:lstStyle/>
            <a:p>
              <a:pPr algn="r"/>
              <a:r>
                <a:rPr lang="en-US" sz="900" smtClean="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Courtesy </a:t>
              </a:r>
              <a:r>
                <a:rPr lang="en-US" sz="900"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Calibri" pitchFamily="34" charset="0"/>
                  <a:cs typeface="Calibri" pitchFamily="34" charset="0"/>
                </a:rPr>
                <a:t>of Dassault Systemes</a:t>
              </a:r>
              <a:endParaRPr lang="en-US" sz="900" smtClean="0">
                <a:effectLst>
                  <a:outerShdw blurRad="50800" dist="38100" dir="2700000" algn="tl" rotWithShape="0">
                    <a:prstClr val="black"/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927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4761079" y="2462185"/>
            <a:ext cx="3512522" cy="2637250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512522" h="2637250">
                <a:moveTo>
                  <a:pt x="56592" y="1993891"/>
                </a:moveTo>
                <a:cubicBezTo>
                  <a:pt x="120877" y="2106161"/>
                  <a:pt x="293127" y="2142848"/>
                  <a:pt x="433089" y="2154320"/>
                </a:cubicBezTo>
                <a:cubicBezTo>
                  <a:pt x="573051" y="2165792"/>
                  <a:pt x="775199" y="2157086"/>
                  <a:pt x="896363" y="2062725"/>
                </a:cubicBezTo>
                <a:cubicBezTo>
                  <a:pt x="1017527" y="1968364"/>
                  <a:pt x="985382" y="1671265"/>
                  <a:pt x="1160075" y="1588154"/>
                </a:cubicBezTo>
                <a:cubicBezTo>
                  <a:pt x="1334768" y="1505043"/>
                  <a:pt x="1775819" y="1452332"/>
                  <a:pt x="1944523" y="1564058"/>
                </a:cubicBezTo>
                <a:cubicBezTo>
                  <a:pt x="2113227" y="1675784"/>
                  <a:pt x="2114703" y="1818539"/>
                  <a:pt x="2035139" y="1984188"/>
                </a:cubicBezTo>
                <a:cubicBezTo>
                  <a:pt x="1955575" y="2149837"/>
                  <a:pt x="1818329" y="2228359"/>
                  <a:pt x="1878621" y="2420794"/>
                </a:cubicBezTo>
                <a:cubicBezTo>
                  <a:pt x="1938913" y="2613229"/>
                  <a:pt x="2157196" y="2607174"/>
                  <a:pt x="2303898" y="2627357"/>
                </a:cubicBezTo>
                <a:cubicBezTo>
                  <a:pt x="2450600" y="2647540"/>
                  <a:pt x="2616388" y="2644794"/>
                  <a:pt x="2758834" y="2541890"/>
                </a:cubicBezTo>
                <a:cubicBezTo>
                  <a:pt x="2901280" y="2438986"/>
                  <a:pt x="2743904" y="2179012"/>
                  <a:pt x="2838536" y="2101370"/>
                </a:cubicBezTo>
                <a:cubicBezTo>
                  <a:pt x="2933168" y="2023728"/>
                  <a:pt x="3215828" y="2140054"/>
                  <a:pt x="3326627" y="2076040"/>
                </a:cubicBezTo>
                <a:cubicBezTo>
                  <a:pt x="3437426" y="2012026"/>
                  <a:pt x="3545068" y="1913755"/>
                  <a:pt x="3503329" y="1717283"/>
                </a:cubicBezTo>
                <a:cubicBezTo>
                  <a:pt x="3461590" y="1520811"/>
                  <a:pt x="3310333" y="1453993"/>
                  <a:pt x="3121915" y="1262966"/>
                </a:cubicBezTo>
                <a:cubicBezTo>
                  <a:pt x="2933497" y="1071939"/>
                  <a:pt x="2649009" y="781557"/>
                  <a:pt x="2372819" y="571119"/>
                </a:cubicBezTo>
                <a:cubicBezTo>
                  <a:pt x="2096629" y="360681"/>
                  <a:pt x="1777798" y="-12754"/>
                  <a:pt x="1464772" y="336"/>
                </a:cubicBezTo>
                <a:cubicBezTo>
                  <a:pt x="1151746" y="13426"/>
                  <a:pt x="737680" y="384674"/>
                  <a:pt x="494664" y="649658"/>
                </a:cubicBezTo>
                <a:cubicBezTo>
                  <a:pt x="251648" y="914642"/>
                  <a:pt x="120389" y="1256664"/>
                  <a:pt x="47377" y="1480703"/>
                </a:cubicBezTo>
                <a:cubicBezTo>
                  <a:pt x="-25635" y="1704742"/>
                  <a:pt x="-7693" y="1881622"/>
                  <a:pt x="56592" y="199389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C</a:t>
            </a: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B</a:t>
            </a:r>
          </a:p>
        </p:txBody>
      </p:sp>
      <p:sp>
        <p:nvSpPr>
          <p:cNvPr id="81" name="Oval 80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</a:t>
            </a: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  <a:endCxn id="68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68" idx="3"/>
            <a:endCxn id="65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68" idx="5"/>
            <a:endCxn id="64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5" idx="5"/>
            <a:endCxn id="75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5" idx="3"/>
            <a:endCxn id="76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4" idx="3"/>
            <a:endCxn id="77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4" idx="5"/>
            <a:endCxn id="78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stCxn id="76" idx="3"/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stCxn id="76" idx="5"/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>
            <a:stCxn id="78" idx="3"/>
            <a:endCxn id="81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>
            <a:stCxn id="78" idx="5"/>
            <a:endCxn id="82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stCxn id="81" idx="3"/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stCxn id="81" idx="5"/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grpSp>
        <p:nvGrpSpPr>
          <p:cNvPr id="18" name="Group 17"/>
          <p:cNvGrpSpPr/>
          <p:nvPr/>
        </p:nvGrpSpPr>
        <p:grpSpPr>
          <a:xfrm>
            <a:off x="5753459" y="3581400"/>
            <a:ext cx="952141" cy="1379502"/>
            <a:chOff x="5753459" y="3581400"/>
            <a:chExt cx="952141" cy="1379502"/>
          </a:xfrm>
        </p:grpSpPr>
        <p:sp>
          <p:nvSpPr>
            <p:cNvPr id="77" name="Oval 76"/>
            <p:cNvSpPr/>
            <p:nvPr/>
          </p:nvSpPr>
          <p:spPr>
            <a:xfrm>
              <a:off x="6156395" y="35814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D</a:t>
              </a:r>
            </a:p>
          </p:txBody>
        </p:sp>
        <p:sp>
          <p:nvSpPr>
            <p:cNvPr id="85" name="Oval 84"/>
            <p:cNvSpPr/>
            <p:nvPr/>
          </p:nvSpPr>
          <p:spPr>
            <a:xfrm>
              <a:off x="5945659" y="412371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6400800" y="41148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5753459" y="4656102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8" name="Oval 87"/>
            <p:cNvSpPr/>
            <p:nvPr/>
          </p:nvSpPr>
          <p:spPr>
            <a:xfrm>
              <a:off x="6144887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3" name="Straight Arrow Connector 112"/>
            <p:cNvCxnSpPr>
              <a:stCxn id="77" idx="3"/>
              <a:endCxn id="85" idx="0"/>
            </p:cNvCxnSpPr>
            <p:nvPr/>
          </p:nvCxnSpPr>
          <p:spPr>
            <a:xfrm flipH="1">
              <a:off x="6098059" y="3841563"/>
              <a:ext cx="102973" cy="28214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4" name="Straight Arrow Connector 113"/>
            <p:cNvCxnSpPr>
              <a:stCxn id="77" idx="5"/>
              <a:endCxn id="86" idx="0"/>
            </p:cNvCxnSpPr>
            <p:nvPr/>
          </p:nvCxnSpPr>
          <p:spPr>
            <a:xfrm>
              <a:off x="6416558" y="3841563"/>
              <a:ext cx="13664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5" name="Straight Arrow Connector 114"/>
            <p:cNvCxnSpPr>
              <a:stCxn id="85" idx="3"/>
              <a:endCxn id="87" idx="0"/>
            </p:cNvCxnSpPr>
            <p:nvPr/>
          </p:nvCxnSpPr>
          <p:spPr>
            <a:xfrm flipH="1">
              <a:off x="5905859" y="4383873"/>
              <a:ext cx="84437" cy="272229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6" name="Straight Arrow Connector 115"/>
            <p:cNvCxnSpPr>
              <a:stCxn id="85" idx="5"/>
              <a:endCxn id="88" idx="0"/>
            </p:cNvCxnSpPr>
            <p:nvPr/>
          </p:nvCxnSpPr>
          <p:spPr>
            <a:xfrm>
              <a:off x="6205822" y="4383873"/>
              <a:ext cx="91465" cy="26432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20" name="Group 19"/>
          <p:cNvGrpSpPr/>
          <p:nvPr/>
        </p:nvGrpSpPr>
        <p:grpSpPr>
          <a:xfrm>
            <a:off x="7644714" y="4123037"/>
            <a:ext cx="737286" cy="829963"/>
            <a:chOff x="7644714" y="4123037"/>
            <a:chExt cx="737286" cy="829963"/>
          </a:xfrm>
        </p:grpSpPr>
        <p:sp>
          <p:nvSpPr>
            <p:cNvPr id="82" name="Oval 81"/>
            <p:cNvSpPr/>
            <p:nvPr/>
          </p:nvSpPr>
          <p:spPr>
            <a:xfrm>
              <a:off x="7858921" y="4123037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G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7644714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0" name="Oval 89"/>
            <p:cNvSpPr/>
            <p:nvPr/>
          </p:nvSpPr>
          <p:spPr>
            <a:xfrm>
              <a:off x="8077200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7" name="Straight Arrow Connector 116"/>
            <p:cNvCxnSpPr>
              <a:stCxn id="82" idx="3"/>
              <a:endCxn id="89" idx="0"/>
            </p:cNvCxnSpPr>
            <p:nvPr/>
          </p:nvCxnSpPr>
          <p:spPr>
            <a:xfrm flipH="1">
              <a:off x="7797114" y="4383200"/>
              <a:ext cx="106444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8" name="Straight Arrow Connector 117"/>
            <p:cNvCxnSpPr>
              <a:stCxn id="82" idx="5"/>
              <a:endCxn id="90" idx="0"/>
            </p:cNvCxnSpPr>
            <p:nvPr/>
          </p:nvCxnSpPr>
          <p:spPr>
            <a:xfrm>
              <a:off x="8119084" y="4383200"/>
              <a:ext cx="110516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19" name="Group 18"/>
          <p:cNvGrpSpPr/>
          <p:nvPr/>
        </p:nvGrpSpPr>
        <p:grpSpPr>
          <a:xfrm>
            <a:off x="6553200" y="4648200"/>
            <a:ext cx="710514" cy="838200"/>
            <a:chOff x="6553200" y="4648200"/>
            <a:chExt cx="710514" cy="838200"/>
          </a:xfrm>
        </p:grpSpPr>
        <p:sp>
          <p:nvSpPr>
            <p:cNvPr id="83" name="Oval 82"/>
            <p:cNvSpPr/>
            <p:nvPr/>
          </p:nvSpPr>
          <p:spPr>
            <a:xfrm>
              <a:off x="6762595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E</a:t>
              </a: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Oval 90"/>
            <p:cNvSpPr/>
            <p:nvPr/>
          </p:nvSpPr>
          <p:spPr>
            <a:xfrm>
              <a:off x="6553200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Oval 91"/>
            <p:cNvSpPr/>
            <p:nvPr/>
          </p:nvSpPr>
          <p:spPr>
            <a:xfrm>
              <a:off x="6958914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9" name="Straight Arrow Connector 118"/>
            <p:cNvCxnSpPr>
              <a:stCxn id="83" idx="3"/>
              <a:endCxn id="91" idx="0"/>
            </p:cNvCxnSpPr>
            <p:nvPr/>
          </p:nvCxnSpPr>
          <p:spPr>
            <a:xfrm flipH="1">
              <a:off x="6705600" y="4908363"/>
              <a:ext cx="10163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20" name="Straight Arrow Connector 119"/>
            <p:cNvCxnSpPr>
              <a:stCxn id="83" idx="5"/>
              <a:endCxn id="92" idx="0"/>
            </p:cNvCxnSpPr>
            <p:nvPr/>
          </p:nvCxnSpPr>
          <p:spPr>
            <a:xfrm>
              <a:off x="7022758" y="4908363"/>
              <a:ext cx="88556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TextBox 121"/>
              <p:cNvSpPr txBox="1"/>
              <p:nvPr/>
            </p:nvSpPr>
            <p:spPr>
              <a:xfrm>
                <a:off x="4669076" y="5716324"/>
                <a:ext cx="1593449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i-FI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𝑛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=7</m:t>
                      </m:r>
                    </m:oMath>
                  </m:oMathPara>
                </a14:m>
                <a:endParaRPr lang="en-US" sz="2000" b="0" smtClean="0">
                  <a:solidFill>
                    <a:schemeClr val="accent1">
                      <a:lumMod val="50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  <a:p>
                <a:pPr algn="ctr"/>
                <a:r>
                  <a:rPr lang="fi-FI" sz="2000" smtClean="0">
                    <a:solidFill>
                      <a:schemeClr val="accent1">
                        <a:lumMod val="50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treelet leaves</a:t>
                </a:r>
                <a:endParaRPr lang="en-US" sz="2000">
                  <a:solidFill>
                    <a:schemeClr val="accent1">
                      <a:lumMod val="50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122" name="TextBox 1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9076" y="5716324"/>
                <a:ext cx="1593449" cy="707886"/>
              </a:xfrm>
              <a:prstGeom prst="rect">
                <a:avLst/>
              </a:prstGeom>
              <a:blipFill rotWithShape="1">
                <a:blip r:embed="rId2"/>
                <a:stretch>
                  <a:fillRect l="-3831" r="-3448" b="-14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4" name="Straight Arrow Connector 123"/>
          <p:cNvCxnSpPr>
            <a:stCxn id="122" idx="0"/>
          </p:cNvCxnSpPr>
          <p:nvPr/>
        </p:nvCxnSpPr>
        <p:spPr>
          <a:xfrm flipH="1" flipV="1">
            <a:off x="5464259" y="4519987"/>
            <a:ext cx="1542" cy="1196337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TextBox 125"/>
              <p:cNvSpPr txBox="1"/>
              <p:nvPr/>
            </p:nvSpPr>
            <p:spPr>
              <a:xfrm>
                <a:off x="5944864" y="660737"/>
                <a:ext cx="175535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i-FI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𝑛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−1=6</m:t>
                      </m:r>
                    </m:oMath>
                  </m:oMathPara>
                </a14:m>
                <a:endParaRPr lang="en-US" sz="2000" b="0" smtClean="0">
                  <a:solidFill>
                    <a:schemeClr val="accent1">
                      <a:lumMod val="50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  <a:p>
                <a:pPr algn="ctr"/>
                <a:r>
                  <a:rPr lang="fi-FI" sz="2000" smtClean="0">
                    <a:solidFill>
                      <a:schemeClr val="accent1">
                        <a:lumMod val="50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treelet internal</a:t>
                </a:r>
              </a:p>
              <a:p>
                <a:pPr algn="ctr"/>
                <a:r>
                  <a:rPr lang="fi-FI" sz="2000" smtClean="0">
                    <a:solidFill>
                      <a:schemeClr val="accent1">
                        <a:lumMod val="50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nodes</a:t>
                </a:r>
                <a:endParaRPr lang="en-US" sz="2000">
                  <a:solidFill>
                    <a:schemeClr val="accent1">
                      <a:lumMod val="50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126" name="TextBox 1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4864" y="660737"/>
                <a:ext cx="1755352" cy="1015663"/>
              </a:xfrm>
              <a:prstGeom prst="rect">
                <a:avLst/>
              </a:prstGeom>
              <a:blipFill rotWithShape="1">
                <a:blip r:embed="rId3"/>
                <a:stretch>
                  <a:fillRect l="-3472" r="-3472" b="-9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7" name="Straight Arrow Connector 126"/>
          <p:cNvCxnSpPr>
            <a:stCxn id="126" idx="2"/>
          </p:cNvCxnSpPr>
          <p:nvPr/>
        </p:nvCxnSpPr>
        <p:spPr>
          <a:xfrm flipH="1">
            <a:off x="6814886" y="1676400"/>
            <a:ext cx="7654" cy="123498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</a:p>
          <a:p>
            <a:pPr lvl="1"/>
            <a:r>
              <a:rPr lang="fi-FI" sz="2000"/>
              <a:t>Grow by turning </a:t>
            </a:r>
            <a:r>
              <a:rPr lang="fi-FI" sz="2000" smtClean="0"/>
              <a:t>leaves into internal nodes</a:t>
            </a:r>
          </a:p>
          <a:p>
            <a:pPr lvl="1"/>
            <a:r>
              <a:rPr lang="fi-FI" sz="2000"/>
              <a:t>L</a:t>
            </a:r>
            <a:r>
              <a:rPr lang="fi-FI" sz="2000" smtClean="0"/>
              <a:t>argest leaves </a:t>
            </a:r>
            <a:r>
              <a:rPr lang="fi-FI" sz="2000" smtClean="0">
                <a:latin typeface="Cambria" pitchFamily="18" charset="0"/>
              </a:rPr>
              <a:t>→ </a:t>
            </a:r>
            <a:r>
              <a:rPr lang="fi-FI" sz="2000" smtClean="0"/>
              <a:t>best results</a:t>
            </a:r>
          </a:p>
          <a:p>
            <a:pPr lvl="2"/>
            <a:endParaRPr lang="fi-FI" sz="1600"/>
          </a:p>
          <a:p>
            <a:r>
              <a:rPr lang="fi-FI" sz="2400"/>
              <a:t>Valid binary tree </a:t>
            </a:r>
            <a:r>
              <a:rPr lang="fi-FI" sz="2400" smtClean="0"/>
              <a:t>in itself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82092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/>
      <p:bldP spid="1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4761079" y="2462185"/>
            <a:ext cx="3512522" cy="2637250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512522" h="2637250">
                <a:moveTo>
                  <a:pt x="56592" y="1993891"/>
                </a:moveTo>
                <a:cubicBezTo>
                  <a:pt x="120877" y="2106161"/>
                  <a:pt x="293127" y="2142848"/>
                  <a:pt x="433089" y="2154320"/>
                </a:cubicBezTo>
                <a:cubicBezTo>
                  <a:pt x="573051" y="2165792"/>
                  <a:pt x="775199" y="2157086"/>
                  <a:pt x="896363" y="2062725"/>
                </a:cubicBezTo>
                <a:cubicBezTo>
                  <a:pt x="1017527" y="1968364"/>
                  <a:pt x="985382" y="1671265"/>
                  <a:pt x="1160075" y="1588154"/>
                </a:cubicBezTo>
                <a:cubicBezTo>
                  <a:pt x="1334768" y="1505043"/>
                  <a:pt x="1775819" y="1452332"/>
                  <a:pt x="1944523" y="1564058"/>
                </a:cubicBezTo>
                <a:cubicBezTo>
                  <a:pt x="2113227" y="1675784"/>
                  <a:pt x="2114703" y="1818539"/>
                  <a:pt x="2035139" y="1984188"/>
                </a:cubicBezTo>
                <a:cubicBezTo>
                  <a:pt x="1955575" y="2149837"/>
                  <a:pt x="1818329" y="2228359"/>
                  <a:pt x="1878621" y="2420794"/>
                </a:cubicBezTo>
                <a:cubicBezTo>
                  <a:pt x="1938913" y="2613229"/>
                  <a:pt x="2157196" y="2607174"/>
                  <a:pt x="2303898" y="2627357"/>
                </a:cubicBezTo>
                <a:cubicBezTo>
                  <a:pt x="2450600" y="2647540"/>
                  <a:pt x="2616388" y="2644794"/>
                  <a:pt x="2758834" y="2541890"/>
                </a:cubicBezTo>
                <a:cubicBezTo>
                  <a:pt x="2901280" y="2438986"/>
                  <a:pt x="2743904" y="2179012"/>
                  <a:pt x="2838536" y="2101370"/>
                </a:cubicBezTo>
                <a:cubicBezTo>
                  <a:pt x="2933168" y="2023728"/>
                  <a:pt x="3215828" y="2140054"/>
                  <a:pt x="3326627" y="2076040"/>
                </a:cubicBezTo>
                <a:cubicBezTo>
                  <a:pt x="3437426" y="2012026"/>
                  <a:pt x="3545068" y="1913755"/>
                  <a:pt x="3503329" y="1717283"/>
                </a:cubicBezTo>
                <a:cubicBezTo>
                  <a:pt x="3461590" y="1520811"/>
                  <a:pt x="3310333" y="1453993"/>
                  <a:pt x="3121915" y="1262966"/>
                </a:cubicBezTo>
                <a:cubicBezTo>
                  <a:pt x="2933497" y="1071939"/>
                  <a:pt x="2649009" y="781557"/>
                  <a:pt x="2372819" y="571119"/>
                </a:cubicBezTo>
                <a:cubicBezTo>
                  <a:pt x="2096629" y="360681"/>
                  <a:pt x="1777798" y="-12754"/>
                  <a:pt x="1464772" y="336"/>
                </a:cubicBezTo>
                <a:cubicBezTo>
                  <a:pt x="1151746" y="13426"/>
                  <a:pt x="737680" y="384674"/>
                  <a:pt x="494664" y="649658"/>
                </a:cubicBezTo>
                <a:cubicBezTo>
                  <a:pt x="251648" y="914642"/>
                  <a:pt x="120389" y="1256664"/>
                  <a:pt x="47377" y="1480703"/>
                </a:cubicBezTo>
                <a:cubicBezTo>
                  <a:pt x="-25635" y="1704742"/>
                  <a:pt x="-7693" y="1881622"/>
                  <a:pt x="56592" y="199389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C</a:t>
            </a: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B</a:t>
            </a:r>
          </a:p>
        </p:txBody>
      </p:sp>
      <p:sp>
        <p:nvSpPr>
          <p:cNvPr id="81" name="Oval 80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</a:t>
            </a: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  <a:endCxn id="68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68" idx="3"/>
            <a:endCxn id="65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68" idx="5"/>
            <a:endCxn id="64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5" idx="5"/>
            <a:endCxn id="75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5" idx="3"/>
            <a:endCxn id="76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4" idx="3"/>
            <a:endCxn id="77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4" idx="5"/>
            <a:endCxn id="78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stCxn id="76" idx="3"/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stCxn id="76" idx="5"/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>
            <a:stCxn id="78" idx="3"/>
            <a:endCxn id="81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>
            <a:stCxn id="78" idx="5"/>
            <a:endCxn id="82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stCxn id="81" idx="3"/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stCxn id="81" idx="5"/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grpSp>
        <p:nvGrpSpPr>
          <p:cNvPr id="18" name="Group 17"/>
          <p:cNvGrpSpPr/>
          <p:nvPr/>
        </p:nvGrpSpPr>
        <p:grpSpPr>
          <a:xfrm>
            <a:off x="5753459" y="3581400"/>
            <a:ext cx="952141" cy="1379502"/>
            <a:chOff x="5753459" y="3581400"/>
            <a:chExt cx="952141" cy="1379502"/>
          </a:xfrm>
        </p:grpSpPr>
        <p:sp>
          <p:nvSpPr>
            <p:cNvPr id="77" name="Oval 76"/>
            <p:cNvSpPr/>
            <p:nvPr/>
          </p:nvSpPr>
          <p:spPr>
            <a:xfrm>
              <a:off x="6156395" y="35814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D</a:t>
              </a:r>
            </a:p>
          </p:txBody>
        </p:sp>
        <p:sp>
          <p:nvSpPr>
            <p:cNvPr id="85" name="Oval 84"/>
            <p:cNvSpPr/>
            <p:nvPr/>
          </p:nvSpPr>
          <p:spPr>
            <a:xfrm>
              <a:off x="5945659" y="412371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6400800" y="41148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5753459" y="4656102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8" name="Oval 87"/>
            <p:cNvSpPr/>
            <p:nvPr/>
          </p:nvSpPr>
          <p:spPr>
            <a:xfrm>
              <a:off x="6144887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3" name="Straight Arrow Connector 112"/>
            <p:cNvCxnSpPr>
              <a:stCxn id="77" idx="3"/>
              <a:endCxn id="85" idx="0"/>
            </p:cNvCxnSpPr>
            <p:nvPr/>
          </p:nvCxnSpPr>
          <p:spPr>
            <a:xfrm flipH="1">
              <a:off x="6098059" y="3841563"/>
              <a:ext cx="102973" cy="28214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4" name="Straight Arrow Connector 113"/>
            <p:cNvCxnSpPr>
              <a:stCxn id="77" idx="5"/>
              <a:endCxn id="86" idx="0"/>
            </p:cNvCxnSpPr>
            <p:nvPr/>
          </p:nvCxnSpPr>
          <p:spPr>
            <a:xfrm>
              <a:off x="6416558" y="3841563"/>
              <a:ext cx="13664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5" name="Straight Arrow Connector 114"/>
            <p:cNvCxnSpPr>
              <a:stCxn id="85" idx="3"/>
              <a:endCxn id="87" idx="0"/>
            </p:cNvCxnSpPr>
            <p:nvPr/>
          </p:nvCxnSpPr>
          <p:spPr>
            <a:xfrm flipH="1">
              <a:off x="5905859" y="4383873"/>
              <a:ext cx="84437" cy="272229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6" name="Straight Arrow Connector 115"/>
            <p:cNvCxnSpPr>
              <a:stCxn id="85" idx="5"/>
              <a:endCxn id="88" idx="0"/>
            </p:cNvCxnSpPr>
            <p:nvPr/>
          </p:nvCxnSpPr>
          <p:spPr>
            <a:xfrm>
              <a:off x="6205822" y="4383873"/>
              <a:ext cx="91465" cy="26432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20" name="Group 19"/>
          <p:cNvGrpSpPr/>
          <p:nvPr/>
        </p:nvGrpSpPr>
        <p:grpSpPr>
          <a:xfrm>
            <a:off x="7644714" y="4123037"/>
            <a:ext cx="737286" cy="829963"/>
            <a:chOff x="7644714" y="4123037"/>
            <a:chExt cx="737286" cy="829963"/>
          </a:xfrm>
        </p:grpSpPr>
        <p:sp>
          <p:nvSpPr>
            <p:cNvPr id="82" name="Oval 81"/>
            <p:cNvSpPr/>
            <p:nvPr/>
          </p:nvSpPr>
          <p:spPr>
            <a:xfrm>
              <a:off x="7858921" y="4123037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G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7644714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0" name="Oval 89"/>
            <p:cNvSpPr/>
            <p:nvPr/>
          </p:nvSpPr>
          <p:spPr>
            <a:xfrm>
              <a:off x="8077200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7" name="Straight Arrow Connector 116"/>
            <p:cNvCxnSpPr>
              <a:stCxn id="82" idx="3"/>
              <a:endCxn id="89" idx="0"/>
            </p:cNvCxnSpPr>
            <p:nvPr/>
          </p:nvCxnSpPr>
          <p:spPr>
            <a:xfrm flipH="1">
              <a:off x="7797114" y="4383200"/>
              <a:ext cx="106444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8" name="Straight Arrow Connector 117"/>
            <p:cNvCxnSpPr>
              <a:stCxn id="82" idx="5"/>
              <a:endCxn id="90" idx="0"/>
            </p:cNvCxnSpPr>
            <p:nvPr/>
          </p:nvCxnSpPr>
          <p:spPr>
            <a:xfrm>
              <a:off x="8119084" y="4383200"/>
              <a:ext cx="110516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19" name="Group 18"/>
          <p:cNvGrpSpPr/>
          <p:nvPr/>
        </p:nvGrpSpPr>
        <p:grpSpPr>
          <a:xfrm>
            <a:off x="6553200" y="4648200"/>
            <a:ext cx="710514" cy="838200"/>
            <a:chOff x="6553200" y="4648200"/>
            <a:chExt cx="710514" cy="838200"/>
          </a:xfrm>
        </p:grpSpPr>
        <p:sp>
          <p:nvSpPr>
            <p:cNvPr id="83" name="Oval 82"/>
            <p:cNvSpPr/>
            <p:nvPr/>
          </p:nvSpPr>
          <p:spPr>
            <a:xfrm>
              <a:off x="6762595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E</a:t>
              </a: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Oval 90"/>
            <p:cNvSpPr/>
            <p:nvPr/>
          </p:nvSpPr>
          <p:spPr>
            <a:xfrm>
              <a:off x="6553200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Oval 91"/>
            <p:cNvSpPr/>
            <p:nvPr/>
          </p:nvSpPr>
          <p:spPr>
            <a:xfrm>
              <a:off x="6958914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9" name="Straight Arrow Connector 118"/>
            <p:cNvCxnSpPr>
              <a:stCxn id="83" idx="3"/>
              <a:endCxn id="91" idx="0"/>
            </p:cNvCxnSpPr>
            <p:nvPr/>
          </p:nvCxnSpPr>
          <p:spPr>
            <a:xfrm flipH="1">
              <a:off x="6705600" y="4908363"/>
              <a:ext cx="10163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20" name="Straight Arrow Connector 119"/>
            <p:cNvCxnSpPr>
              <a:stCxn id="83" idx="5"/>
              <a:endCxn id="92" idx="0"/>
            </p:cNvCxnSpPr>
            <p:nvPr/>
          </p:nvCxnSpPr>
          <p:spPr>
            <a:xfrm>
              <a:off x="7022758" y="4908363"/>
              <a:ext cx="88556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sp>
        <p:nvSpPr>
          <p:cNvPr id="128" name="Oval 127"/>
          <p:cNvSpPr/>
          <p:nvPr/>
        </p:nvSpPr>
        <p:spPr>
          <a:xfrm>
            <a:off x="7067549" y="4533899"/>
            <a:ext cx="503115" cy="533402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/>
          <p:cNvCxnSpPr>
            <a:stCxn id="130" idx="0"/>
          </p:cNvCxnSpPr>
          <p:nvPr/>
        </p:nvCxnSpPr>
        <p:spPr>
          <a:xfrm flipH="1" flipV="1">
            <a:off x="7361695" y="5060197"/>
            <a:ext cx="102844" cy="708917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/>
          <p:cNvSpPr txBox="1"/>
          <p:nvPr/>
        </p:nvSpPr>
        <p:spPr>
          <a:xfrm>
            <a:off x="6928078" y="5769114"/>
            <a:ext cx="1072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Actual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BVH leaf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7604760" y="4009409"/>
            <a:ext cx="822960" cy="1190284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Arrow Connector 131"/>
          <p:cNvCxnSpPr>
            <a:stCxn id="133" idx="0"/>
            <a:endCxn id="131" idx="5"/>
          </p:cNvCxnSpPr>
          <p:nvPr/>
        </p:nvCxnSpPr>
        <p:spPr>
          <a:xfrm flipH="1" flipV="1">
            <a:off x="8307200" y="5025380"/>
            <a:ext cx="201377" cy="38482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7949353" y="5410200"/>
            <a:ext cx="11184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Arbitrary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subtree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3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Idea</a:t>
            </a:r>
            <a:endParaRPr lang="en-US" sz="2400"/>
          </a:p>
          <a:p>
            <a:pPr lvl="1"/>
            <a:r>
              <a:rPr lang="fi-FI" sz="2000"/>
              <a:t>Build a low-quality BVH</a:t>
            </a:r>
          </a:p>
          <a:p>
            <a:pPr lvl="1"/>
            <a:r>
              <a:rPr lang="fi-FI" sz="2000"/>
              <a:t>Optimize its node topology</a:t>
            </a:r>
          </a:p>
          <a:p>
            <a:pPr lvl="1"/>
            <a:r>
              <a:rPr lang="fi-FI" sz="2000"/>
              <a:t>Look at multiple nodes at once</a:t>
            </a:r>
            <a:endParaRPr lang="en-US" sz="2000"/>
          </a:p>
          <a:p>
            <a:pPr lvl="2"/>
            <a:endParaRPr lang="en-US" sz="1600"/>
          </a:p>
          <a:p>
            <a:r>
              <a:rPr lang="en-US" sz="2400" smtClean="0"/>
              <a:t>Treelet</a:t>
            </a:r>
            <a:endParaRPr lang="en-US" sz="400" smtClean="0"/>
          </a:p>
          <a:p>
            <a:pPr lvl="1"/>
            <a:r>
              <a:rPr lang="en-US" sz="2000" smtClean="0"/>
              <a:t>Subset of a node’s descendants</a:t>
            </a:r>
          </a:p>
          <a:p>
            <a:pPr lvl="1"/>
            <a:r>
              <a:rPr lang="fi-FI" sz="2000"/>
              <a:t>Grow by turning </a:t>
            </a:r>
            <a:r>
              <a:rPr lang="fi-FI" sz="2000" smtClean="0"/>
              <a:t>leaves into internal nodes</a:t>
            </a:r>
          </a:p>
          <a:p>
            <a:pPr lvl="1"/>
            <a:r>
              <a:rPr lang="fi-FI" sz="2000"/>
              <a:t>L</a:t>
            </a:r>
            <a:r>
              <a:rPr lang="fi-FI" sz="2000" smtClean="0"/>
              <a:t>argest leaves </a:t>
            </a:r>
            <a:r>
              <a:rPr lang="fi-FI" sz="2000" smtClean="0">
                <a:latin typeface="Cambria" pitchFamily="18" charset="0"/>
              </a:rPr>
              <a:t>→ </a:t>
            </a:r>
            <a:r>
              <a:rPr lang="fi-FI" sz="2000" smtClean="0"/>
              <a:t>best results</a:t>
            </a:r>
          </a:p>
          <a:p>
            <a:pPr lvl="2"/>
            <a:endParaRPr lang="fi-FI" sz="1600"/>
          </a:p>
          <a:p>
            <a:r>
              <a:rPr lang="fi-FI" sz="2400"/>
              <a:t>Valid binary tree </a:t>
            </a:r>
            <a:r>
              <a:rPr lang="fi-FI" sz="2400" smtClean="0"/>
              <a:t>in itself</a:t>
            </a:r>
          </a:p>
          <a:p>
            <a:pPr lvl="1"/>
            <a:r>
              <a:rPr lang="fi-FI" sz="2000" smtClean="0"/>
              <a:t>Leaves can represent arbitrary subtrees of the BVH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09057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 animBg="1"/>
      <p:bldP spid="130" grpId="0"/>
      <p:bldP spid="131" grpId="0" animBg="1"/>
      <p:bldP spid="13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4761079" y="2462185"/>
            <a:ext cx="3512522" cy="2637250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512522" h="2637250">
                <a:moveTo>
                  <a:pt x="56592" y="1993891"/>
                </a:moveTo>
                <a:cubicBezTo>
                  <a:pt x="120877" y="2106161"/>
                  <a:pt x="293127" y="2142848"/>
                  <a:pt x="433089" y="2154320"/>
                </a:cubicBezTo>
                <a:cubicBezTo>
                  <a:pt x="573051" y="2165792"/>
                  <a:pt x="775199" y="2157086"/>
                  <a:pt x="896363" y="2062725"/>
                </a:cubicBezTo>
                <a:cubicBezTo>
                  <a:pt x="1017527" y="1968364"/>
                  <a:pt x="985382" y="1671265"/>
                  <a:pt x="1160075" y="1588154"/>
                </a:cubicBezTo>
                <a:cubicBezTo>
                  <a:pt x="1334768" y="1505043"/>
                  <a:pt x="1775819" y="1452332"/>
                  <a:pt x="1944523" y="1564058"/>
                </a:cubicBezTo>
                <a:cubicBezTo>
                  <a:pt x="2113227" y="1675784"/>
                  <a:pt x="2114703" y="1818539"/>
                  <a:pt x="2035139" y="1984188"/>
                </a:cubicBezTo>
                <a:cubicBezTo>
                  <a:pt x="1955575" y="2149837"/>
                  <a:pt x="1818329" y="2228359"/>
                  <a:pt x="1878621" y="2420794"/>
                </a:cubicBezTo>
                <a:cubicBezTo>
                  <a:pt x="1938913" y="2613229"/>
                  <a:pt x="2157196" y="2607174"/>
                  <a:pt x="2303898" y="2627357"/>
                </a:cubicBezTo>
                <a:cubicBezTo>
                  <a:pt x="2450600" y="2647540"/>
                  <a:pt x="2616388" y="2644794"/>
                  <a:pt x="2758834" y="2541890"/>
                </a:cubicBezTo>
                <a:cubicBezTo>
                  <a:pt x="2901280" y="2438986"/>
                  <a:pt x="2743904" y="2179012"/>
                  <a:pt x="2838536" y="2101370"/>
                </a:cubicBezTo>
                <a:cubicBezTo>
                  <a:pt x="2933168" y="2023728"/>
                  <a:pt x="3215828" y="2140054"/>
                  <a:pt x="3326627" y="2076040"/>
                </a:cubicBezTo>
                <a:cubicBezTo>
                  <a:pt x="3437426" y="2012026"/>
                  <a:pt x="3545068" y="1913755"/>
                  <a:pt x="3503329" y="1717283"/>
                </a:cubicBezTo>
                <a:cubicBezTo>
                  <a:pt x="3461590" y="1520811"/>
                  <a:pt x="3310333" y="1453993"/>
                  <a:pt x="3121915" y="1262966"/>
                </a:cubicBezTo>
                <a:cubicBezTo>
                  <a:pt x="2933497" y="1071939"/>
                  <a:pt x="2649009" y="781557"/>
                  <a:pt x="2372819" y="571119"/>
                </a:cubicBezTo>
                <a:cubicBezTo>
                  <a:pt x="2096629" y="360681"/>
                  <a:pt x="1777798" y="-12754"/>
                  <a:pt x="1464772" y="336"/>
                </a:cubicBezTo>
                <a:cubicBezTo>
                  <a:pt x="1151746" y="13426"/>
                  <a:pt x="737680" y="384674"/>
                  <a:pt x="494664" y="649658"/>
                </a:cubicBezTo>
                <a:cubicBezTo>
                  <a:pt x="251648" y="914642"/>
                  <a:pt x="120389" y="1256664"/>
                  <a:pt x="47377" y="1480703"/>
                </a:cubicBezTo>
                <a:cubicBezTo>
                  <a:pt x="-25635" y="1704742"/>
                  <a:pt x="-7693" y="1881622"/>
                  <a:pt x="56592" y="199389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C</a:t>
            </a: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B</a:t>
            </a:r>
          </a:p>
        </p:txBody>
      </p:sp>
      <p:sp>
        <p:nvSpPr>
          <p:cNvPr id="81" name="Oval 80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</a:t>
            </a: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  <a:endCxn id="68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68" idx="3"/>
            <a:endCxn id="65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68" idx="5"/>
            <a:endCxn id="64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5" idx="5"/>
            <a:endCxn id="75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5" idx="3"/>
            <a:endCxn id="76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4" idx="3"/>
            <a:endCxn id="77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4" idx="5"/>
            <a:endCxn id="78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7" name="Straight Arrow Connector 106"/>
          <p:cNvCxnSpPr>
            <a:stCxn id="76" idx="3"/>
            <a:endCxn id="79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8" name="Straight Arrow Connector 107"/>
          <p:cNvCxnSpPr>
            <a:stCxn id="76" idx="5"/>
            <a:endCxn id="80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9" name="Straight Arrow Connector 108"/>
          <p:cNvCxnSpPr>
            <a:stCxn id="78" idx="3"/>
            <a:endCxn id="81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0" name="Straight Arrow Connector 109"/>
          <p:cNvCxnSpPr>
            <a:stCxn id="78" idx="5"/>
            <a:endCxn id="82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1" name="Straight Arrow Connector 110"/>
          <p:cNvCxnSpPr>
            <a:stCxn id="81" idx="3"/>
            <a:endCxn id="83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12" name="Straight Arrow Connector 111"/>
          <p:cNvCxnSpPr>
            <a:stCxn id="81" idx="5"/>
            <a:endCxn id="84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grpSp>
        <p:nvGrpSpPr>
          <p:cNvPr id="18" name="Group 17"/>
          <p:cNvGrpSpPr/>
          <p:nvPr/>
        </p:nvGrpSpPr>
        <p:grpSpPr>
          <a:xfrm>
            <a:off x="5753459" y="3581400"/>
            <a:ext cx="952141" cy="1379502"/>
            <a:chOff x="5753459" y="3581400"/>
            <a:chExt cx="952141" cy="1379502"/>
          </a:xfrm>
        </p:grpSpPr>
        <p:sp>
          <p:nvSpPr>
            <p:cNvPr id="77" name="Oval 76"/>
            <p:cNvSpPr/>
            <p:nvPr/>
          </p:nvSpPr>
          <p:spPr>
            <a:xfrm>
              <a:off x="6156395" y="35814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D</a:t>
              </a:r>
            </a:p>
          </p:txBody>
        </p:sp>
        <p:sp>
          <p:nvSpPr>
            <p:cNvPr id="85" name="Oval 84"/>
            <p:cNvSpPr/>
            <p:nvPr/>
          </p:nvSpPr>
          <p:spPr>
            <a:xfrm>
              <a:off x="5945659" y="412371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6400800" y="41148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5753459" y="4656102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8" name="Oval 87"/>
            <p:cNvSpPr/>
            <p:nvPr/>
          </p:nvSpPr>
          <p:spPr>
            <a:xfrm>
              <a:off x="6144887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3" name="Straight Arrow Connector 112"/>
            <p:cNvCxnSpPr>
              <a:stCxn id="77" idx="3"/>
              <a:endCxn id="85" idx="0"/>
            </p:cNvCxnSpPr>
            <p:nvPr/>
          </p:nvCxnSpPr>
          <p:spPr>
            <a:xfrm flipH="1">
              <a:off x="6098059" y="3841563"/>
              <a:ext cx="102973" cy="28214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4" name="Straight Arrow Connector 113"/>
            <p:cNvCxnSpPr>
              <a:stCxn id="77" idx="5"/>
              <a:endCxn id="86" idx="0"/>
            </p:cNvCxnSpPr>
            <p:nvPr/>
          </p:nvCxnSpPr>
          <p:spPr>
            <a:xfrm>
              <a:off x="6416558" y="3841563"/>
              <a:ext cx="13664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5" name="Straight Arrow Connector 114"/>
            <p:cNvCxnSpPr>
              <a:stCxn id="85" idx="3"/>
              <a:endCxn id="87" idx="0"/>
            </p:cNvCxnSpPr>
            <p:nvPr/>
          </p:nvCxnSpPr>
          <p:spPr>
            <a:xfrm flipH="1">
              <a:off x="5905859" y="4383873"/>
              <a:ext cx="84437" cy="272229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6" name="Straight Arrow Connector 115"/>
            <p:cNvCxnSpPr>
              <a:stCxn id="85" idx="5"/>
              <a:endCxn id="88" idx="0"/>
            </p:cNvCxnSpPr>
            <p:nvPr/>
          </p:nvCxnSpPr>
          <p:spPr>
            <a:xfrm>
              <a:off x="6205822" y="4383873"/>
              <a:ext cx="91465" cy="26432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20" name="Group 19"/>
          <p:cNvGrpSpPr/>
          <p:nvPr/>
        </p:nvGrpSpPr>
        <p:grpSpPr>
          <a:xfrm>
            <a:off x="7644714" y="4123037"/>
            <a:ext cx="737286" cy="829963"/>
            <a:chOff x="7644714" y="4123037"/>
            <a:chExt cx="737286" cy="829963"/>
          </a:xfrm>
        </p:grpSpPr>
        <p:sp>
          <p:nvSpPr>
            <p:cNvPr id="82" name="Oval 81"/>
            <p:cNvSpPr/>
            <p:nvPr/>
          </p:nvSpPr>
          <p:spPr>
            <a:xfrm>
              <a:off x="7858921" y="4123037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G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7644714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0" name="Oval 89"/>
            <p:cNvSpPr/>
            <p:nvPr/>
          </p:nvSpPr>
          <p:spPr>
            <a:xfrm>
              <a:off x="8077200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7" name="Straight Arrow Connector 116"/>
            <p:cNvCxnSpPr>
              <a:stCxn id="82" idx="3"/>
              <a:endCxn id="89" idx="0"/>
            </p:cNvCxnSpPr>
            <p:nvPr/>
          </p:nvCxnSpPr>
          <p:spPr>
            <a:xfrm flipH="1">
              <a:off x="7797114" y="4383200"/>
              <a:ext cx="106444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8" name="Straight Arrow Connector 117"/>
            <p:cNvCxnSpPr>
              <a:stCxn id="82" idx="5"/>
              <a:endCxn id="90" idx="0"/>
            </p:cNvCxnSpPr>
            <p:nvPr/>
          </p:nvCxnSpPr>
          <p:spPr>
            <a:xfrm>
              <a:off x="8119084" y="4383200"/>
              <a:ext cx="110516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19" name="Group 18"/>
          <p:cNvGrpSpPr/>
          <p:nvPr/>
        </p:nvGrpSpPr>
        <p:grpSpPr>
          <a:xfrm>
            <a:off x="6553200" y="4648200"/>
            <a:ext cx="710514" cy="838200"/>
            <a:chOff x="6553200" y="4648200"/>
            <a:chExt cx="710514" cy="838200"/>
          </a:xfrm>
        </p:grpSpPr>
        <p:sp>
          <p:nvSpPr>
            <p:cNvPr id="83" name="Oval 82"/>
            <p:cNvSpPr/>
            <p:nvPr/>
          </p:nvSpPr>
          <p:spPr>
            <a:xfrm>
              <a:off x="6762595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E</a:t>
              </a: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Oval 90"/>
            <p:cNvSpPr/>
            <p:nvPr/>
          </p:nvSpPr>
          <p:spPr>
            <a:xfrm>
              <a:off x="6553200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Oval 91"/>
            <p:cNvSpPr/>
            <p:nvPr/>
          </p:nvSpPr>
          <p:spPr>
            <a:xfrm>
              <a:off x="6958914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9" name="Straight Arrow Connector 118"/>
            <p:cNvCxnSpPr>
              <a:stCxn id="83" idx="3"/>
              <a:endCxn id="91" idx="0"/>
            </p:cNvCxnSpPr>
            <p:nvPr/>
          </p:nvCxnSpPr>
          <p:spPr>
            <a:xfrm flipH="1">
              <a:off x="6705600" y="4908363"/>
              <a:ext cx="10163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20" name="Straight Arrow Connector 119"/>
            <p:cNvCxnSpPr>
              <a:stCxn id="83" idx="5"/>
              <a:endCxn id="92" idx="0"/>
            </p:cNvCxnSpPr>
            <p:nvPr/>
          </p:nvCxnSpPr>
          <p:spPr>
            <a:xfrm>
              <a:off x="7022758" y="4908363"/>
              <a:ext cx="88556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sp>
        <p:nvSpPr>
          <p:cNvPr id="134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Restructuring</a:t>
            </a:r>
          </a:p>
          <a:p>
            <a:pPr lvl="1"/>
            <a:r>
              <a:rPr lang="en-US" sz="2000" smtClean="0"/>
              <a:t>Construct optimal binary tree for the same set of leaves</a:t>
            </a:r>
          </a:p>
          <a:p>
            <a:pPr lvl="1"/>
            <a:r>
              <a:rPr lang="en-US" sz="2000" smtClean="0"/>
              <a:t>Replace old treelet</a:t>
            </a:r>
          </a:p>
        </p:txBody>
      </p:sp>
    </p:spTree>
    <p:extLst>
      <p:ext uri="{BB962C8B-B14F-4D97-AF65-F5344CB8AC3E}">
        <p14:creationId xmlns:p14="http://schemas.microsoft.com/office/powerpoint/2010/main" val="88965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4761079" y="2462185"/>
            <a:ext cx="3512522" cy="2637250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512522" h="2637250">
                <a:moveTo>
                  <a:pt x="56592" y="1993891"/>
                </a:moveTo>
                <a:cubicBezTo>
                  <a:pt x="120877" y="2106161"/>
                  <a:pt x="293127" y="2142848"/>
                  <a:pt x="433089" y="2154320"/>
                </a:cubicBezTo>
                <a:cubicBezTo>
                  <a:pt x="573051" y="2165792"/>
                  <a:pt x="775199" y="2157086"/>
                  <a:pt x="896363" y="2062725"/>
                </a:cubicBezTo>
                <a:cubicBezTo>
                  <a:pt x="1017527" y="1968364"/>
                  <a:pt x="985382" y="1671265"/>
                  <a:pt x="1160075" y="1588154"/>
                </a:cubicBezTo>
                <a:cubicBezTo>
                  <a:pt x="1334768" y="1505043"/>
                  <a:pt x="1775819" y="1452332"/>
                  <a:pt x="1944523" y="1564058"/>
                </a:cubicBezTo>
                <a:cubicBezTo>
                  <a:pt x="2113227" y="1675784"/>
                  <a:pt x="2114703" y="1818539"/>
                  <a:pt x="2035139" y="1984188"/>
                </a:cubicBezTo>
                <a:cubicBezTo>
                  <a:pt x="1955575" y="2149837"/>
                  <a:pt x="1818329" y="2228359"/>
                  <a:pt x="1878621" y="2420794"/>
                </a:cubicBezTo>
                <a:cubicBezTo>
                  <a:pt x="1938913" y="2613229"/>
                  <a:pt x="2157196" y="2607174"/>
                  <a:pt x="2303898" y="2627357"/>
                </a:cubicBezTo>
                <a:cubicBezTo>
                  <a:pt x="2450600" y="2647540"/>
                  <a:pt x="2616388" y="2644794"/>
                  <a:pt x="2758834" y="2541890"/>
                </a:cubicBezTo>
                <a:cubicBezTo>
                  <a:pt x="2901280" y="2438986"/>
                  <a:pt x="2743904" y="2179012"/>
                  <a:pt x="2838536" y="2101370"/>
                </a:cubicBezTo>
                <a:cubicBezTo>
                  <a:pt x="2933168" y="2023728"/>
                  <a:pt x="3215828" y="2140054"/>
                  <a:pt x="3326627" y="2076040"/>
                </a:cubicBezTo>
                <a:cubicBezTo>
                  <a:pt x="3437426" y="2012026"/>
                  <a:pt x="3545068" y="1913755"/>
                  <a:pt x="3503329" y="1717283"/>
                </a:cubicBezTo>
                <a:cubicBezTo>
                  <a:pt x="3461590" y="1520811"/>
                  <a:pt x="3310333" y="1453993"/>
                  <a:pt x="3121915" y="1262966"/>
                </a:cubicBezTo>
                <a:cubicBezTo>
                  <a:pt x="2933497" y="1071939"/>
                  <a:pt x="2649009" y="781557"/>
                  <a:pt x="2372819" y="571119"/>
                </a:cubicBezTo>
                <a:cubicBezTo>
                  <a:pt x="2096629" y="360681"/>
                  <a:pt x="1777798" y="-12754"/>
                  <a:pt x="1464772" y="336"/>
                </a:cubicBezTo>
                <a:cubicBezTo>
                  <a:pt x="1151746" y="13426"/>
                  <a:pt x="737680" y="384674"/>
                  <a:pt x="494664" y="649658"/>
                </a:cubicBezTo>
                <a:cubicBezTo>
                  <a:pt x="251648" y="914642"/>
                  <a:pt x="120389" y="1256664"/>
                  <a:pt x="47377" y="1480703"/>
                </a:cubicBezTo>
                <a:cubicBezTo>
                  <a:pt x="-25635" y="1704742"/>
                  <a:pt x="-7693" y="1881622"/>
                  <a:pt x="56592" y="199389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C</a:t>
            </a: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B</a:t>
            </a: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</a:t>
            </a: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  <a:endCxn id="68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grpSp>
        <p:nvGrpSpPr>
          <p:cNvPr id="18" name="Group 17"/>
          <p:cNvGrpSpPr/>
          <p:nvPr/>
        </p:nvGrpSpPr>
        <p:grpSpPr>
          <a:xfrm>
            <a:off x="5753459" y="3581400"/>
            <a:ext cx="952141" cy="1379502"/>
            <a:chOff x="5753459" y="3581400"/>
            <a:chExt cx="952141" cy="1379502"/>
          </a:xfrm>
        </p:grpSpPr>
        <p:sp>
          <p:nvSpPr>
            <p:cNvPr id="77" name="Oval 76"/>
            <p:cNvSpPr/>
            <p:nvPr/>
          </p:nvSpPr>
          <p:spPr>
            <a:xfrm>
              <a:off x="6156395" y="35814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D</a:t>
              </a:r>
            </a:p>
          </p:txBody>
        </p:sp>
        <p:sp>
          <p:nvSpPr>
            <p:cNvPr id="85" name="Oval 84"/>
            <p:cNvSpPr/>
            <p:nvPr/>
          </p:nvSpPr>
          <p:spPr>
            <a:xfrm>
              <a:off x="5945659" y="412371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6400800" y="41148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5753459" y="4656102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8" name="Oval 87"/>
            <p:cNvSpPr/>
            <p:nvPr/>
          </p:nvSpPr>
          <p:spPr>
            <a:xfrm>
              <a:off x="6144887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3" name="Straight Arrow Connector 112"/>
            <p:cNvCxnSpPr>
              <a:stCxn id="77" idx="3"/>
              <a:endCxn id="85" idx="0"/>
            </p:cNvCxnSpPr>
            <p:nvPr/>
          </p:nvCxnSpPr>
          <p:spPr>
            <a:xfrm flipH="1">
              <a:off x="6098059" y="3841563"/>
              <a:ext cx="102973" cy="28214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4" name="Straight Arrow Connector 113"/>
            <p:cNvCxnSpPr>
              <a:stCxn id="77" idx="5"/>
              <a:endCxn id="86" idx="0"/>
            </p:cNvCxnSpPr>
            <p:nvPr/>
          </p:nvCxnSpPr>
          <p:spPr>
            <a:xfrm>
              <a:off x="6416558" y="3841563"/>
              <a:ext cx="13664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5" name="Straight Arrow Connector 114"/>
            <p:cNvCxnSpPr>
              <a:stCxn id="85" idx="3"/>
              <a:endCxn id="87" idx="0"/>
            </p:cNvCxnSpPr>
            <p:nvPr/>
          </p:nvCxnSpPr>
          <p:spPr>
            <a:xfrm flipH="1">
              <a:off x="5905859" y="4383873"/>
              <a:ext cx="84437" cy="272229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6" name="Straight Arrow Connector 115"/>
            <p:cNvCxnSpPr>
              <a:stCxn id="85" idx="5"/>
              <a:endCxn id="88" idx="0"/>
            </p:cNvCxnSpPr>
            <p:nvPr/>
          </p:nvCxnSpPr>
          <p:spPr>
            <a:xfrm>
              <a:off x="6205822" y="4383873"/>
              <a:ext cx="91465" cy="26432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20" name="Group 19"/>
          <p:cNvGrpSpPr/>
          <p:nvPr/>
        </p:nvGrpSpPr>
        <p:grpSpPr>
          <a:xfrm>
            <a:off x="7644714" y="4123037"/>
            <a:ext cx="737286" cy="829963"/>
            <a:chOff x="7644714" y="4123037"/>
            <a:chExt cx="737286" cy="829963"/>
          </a:xfrm>
        </p:grpSpPr>
        <p:sp>
          <p:nvSpPr>
            <p:cNvPr id="82" name="Oval 81"/>
            <p:cNvSpPr/>
            <p:nvPr/>
          </p:nvSpPr>
          <p:spPr>
            <a:xfrm>
              <a:off x="7858921" y="4123037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G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7644714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0" name="Oval 89"/>
            <p:cNvSpPr/>
            <p:nvPr/>
          </p:nvSpPr>
          <p:spPr>
            <a:xfrm>
              <a:off x="8077200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7" name="Straight Arrow Connector 116"/>
            <p:cNvCxnSpPr>
              <a:stCxn id="82" idx="3"/>
              <a:endCxn id="89" idx="0"/>
            </p:cNvCxnSpPr>
            <p:nvPr/>
          </p:nvCxnSpPr>
          <p:spPr>
            <a:xfrm flipH="1">
              <a:off x="7797114" y="4383200"/>
              <a:ext cx="106444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8" name="Straight Arrow Connector 117"/>
            <p:cNvCxnSpPr>
              <a:stCxn id="82" idx="5"/>
              <a:endCxn id="90" idx="0"/>
            </p:cNvCxnSpPr>
            <p:nvPr/>
          </p:nvCxnSpPr>
          <p:spPr>
            <a:xfrm>
              <a:off x="8119084" y="4383200"/>
              <a:ext cx="110516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19" name="Group 18"/>
          <p:cNvGrpSpPr/>
          <p:nvPr/>
        </p:nvGrpSpPr>
        <p:grpSpPr>
          <a:xfrm>
            <a:off x="6553200" y="4648200"/>
            <a:ext cx="710514" cy="838200"/>
            <a:chOff x="6553200" y="4648200"/>
            <a:chExt cx="710514" cy="838200"/>
          </a:xfrm>
        </p:grpSpPr>
        <p:sp>
          <p:nvSpPr>
            <p:cNvPr id="83" name="Oval 82"/>
            <p:cNvSpPr/>
            <p:nvPr/>
          </p:nvSpPr>
          <p:spPr>
            <a:xfrm>
              <a:off x="6762595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E</a:t>
              </a: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Oval 90"/>
            <p:cNvSpPr/>
            <p:nvPr/>
          </p:nvSpPr>
          <p:spPr>
            <a:xfrm>
              <a:off x="6553200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Oval 91"/>
            <p:cNvSpPr/>
            <p:nvPr/>
          </p:nvSpPr>
          <p:spPr>
            <a:xfrm>
              <a:off x="6958914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9" name="Straight Arrow Connector 118"/>
            <p:cNvCxnSpPr>
              <a:stCxn id="83" idx="3"/>
              <a:endCxn id="91" idx="0"/>
            </p:cNvCxnSpPr>
            <p:nvPr/>
          </p:nvCxnSpPr>
          <p:spPr>
            <a:xfrm flipH="1">
              <a:off x="6705600" y="4908363"/>
              <a:ext cx="10163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20" name="Straight Arrow Connector 119"/>
            <p:cNvCxnSpPr>
              <a:stCxn id="83" idx="5"/>
              <a:endCxn id="92" idx="0"/>
            </p:cNvCxnSpPr>
            <p:nvPr/>
          </p:nvCxnSpPr>
          <p:spPr>
            <a:xfrm>
              <a:off x="7022758" y="4908363"/>
              <a:ext cx="88556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sp>
        <p:nvSpPr>
          <p:cNvPr id="81" name="Oval 80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Restructuring</a:t>
            </a:r>
          </a:p>
          <a:p>
            <a:pPr lvl="1"/>
            <a:r>
              <a:rPr lang="en-US" sz="2000" smtClean="0"/>
              <a:t>Construct optimal binary tree for the same set of leaves</a:t>
            </a:r>
          </a:p>
          <a:p>
            <a:pPr lvl="1"/>
            <a:r>
              <a:rPr lang="en-US" sz="2000" smtClean="0"/>
              <a:t>Replace old treelet</a:t>
            </a:r>
          </a:p>
          <a:p>
            <a:pPr lvl="2"/>
            <a:endParaRPr lang="en-US" sz="1600" smtClean="0"/>
          </a:p>
          <a:p>
            <a:r>
              <a:rPr lang="en-US" sz="2400" smtClean="0"/>
              <a:t>Reuse the same nodes</a:t>
            </a:r>
          </a:p>
          <a:p>
            <a:pPr lvl="1"/>
            <a:r>
              <a:rPr lang="en-US" sz="2000" smtClean="0"/>
              <a:t>Update connectivity and AABBs</a:t>
            </a:r>
          </a:p>
          <a:p>
            <a:pPr lvl="1"/>
            <a:r>
              <a:rPr lang="en-US" sz="2000"/>
              <a:t>New AABBs should be </a:t>
            </a:r>
            <a:r>
              <a:rPr lang="en-US" sz="2000" smtClean="0"/>
              <a:t>smaller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848902276"/>
      </p:ext>
    </p:extLst>
  </p:cSld>
  <p:clrMapOvr>
    <a:masterClrMapping/>
  </p:clrMapOvr>
  <p:transition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3.33333E-6 L 0.07032 -0.05625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7" y="-282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-4.44444E-6 L 0.09271 -0.11597 " pathEditMode="relative" rAng="0" ptsTypes="AA">
                                      <p:cBhvr>
                                        <p:cTn id="8" dur="1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35" y="-581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33333E-6 3.33333E-6 L -0.0625 -0.05625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-282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66667E-6 -4.44444E-6 L -0.12916 -0.11458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58" y="-574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22222E-6 3.7037E-7 L -0.0974 -0.18333 " pathEditMode="relative" rAng="0" ptsTypes="AA">
                                      <p:cBhvr>
                                        <p:cTn id="14" dur="1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78" y="-9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76" grpId="0" animBg="1"/>
      <p:bldP spid="78" grpId="0" animBg="1"/>
      <p:bldP spid="64" grpId="0" animBg="1"/>
      <p:bldP spid="6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Freeform 100"/>
          <p:cNvSpPr/>
          <p:nvPr/>
        </p:nvSpPr>
        <p:spPr>
          <a:xfrm>
            <a:off x="5094529" y="2455089"/>
            <a:ext cx="3433117" cy="2639418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75871"/>
              <a:gd name="connsiteY0" fmla="*/ 1993910 h 2637269"/>
              <a:gd name="connsiteX1" fmla="*/ 433089 w 3575871"/>
              <a:gd name="connsiteY1" fmla="*/ 2154339 h 2637269"/>
              <a:gd name="connsiteX2" fmla="*/ 896363 w 3575871"/>
              <a:gd name="connsiteY2" fmla="*/ 2062744 h 2637269"/>
              <a:gd name="connsiteX3" fmla="*/ 1160075 w 3575871"/>
              <a:gd name="connsiteY3" fmla="*/ 1588173 h 2637269"/>
              <a:gd name="connsiteX4" fmla="*/ 1944523 w 3575871"/>
              <a:gd name="connsiteY4" fmla="*/ 1564077 h 2637269"/>
              <a:gd name="connsiteX5" fmla="*/ 2035139 w 3575871"/>
              <a:gd name="connsiteY5" fmla="*/ 1984207 h 2637269"/>
              <a:gd name="connsiteX6" fmla="*/ 1878621 w 3575871"/>
              <a:gd name="connsiteY6" fmla="*/ 2420813 h 2637269"/>
              <a:gd name="connsiteX7" fmla="*/ 2303898 w 3575871"/>
              <a:gd name="connsiteY7" fmla="*/ 2627376 h 2637269"/>
              <a:gd name="connsiteX8" fmla="*/ 2758834 w 3575871"/>
              <a:gd name="connsiteY8" fmla="*/ 2541909 h 2637269"/>
              <a:gd name="connsiteX9" fmla="*/ 2838536 w 3575871"/>
              <a:gd name="connsiteY9" fmla="*/ 2101389 h 2637269"/>
              <a:gd name="connsiteX10" fmla="*/ 3326627 w 3575871"/>
              <a:gd name="connsiteY10" fmla="*/ 2076059 h 2637269"/>
              <a:gd name="connsiteX11" fmla="*/ 3503329 w 3575871"/>
              <a:gd name="connsiteY11" fmla="*/ 1717302 h 2637269"/>
              <a:gd name="connsiteX12" fmla="*/ 3478376 w 3575871"/>
              <a:gd name="connsiteY12" fmla="*/ 1394720 h 2637269"/>
              <a:gd name="connsiteX13" fmla="*/ 2372819 w 3575871"/>
              <a:gd name="connsiteY13" fmla="*/ 571138 h 2637269"/>
              <a:gd name="connsiteX14" fmla="*/ 1464772 w 3575871"/>
              <a:gd name="connsiteY14" fmla="*/ 355 h 2637269"/>
              <a:gd name="connsiteX15" fmla="*/ 494664 w 3575871"/>
              <a:gd name="connsiteY15" fmla="*/ 649677 h 2637269"/>
              <a:gd name="connsiteX16" fmla="*/ 47377 w 3575871"/>
              <a:gd name="connsiteY16" fmla="*/ 1480722 h 2637269"/>
              <a:gd name="connsiteX17" fmla="*/ 56592 w 3575871"/>
              <a:gd name="connsiteY17" fmla="*/ 1993910 h 2637269"/>
              <a:gd name="connsiteX0" fmla="*/ 56592 w 3771225"/>
              <a:gd name="connsiteY0" fmla="*/ 1993910 h 2637269"/>
              <a:gd name="connsiteX1" fmla="*/ 433089 w 3771225"/>
              <a:gd name="connsiteY1" fmla="*/ 2154339 h 2637269"/>
              <a:gd name="connsiteX2" fmla="*/ 896363 w 3771225"/>
              <a:gd name="connsiteY2" fmla="*/ 2062744 h 2637269"/>
              <a:gd name="connsiteX3" fmla="*/ 1160075 w 3771225"/>
              <a:gd name="connsiteY3" fmla="*/ 1588173 h 2637269"/>
              <a:gd name="connsiteX4" fmla="*/ 1944523 w 3771225"/>
              <a:gd name="connsiteY4" fmla="*/ 1564077 h 2637269"/>
              <a:gd name="connsiteX5" fmla="*/ 2035139 w 3771225"/>
              <a:gd name="connsiteY5" fmla="*/ 1984207 h 2637269"/>
              <a:gd name="connsiteX6" fmla="*/ 1878621 w 3771225"/>
              <a:gd name="connsiteY6" fmla="*/ 2420813 h 2637269"/>
              <a:gd name="connsiteX7" fmla="*/ 2303898 w 3771225"/>
              <a:gd name="connsiteY7" fmla="*/ 2627376 h 2637269"/>
              <a:gd name="connsiteX8" fmla="*/ 2758834 w 3771225"/>
              <a:gd name="connsiteY8" fmla="*/ 2541909 h 2637269"/>
              <a:gd name="connsiteX9" fmla="*/ 2838536 w 3771225"/>
              <a:gd name="connsiteY9" fmla="*/ 2101389 h 2637269"/>
              <a:gd name="connsiteX10" fmla="*/ 3326627 w 3771225"/>
              <a:gd name="connsiteY10" fmla="*/ 2076059 h 2637269"/>
              <a:gd name="connsiteX11" fmla="*/ 3766800 w 3771225"/>
              <a:gd name="connsiteY11" fmla="*/ 1965275 h 2637269"/>
              <a:gd name="connsiteX12" fmla="*/ 3478376 w 3771225"/>
              <a:gd name="connsiteY12" fmla="*/ 1394720 h 2637269"/>
              <a:gd name="connsiteX13" fmla="*/ 2372819 w 3771225"/>
              <a:gd name="connsiteY13" fmla="*/ 571138 h 2637269"/>
              <a:gd name="connsiteX14" fmla="*/ 1464772 w 3771225"/>
              <a:gd name="connsiteY14" fmla="*/ 355 h 2637269"/>
              <a:gd name="connsiteX15" fmla="*/ 494664 w 3771225"/>
              <a:gd name="connsiteY15" fmla="*/ 649677 h 2637269"/>
              <a:gd name="connsiteX16" fmla="*/ 47377 w 3771225"/>
              <a:gd name="connsiteY16" fmla="*/ 1480722 h 2637269"/>
              <a:gd name="connsiteX17" fmla="*/ 56592 w 3771225"/>
              <a:gd name="connsiteY17" fmla="*/ 1993910 h 2637269"/>
              <a:gd name="connsiteX0" fmla="*/ 56592 w 3771225"/>
              <a:gd name="connsiteY0" fmla="*/ 1993910 h 2647117"/>
              <a:gd name="connsiteX1" fmla="*/ 433089 w 3771225"/>
              <a:gd name="connsiteY1" fmla="*/ 2154339 h 2647117"/>
              <a:gd name="connsiteX2" fmla="*/ 896363 w 3771225"/>
              <a:gd name="connsiteY2" fmla="*/ 2062744 h 2647117"/>
              <a:gd name="connsiteX3" fmla="*/ 1160075 w 3771225"/>
              <a:gd name="connsiteY3" fmla="*/ 1588173 h 2647117"/>
              <a:gd name="connsiteX4" fmla="*/ 1944523 w 3771225"/>
              <a:gd name="connsiteY4" fmla="*/ 1564077 h 2647117"/>
              <a:gd name="connsiteX5" fmla="*/ 2035139 w 3771225"/>
              <a:gd name="connsiteY5" fmla="*/ 1984207 h 2647117"/>
              <a:gd name="connsiteX6" fmla="*/ 1878621 w 3771225"/>
              <a:gd name="connsiteY6" fmla="*/ 2420813 h 2647117"/>
              <a:gd name="connsiteX7" fmla="*/ 2303898 w 3771225"/>
              <a:gd name="connsiteY7" fmla="*/ 2627376 h 2647117"/>
              <a:gd name="connsiteX8" fmla="*/ 2293885 w 3771225"/>
              <a:gd name="connsiteY8" fmla="*/ 2069211 h 2647117"/>
              <a:gd name="connsiteX9" fmla="*/ 2838536 w 3771225"/>
              <a:gd name="connsiteY9" fmla="*/ 2101389 h 2647117"/>
              <a:gd name="connsiteX10" fmla="*/ 3326627 w 3771225"/>
              <a:gd name="connsiteY10" fmla="*/ 2076059 h 2647117"/>
              <a:gd name="connsiteX11" fmla="*/ 3766800 w 3771225"/>
              <a:gd name="connsiteY11" fmla="*/ 1965275 h 2647117"/>
              <a:gd name="connsiteX12" fmla="*/ 3478376 w 3771225"/>
              <a:gd name="connsiteY12" fmla="*/ 1394720 h 2647117"/>
              <a:gd name="connsiteX13" fmla="*/ 2372819 w 3771225"/>
              <a:gd name="connsiteY13" fmla="*/ 571138 h 2647117"/>
              <a:gd name="connsiteX14" fmla="*/ 1464772 w 3771225"/>
              <a:gd name="connsiteY14" fmla="*/ 355 h 2647117"/>
              <a:gd name="connsiteX15" fmla="*/ 494664 w 3771225"/>
              <a:gd name="connsiteY15" fmla="*/ 649677 h 2647117"/>
              <a:gd name="connsiteX16" fmla="*/ 47377 w 3771225"/>
              <a:gd name="connsiteY16" fmla="*/ 1480722 h 2647117"/>
              <a:gd name="connsiteX17" fmla="*/ 56592 w 3771225"/>
              <a:gd name="connsiteY17" fmla="*/ 1993910 h 2647117"/>
              <a:gd name="connsiteX0" fmla="*/ 56592 w 3771225"/>
              <a:gd name="connsiteY0" fmla="*/ 1993910 h 2685174"/>
              <a:gd name="connsiteX1" fmla="*/ 433089 w 3771225"/>
              <a:gd name="connsiteY1" fmla="*/ 2154339 h 2685174"/>
              <a:gd name="connsiteX2" fmla="*/ 896363 w 3771225"/>
              <a:gd name="connsiteY2" fmla="*/ 2062744 h 2685174"/>
              <a:gd name="connsiteX3" fmla="*/ 1160075 w 3771225"/>
              <a:gd name="connsiteY3" fmla="*/ 1588173 h 2685174"/>
              <a:gd name="connsiteX4" fmla="*/ 1944523 w 3771225"/>
              <a:gd name="connsiteY4" fmla="*/ 1564077 h 2685174"/>
              <a:gd name="connsiteX5" fmla="*/ 2035139 w 3771225"/>
              <a:gd name="connsiteY5" fmla="*/ 1984207 h 2685174"/>
              <a:gd name="connsiteX6" fmla="*/ 398533 w 3771225"/>
              <a:gd name="connsiteY6" fmla="*/ 2537050 h 2685174"/>
              <a:gd name="connsiteX7" fmla="*/ 2303898 w 3771225"/>
              <a:gd name="connsiteY7" fmla="*/ 2627376 h 2685174"/>
              <a:gd name="connsiteX8" fmla="*/ 2293885 w 3771225"/>
              <a:gd name="connsiteY8" fmla="*/ 2069211 h 2685174"/>
              <a:gd name="connsiteX9" fmla="*/ 2838536 w 3771225"/>
              <a:gd name="connsiteY9" fmla="*/ 2101389 h 2685174"/>
              <a:gd name="connsiteX10" fmla="*/ 3326627 w 3771225"/>
              <a:gd name="connsiteY10" fmla="*/ 2076059 h 2685174"/>
              <a:gd name="connsiteX11" fmla="*/ 3766800 w 3771225"/>
              <a:gd name="connsiteY11" fmla="*/ 1965275 h 2685174"/>
              <a:gd name="connsiteX12" fmla="*/ 3478376 w 3771225"/>
              <a:gd name="connsiteY12" fmla="*/ 1394720 h 2685174"/>
              <a:gd name="connsiteX13" fmla="*/ 2372819 w 3771225"/>
              <a:gd name="connsiteY13" fmla="*/ 571138 h 2685174"/>
              <a:gd name="connsiteX14" fmla="*/ 1464772 w 3771225"/>
              <a:gd name="connsiteY14" fmla="*/ 355 h 2685174"/>
              <a:gd name="connsiteX15" fmla="*/ 494664 w 3771225"/>
              <a:gd name="connsiteY15" fmla="*/ 649677 h 2685174"/>
              <a:gd name="connsiteX16" fmla="*/ 47377 w 3771225"/>
              <a:gd name="connsiteY16" fmla="*/ 1480722 h 2685174"/>
              <a:gd name="connsiteX17" fmla="*/ 56592 w 3771225"/>
              <a:gd name="connsiteY17" fmla="*/ 1993910 h 2685174"/>
              <a:gd name="connsiteX0" fmla="*/ 56592 w 3771225"/>
              <a:gd name="connsiteY0" fmla="*/ 1993910 h 2681663"/>
              <a:gd name="connsiteX1" fmla="*/ 433089 w 3771225"/>
              <a:gd name="connsiteY1" fmla="*/ 2154339 h 2681663"/>
              <a:gd name="connsiteX2" fmla="*/ 896363 w 3771225"/>
              <a:gd name="connsiteY2" fmla="*/ 2062744 h 2681663"/>
              <a:gd name="connsiteX3" fmla="*/ 1160075 w 3771225"/>
              <a:gd name="connsiteY3" fmla="*/ 1588173 h 2681663"/>
              <a:gd name="connsiteX4" fmla="*/ 1944523 w 3771225"/>
              <a:gd name="connsiteY4" fmla="*/ 1564077 h 2681663"/>
              <a:gd name="connsiteX5" fmla="*/ 2035139 w 3771225"/>
              <a:gd name="connsiteY5" fmla="*/ 1984207 h 2681663"/>
              <a:gd name="connsiteX6" fmla="*/ 398533 w 3771225"/>
              <a:gd name="connsiteY6" fmla="*/ 2537050 h 2681663"/>
              <a:gd name="connsiteX7" fmla="*/ 2110169 w 3771225"/>
              <a:gd name="connsiteY7" fmla="*/ 2650624 h 2681663"/>
              <a:gd name="connsiteX8" fmla="*/ 2293885 w 3771225"/>
              <a:gd name="connsiteY8" fmla="*/ 2069211 h 2681663"/>
              <a:gd name="connsiteX9" fmla="*/ 2838536 w 3771225"/>
              <a:gd name="connsiteY9" fmla="*/ 2101389 h 2681663"/>
              <a:gd name="connsiteX10" fmla="*/ 3326627 w 3771225"/>
              <a:gd name="connsiteY10" fmla="*/ 2076059 h 2681663"/>
              <a:gd name="connsiteX11" fmla="*/ 3766800 w 3771225"/>
              <a:gd name="connsiteY11" fmla="*/ 1965275 h 2681663"/>
              <a:gd name="connsiteX12" fmla="*/ 3478376 w 3771225"/>
              <a:gd name="connsiteY12" fmla="*/ 1394720 h 2681663"/>
              <a:gd name="connsiteX13" fmla="*/ 2372819 w 3771225"/>
              <a:gd name="connsiteY13" fmla="*/ 571138 h 2681663"/>
              <a:gd name="connsiteX14" fmla="*/ 1464772 w 3771225"/>
              <a:gd name="connsiteY14" fmla="*/ 355 h 2681663"/>
              <a:gd name="connsiteX15" fmla="*/ 494664 w 3771225"/>
              <a:gd name="connsiteY15" fmla="*/ 649677 h 2681663"/>
              <a:gd name="connsiteX16" fmla="*/ 47377 w 3771225"/>
              <a:gd name="connsiteY16" fmla="*/ 1480722 h 2681663"/>
              <a:gd name="connsiteX17" fmla="*/ 56592 w 3771225"/>
              <a:gd name="connsiteY17" fmla="*/ 1993910 h 2681663"/>
              <a:gd name="connsiteX0" fmla="*/ 65700 w 3780333"/>
              <a:gd name="connsiteY0" fmla="*/ 1995447 h 2683200"/>
              <a:gd name="connsiteX1" fmla="*/ 442197 w 3780333"/>
              <a:gd name="connsiteY1" fmla="*/ 2155876 h 2683200"/>
              <a:gd name="connsiteX2" fmla="*/ 905471 w 3780333"/>
              <a:gd name="connsiteY2" fmla="*/ 2064281 h 2683200"/>
              <a:gd name="connsiteX3" fmla="*/ 1169183 w 3780333"/>
              <a:gd name="connsiteY3" fmla="*/ 1589710 h 2683200"/>
              <a:gd name="connsiteX4" fmla="*/ 1953631 w 3780333"/>
              <a:gd name="connsiteY4" fmla="*/ 1565614 h 2683200"/>
              <a:gd name="connsiteX5" fmla="*/ 2044247 w 3780333"/>
              <a:gd name="connsiteY5" fmla="*/ 1985744 h 2683200"/>
              <a:gd name="connsiteX6" fmla="*/ 407641 w 3780333"/>
              <a:gd name="connsiteY6" fmla="*/ 2538587 h 2683200"/>
              <a:gd name="connsiteX7" fmla="*/ 2119277 w 3780333"/>
              <a:gd name="connsiteY7" fmla="*/ 2652161 h 2683200"/>
              <a:gd name="connsiteX8" fmla="*/ 2302993 w 3780333"/>
              <a:gd name="connsiteY8" fmla="*/ 2070748 h 2683200"/>
              <a:gd name="connsiteX9" fmla="*/ 2847644 w 3780333"/>
              <a:gd name="connsiteY9" fmla="*/ 2102926 h 2683200"/>
              <a:gd name="connsiteX10" fmla="*/ 3335735 w 3780333"/>
              <a:gd name="connsiteY10" fmla="*/ 2077596 h 2683200"/>
              <a:gd name="connsiteX11" fmla="*/ 3775908 w 3780333"/>
              <a:gd name="connsiteY11" fmla="*/ 1966812 h 2683200"/>
              <a:gd name="connsiteX12" fmla="*/ 3487484 w 3780333"/>
              <a:gd name="connsiteY12" fmla="*/ 1396257 h 2683200"/>
              <a:gd name="connsiteX13" fmla="*/ 2381927 w 3780333"/>
              <a:gd name="connsiteY13" fmla="*/ 572675 h 2683200"/>
              <a:gd name="connsiteX14" fmla="*/ 1473880 w 3780333"/>
              <a:gd name="connsiteY14" fmla="*/ 1892 h 2683200"/>
              <a:gd name="connsiteX15" fmla="*/ 635508 w 3780333"/>
              <a:gd name="connsiteY15" fmla="*/ 434238 h 2683200"/>
              <a:gd name="connsiteX16" fmla="*/ 56485 w 3780333"/>
              <a:gd name="connsiteY16" fmla="*/ 1482259 h 2683200"/>
              <a:gd name="connsiteX17" fmla="*/ 65700 w 3780333"/>
              <a:gd name="connsiteY17" fmla="*/ 1995447 h 2683200"/>
              <a:gd name="connsiteX0" fmla="*/ 8206 w 3722839"/>
              <a:gd name="connsiteY0" fmla="*/ 1995447 h 2683200"/>
              <a:gd name="connsiteX1" fmla="*/ 384703 w 3722839"/>
              <a:gd name="connsiteY1" fmla="*/ 2155876 h 2683200"/>
              <a:gd name="connsiteX2" fmla="*/ 847977 w 3722839"/>
              <a:gd name="connsiteY2" fmla="*/ 2064281 h 2683200"/>
              <a:gd name="connsiteX3" fmla="*/ 1111689 w 3722839"/>
              <a:gd name="connsiteY3" fmla="*/ 1589710 h 2683200"/>
              <a:gd name="connsiteX4" fmla="*/ 1896137 w 3722839"/>
              <a:gd name="connsiteY4" fmla="*/ 1565614 h 2683200"/>
              <a:gd name="connsiteX5" fmla="*/ 1986753 w 3722839"/>
              <a:gd name="connsiteY5" fmla="*/ 1985744 h 2683200"/>
              <a:gd name="connsiteX6" fmla="*/ 350147 w 3722839"/>
              <a:gd name="connsiteY6" fmla="*/ 2538587 h 2683200"/>
              <a:gd name="connsiteX7" fmla="*/ 2061783 w 3722839"/>
              <a:gd name="connsiteY7" fmla="*/ 2652161 h 2683200"/>
              <a:gd name="connsiteX8" fmla="*/ 2245499 w 3722839"/>
              <a:gd name="connsiteY8" fmla="*/ 2070748 h 2683200"/>
              <a:gd name="connsiteX9" fmla="*/ 2790150 w 3722839"/>
              <a:gd name="connsiteY9" fmla="*/ 2102926 h 2683200"/>
              <a:gd name="connsiteX10" fmla="*/ 3278241 w 3722839"/>
              <a:gd name="connsiteY10" fmla="*/ 2077596 h 2683200"/>
              <a:gd name="connsiteX11" fmla="*/ 3718414 w 3722839"/>
              <a:gd name="connsiteY11" fmla="*/ 1966812 h 2683200"/>
              <a:gd name="connsiteX12" fmla="*/ 3429990 w 3722839"/>
              <a:gd name="connsiteY12" fmla="*/ 1396257 h 2683200"/>
              <a:gd name="connsiteX13" fmla="*/ 2324433 w 3722839"/>
              <a:gd name="connsiteY13" fmla="*/ 572675 h 2683200"/>
              <a:gd name="connsiteX14" fmla="*/ 1416386 w 3722839"/>
              <a:gd name="connsiteY14" fmla="*/ 1892 h 2683200"/>
              <a:gd name="connsiteX15" fmla="*/ 578014 w 3722839"/>
              <a:gd name="connsiteY15" fmla="*/ 434238 h 2683200"/>
              <a:gd name="connsiteX16" fmla="*/ 161723 w 3722839"/>
              <a:gd name="connsiteY16" fmla="*/ 831331 h 2683200"/>
              <a:gd name="connsiteX17" fmla="*/ 8206 w 3722839"/>
              <a:gd name="connsiteY17" fmla="*/ 1995447 h 2683200"/>
              <a:gd name="connsiteX0" fmla="*/ 342778 w 3561465"/>
              <a:gd name="connsiteY0" fmla="*/ 1057800 h 2683200"/>
              <a:gd name="connsiteX1" fmla="*/ 223329 w 3561465"/>
              <a:gd name="connsiteY1" fmla="*/ 2155876 h 2683200"/>
              <a:gd name="connsiteX2" fmla="*/ 686603 w 3561465"/>
              <a:gd name="connsiteY2" fmla="*/ 2064281 h 2683200"/>
              <a:gd name="connsiteX3" fmla="*/ 950315 w 3561465"/>
              <a:gd name="connsiteY3" fmla="*/ 1589710 h 2683200"/>
              <a:gd name="connsiteX4" fmla="*/ 1734763 w 3561465"/>
              <a:gd name="connsiteY4" fmla="*/ 1565614 h 2683200"/>
              <a:gd name="connsiteX5" fmla="*/ 1825379 w 3561465"/>
              <a:gd name="connsiteY5" fmla="*/ 1985744 h 2683200"/>
              <a:gd name="connsiteX6" fmla="*/ 188773 w 3561465"/>
              <a:gd name="connsiteY6" fmla="*/ 2538587 h 2683200"/>
              <a:gd name="connsiteX7" fmla="*/ 1900409 w 3561465"/>
              <a:gd name="connsiteY7" fmla="*/ 2652161 h 2683200"/>
              <a:gd name="connsiteX8" fmla="*/ 2084125 w 3561465"/>
              <a:gd name="connsiteY8" fmla="*/ 2070748 h 2683200"/>
              <a:gd name="connsiteX9" fmla="*/ 2628776 w 3561465"/>
              <a:gd name="connsiteY9" fmla="*/ 2102926 h 2683200"/>
              <a:gd name="connsiteX10" fmla="*/ 3116867 w 3561465"/>
              <a:gd name="connsiteY10" fmla="*/ 2077596 h 2683200"/>
              <a:gd name="connsiteX11" fmla="*/ 3557040 w 3561465"/>
              <a:gd name="connsiteY11" fmla="*/ 1966812 h 2683200"/>
              <a:gd name="connsiteX12" fmla="*/ 3268616 w 3561465"/>
              <a:gd name="connsiteY12" fmla="*/ 1396257 h 2683200"/>
              <a:gd name="connsiteX13" fmla="*/ 2163059 w 3561465"/>
              <a:gd name="connsiteY13" fmla="*/ 572675 h 2683200"/>
              <a:gd name="connsiteX14" fmla="*/ 1255012 w 3561465"/>
              <a:gd name="connsiteY14" fmla="*/ 1892 h 2683200"/>
              <a:gd name="connsiteX15" fmla="*/ 416640 w 3561465"/>
              <a:gd name="connsiteY15" fmla="*/ 434238 h 2683200"/>
              <a:gd name="connsiteX16" fmla="*/ 349 w 3561465"/>
              <a:gd name="connsiteY16" fmla="*/ 831331 h 2683200"/>
              <a:gd name="connsiteX17" fmla="*/ 342778 w 3561465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686724 w 3561586"/>
              <a:gd name="connsiteY2" fmla="*/ 2064281 h 2683200"/>
              <a:gd name="connsiteX3" fmla="*/ 950436 w 3561586"/>
              <a:gd name="connsiteY3" fmla="*/ 1589710 h 2683200"/>
              <a:gd name="connsiteX4" fmla="*/ 1734884 w 3561586"/>
              <a:gd name="connsiteY4" fmla="*/ 1565614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895951 w 3561586"/>
              <a:gd name="connsiteY2" fmla="*/ 1173129 h 2683200"/>
              <a:gd name="connsiteX3" fmla="*/ 950436 w 3561586"/>
              <a:gd name="connsiteY3" fmla="*/ 1589710 h 2683200"/>
              <a:gd name="connsiteX4" fmla="*/ 1734884 w 3561586"/>
              <a:gd name="connsiteY4" fmla="*/ 1565614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895951 w 3561586"/>
              <a:gd name="connsiteY2" fmla="*/ 1173129 h 2683200"/>
              <a:gd name="connsiteX3" fmla="*/ 601724 w 3561586"/>
              <a:gd name="connsiteY3" fmla="*/ 2039161 h 2683200"/>
              <a:gd name="connsiteX4" fmla="*/ 1734884 w 3561586"/>
              <a:gd name="connsiteY4" fmla="*/ 1565614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895951 w 3561586"/>
              <a:gd name="connsiteY2" fmla="*/ 1173129 h 2683200"/>
              <a:gd name="connsiteX3" fmla="*/ 601724 w 3561586"/>
              <a:gd name="connsiteY3" fmla="*/ 2039161 h 2683200"/>
              <a:gd name="connsiteX4" fmla="*/ 262545 w 3561586"/>
              <a:gd name="connsiteY4" fmla="*/ 2193295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75295"/>
              <a:gd name="connsiteX1" fmla="*/ 734894 w 3561586"/>
              <a:gd name="connsiteY1" fmla="*/ 1047748 h 2675295"/>
              <a:gd name="connsiteX2" fmla="*/ 895951 w 3561586"/>
              <a:gd name="connsiteY2" fmla="*/ 1173129 h 2675295"/>
              <a:gd name="connsiteX3" fmla="*/ 601724 w 3561586"/>
              <a:gd name="connsiteY3" fmla="*/ 2039161 h 2675295"/>
              <a:gd name="connsiteX4" fmla="*/ 262545 w 3561586"/>
              <a:gd name="connsiteY4" fmla="*/ 2193295 h 2675295"/>
              <a:gd name="connsiteX5" fmla="*/ 105189 w 3561586"/>
              <a:gd name="connsiteY5" fmla="*/ 2342205 h 2675295"/>
              <a:gd name="connsiteX6" fmla="*/ 188894 w 3561586"/>
              <a:gd name="connsiteY6" fmla="*/ 2538587 h 2675295"/>
              <a:gd name="connsiteX7" fmla="*/ 1900530 w 3561586"/>
              <a:gd name="connsiteY7" fmla="*/ 2652161 h 2675295"/>
              <a:gd name="connsiteX8" fmla="*/ 2084246 w 3561586"/>
              <a:gd name="connsiteY8" fmla="*/ 2070748 h 2675295"/>
              <a:gd name="connsiteX9" fmla="*/ 2628897 w 3561586"/>
              <a:gd name="connsiteY9" fmla="*/ 2102926 h 2675295"/>
              <a:gd name="connsiteX10" fmla="*/ 3116988 w 3561586"/>
              <a:gd name="connsiteY10" fmla="*/ 2077596 h 2675295"/>
              <a:gd name="connsiteX11" fmla="*/ 3557161 w 3561586"/>
              <a:gd name="connsiteY11" fmla="*/ 1966812 h 2675295"/>
              <a:gd name="connsiteX12" fmla="*/ 3268737 w 3561586"/>
              <a:gd name="connsiteY12" fmla="*/ 1396257 h 2675295"/>
              <a:gd name="connsiteX13" fmla="*/ 2163180 w 3561586"/>
              <a:gd name="connsiteY13" fmla="*/ 572675 h 2675295"/>
              <a:gd name="connsiteX14" fmla="*/ 1255133 w 3561586"/>
              <a:gd name="connsiteY14" fmla="*/ 1892 h 2675295"/>
              <a:gd name="connsiteX15" fmla="*/ 416761 w 3561586"/>
              <a:gd name="connsiteY15" fmla="*/ 434238 h 2675295"/>
              <a:gd name="connsiteX16" fmla="*/ 470 w 3561586"/>
              <a:gd name="connsiteY16" fmla="*/ 831331 h 2675295"/>
              <a:gd name="connsiteX17" fmla="*/ 342899 w 3561586"/>
              <a:gd name="connsiteY17" fmla="*/ 1057800 h 2675295"/>
              <a:gd name="connsiteX0" fmla="*/ 343342 w 3562029"/>
              <a:gd name="connsiteY0" fmla="*/ 1057331 h 2674826"/>
              <a:gd name="connsiteX1" fmla="*/ 735337 w 3562029"/>
              <a:gd name="connsiteY1" fmla="*/ 1047279 h 2674826"/>
              <a:gd name="connsiteX2" fmla="*/ 896394 w 3562029"/>
              <a:gd name="connsiteY2" fmla="*/ 1172660 h 2674826"/>
              <a:gd name="connsiteX3" fmla="*/ 602167 w 3562029"/>
              <a:gd name="connsiteY3" fmla="*/ 2038692 h 2674826"/>
              <a:gd name="connsiteX4" fmla="*/ 262988 w 3562029"/>
              <a:gd name="connsiteY4" fmla="*/ 2192826 h 2674826"/>
              <a:gd name="connsiteX5" fmla="*/ 105632 w 3562029"/>
              <a:gd name="connsiteY5" fmla="*/ 2341736 h 2674826"/>
              <a:gd name="connsiteX6" fmla="*/ 189337 w 3562029"/>
              <a:gd name="connsiteY6" fmla="*/ 2538118 h 2674826"/>
              <a:gd name="connsiteX7" fmla="*/ 1900973 w 3562029"/>
              <a:gd name="connsiteY7" fmla="*/ 2651692 h 2674826"/>
              <a:gd name="connsiteX8" fmla="*/ 2084689 w 3562029"/>
              <a:gd name="connsiteY8" fmla="*/ 2070279 h 2674826"/>
              <a:gd name="connsiteX9" fmla="*/ 2629340 w 3562029"/>
              <a:gd name="connsiteY9" fmla="*/ 2102457 h 2674826"/>
              <a:gd name="connsiteX10" fmla="*/ 3117431 w 3562029"/>
              <a:gd name="connsiteY10" fmla="*/ 2077127 h 2674826"/>
              <a:gd name="connsiteX11" fmla="*/ 3557604 w 3562029"/>
              <a:gd name="connsiteY11" fmla="*/ 1966343 h 2674826"/>
              <a:gd name="connsiteX12" fmla="*/ 3269180 w 3562029"/>
              <a:gd name="connsiteY12" fmla="*/ 1395788 h 2674826"/>
              <a:gd name="connsiteX13" fmla="*/ 2163623 w 3562029"/>
              <a:gd name="connsiteY13" fmla="*/ 572206 h 2674826"/>
              <a:gd name="connsiteX14" fmla="*/ 1255576 w 3562029"/>
              <a:gd name="connsiteY14" fmla="*/ 1423 h 2674826"/>
              <a:gd name="connsiteX15" fmla="*/ 448200 w 3562029"/>
              <a:gd name="connsiteY15" fmla="*/ 449268 h 2674826"/>
              <a:gd name="connsiteX16" fmla="*/ 913 w 3562029"/>
              <a:gd name="connsiteY16" fmla="*/ 830862 h 2674826"/>
              <a:gd name="connsiteX17" fmla="*/ 343342 w 3562029"/>
              <a:gd name="connsiteY17" fmla="*/ 1057331 h 2674826"/>
              <a:gd name="connsiteX0" fmla="*/ 343342 w 3559990"/>
              <a:gd name="connsiteY0" fmla="*/ 1057331 h 2674826"/>
              <a:gd name="connsiteX1" fmla="*/ 735337 w 3559990"/>
              <a:gd name="connsiteY1" fmla="*/ 1047279 h 2674826"/>
              <a:gd name="connsiteX2" fmla="*/ 896394 w 3559990"/>
              <a:gd name="connsiteY2" fmla="*/ 1172660 h 2674826"/>
              <a:gd name="connsiteX3" fmla="*/ 602167 w 3559990"/>
              <a:gd name="connsiteY3" fmla="*/ 2038692 h 2674826"/>
              <a:gd name="connsiteX4" fmla="*/ 262988 w 3559990"/>
              <a:gd name="connsiteY4" fmla="*/ 2192826 h 2674826"/>
              <a:gd name="connsiteX5" fmla="*/ 105632 w 3559990"/>
              <a:gd name="connsiteY5" fmla="*/ 2341736 h 2674826"/>
              <a:gd name="connsiteX6" fmla="*/ 189337 w 3559990"/>
              <a:gd name="connsiteY6" fmla="*/ 2538118 h 2674826"/>
              <a:gd name="connsiteX7" fmla="*/ 1900973 w 3559990"/>
              <a:gd name="connsiteY7" fmla="*/ 2651692 h 2674826"/>
              <a:gd name="connsiteX8" fmla="*/ 2084689 w 3559990"/>
              <a:gd name="connsiteY8" fmla="*/ 2070279 h 2674826"/>
              <a:gd name="connsiteX9" fmla="*/ 2629340 w 3559990"/>
              <a:gd name="connsiteY9" fmla="*/ 2102457 h 2674826"/>
              <a:gd name="connsiteX10" fmla="*/ 3117431 w 3559990"/>
              <a:gd name="connsiteY10" fmla="*/ 2077127 h 2674826"/>
              <a:gd name="connsiteX11" fmla="*/ 3557604 w 3559990"/>
              <a:gd name="connsiteY11" fmla="*/ 1966343 h 2674826"/>
              <a:gd name="connsiteX12" fmla="*/ 3238184 w 3559990"/>
              <a:gd name="connsiteY12" fmla="*/ 1295049 h 2674826"/>
              <a:gd name="connsiteX13" fmla="*/ 2163623 w 3559990"/>
              <a:gd name="connsiteY13" fmla="*/ 572206 h 2674826"/>
              <a:gd name="connsiteX14" fmla="*/ 1255576 w 3559990"/>
              <a:gd name="connsiteY14" fmla="*/ 1423 h 2674826"/>
              <a:gd name="connsiteX15" fmla="*/ 448200 w 3559990"/>
              <a:gd name="connsiteY15" fmla="*/ 449268 h 2674826"/>
              <a:gd name="connsiteX16" fmla="*/ 913 w 3559990"/>
              <a:gd name="connsiteY16" fmla="*/ 830862 h 2674826"/>
              <a:gd name="connsiteX17" fmla="*/ 343342 w 3559990"/>
              <a:gd name="connsiteY17" fmla="*/ 1057331 h 2674826"/>
              <a:gd name="connsiteX0" fmla="*/ 343342 w 3563532"/>
              <a:gd name="connsiteY0" fmla="*/ 1057331 h 2674826"/>
              <a:gd name="connsiteX1" fmla="*/ 735337 w 3563532"/>
              <a:gd name="connsiteY1" fmla="*/ 1047279 h 2674826"/>
              <a:gd name="connsiteX2" fmla="*/ 896394 w 3563532"/>
              <a:gd name="connsiteY2" fmla="*/ 1172660 h 2674826"/>
              <a:gd name="connsiteX3" fmla="*/ 602167 w 3563532"/>
              <a:gd name="connsiteY3" fmla="*/ 2038692 h 2674826"/>
              <a:gd name="connsiteX4" fmla="*/ 262988 w 3563532"/>
              <a:gd name="connsiteY4" fmla="*/ 2192826 h 2674826"/>
              <a:gd name="connsiteX5" fmla="*/ 105632 w 3563532"/>
              <a:gd name="connsiteY5" fmla="*/ 2341736 h 2674826"/>
              <a:gd name="connsiteX6" fmla="*/ 189337 w 3563532"/>
              <a:gd name="connsiteY6" fmla="*/ 2538118 h 2674826"/>
              <a:gd name="connsiteX7" fmla="*/ 1900973 w 3563532"/>
              <a:gd name="connsiteY7" fmla="*/ 2651692 h 2674826"/>
              <a:gd name="connsiteX8" fmla="*/ 2084689 w 3563532"/>
              <a:gd name="connsiteY8" fmla="*/ 2070279 h 2674826"/>
              <a:gd name="connsiteX9" fmla="*/ 2629340 w 3563532"/>
              <a:gd name="connsiteY9" fmla="*/ 2102457 h 2674826"/>
              <a:gd name="connsiteX10" fmla="*/ 3117431 w 3563532"/>
              <a:gd name="connsiteY10" fmla="*/ 2077127 h 2674826"/>
              <a:gd name="connsiteX11" fmla="*/ 3557604 w 3563532"/>
              <a:gd name="connsiteY11" fmla="*/ 1966343 h 2674826"/>
              <a:gd name="connsiteX12" fmla="*/ 3238184 w 3563532"/>
              <a:gd name="connsiteY12" fmla="*/ 1295049 h 2674826"/>
              <a:gd name="connsiteX13" fmla="*/ 2163623 w 3563532"/>
              <a:gd name="connsiteY13" fmla="*/ 572206 h 2674826"/>
              <a:gd name="connsiteX14" fmla="*/ 1255576 w 3563532"/>
              <a:gd name="connsiteY14" fmla="*/ 1423 h 2674826"/>
              <a:gd name="connsiteX15" fmla="*/ 448200 w 3563532"/>
              <a:gd name="connsiteY15" fmla="*/ 449268 h 2674826"/>
              <a:gd name="connsiteX16" fmla="*/ 913 w 3563532"/>
              <a:gd name="connsiteY16" fmla="*/ 830862 h 2674826"/>
              <a:gd name="connsiteX17" fmla="*/ 343342 w 3563532"/>
              <a:gd name="connsiteY17" fmla="*/ 1057331 h 2674826"/>
              <a:gd name="connsiteX0" fmla="*/ 343342 w 3557775"/>
              <a:gd name="connsiteY0" fmla="*/ 1057331 h 2674826"/>
              <a:gd name="connsiteX1" fmla="*/ 735337 w 3557775"/>
              <a:gd name="connsiteY1" fmla="*/ 1047279 h 2674826"/>
              <a:gd name="connsiteX2" fmla="*/ 896394 w 3557775"/>
              <a:gd name="connsiteY2" fmla="*/ 1172660 h 2674826"/>
              <a:gd name="connsiteX3" fmla="*/ 602167 w 3557775"/>
              <a:gd name="connsiteY3" fmla="*/ 2038692 h 2674826"/>
              <a:gd name="connsiteX4" fmla="*/ 262988 w 3557775"/>
              <a:gd name="connsiteY4" fmla="*/ 2192826 h 2674826"/>
              <a:gd name="connsiteX5" fmla="*/ 105632 w 3557775"/>
              <a:gd name="connsiteY5" fmla="*/ 2341736 h 2674826"/>
              <a:gd name="connsiteX6" fmla="*/ 189337 w 3557775"/>
              <a:gd name="connsiteY6" fmla="*/ 2538118 h 2674826"/>
              <a:gd name="connsiteX7" fmla="*/ 1900973 w 3557775"/>
              <a:gd name="connsiteY7" fmla="*/ 2651692 h 2674826"/>
              <a:gd name="connsiteX8" fmla="*/ 2084689 w 3557775"/>
              <a:gd name="connsiteY8" fmla="*/ 2070279 h 2674826"/>
              <a:gd name="connsiteX9" fmla="*/ 2629340 w 3557775"/>
              <a:gd name="connsiteY9" fmla="*/ 2102457 h 2674826"/>
              <a:gd name="connsiteX10" fmla="*/ 3117431 w 3557775"/>
              <a:gd name="connsiteY10" fmla="*/ 2077127 h 2674826"/>
              <a:gd name="connsiteX11" fmla="*/ 3557604 w 3557775"/>
              <a:gd name="connsiteY11" fmla="*/ 1966343 h 2674826"/>
              <a:gd name="connsiteX12" fmla="*/ 3067702 w 3557775"/>
              <a:gd name="connsiteY12" fmla="*/ 1147815 h 2674826"/>
              <a:gd name="connsiteX13" fmla="*/ 2163623 w 3557775"/>
              <a:gd name="connsiteY13" fmla="*/ 572206 h 2674826"/>
              <a:gd name="connsiteX14" fmla="*/ 1255576 w 3557775"/>
              <a:gd name="connsiteY14" fmla="*/ 1423 h 2674826"/>
              <a:gd name="connsiteX15" fmla="*/ 448200 w 3557775"/>
              <a:gd name="connsiteY15" fmla="*/ 449268 h 2674826"/>
              <a:gd name="connsiteX16" fmla="*/ 913 w 3557775"/>
              <a:gd name="connsiteY16" fmla="*/ 830862 h 2674826"/>
              <a:gd name="connsiteX17" fmla="*/ 343342 w 3557775"/>
              <a:gd name="connsiteY17" fmla="*/ 1057331 h 2674826"/>
              <a:gd name="connsiteX0" fmla="*/ 343342 w 3557775"/>
              <a:gd name="connsiteY0" fmla="*/ 1057331 h 2674826"/>
              <a:gd name="connsiteX1" fmla="*/ 735337 w 3557775"/>
              <a:gd name="connsiteY1" fmla="*/ 1047279 h 2674826"/>
              <a:gd name="connsiteX2" fmla="*/ 896394 w 3557775"/>
              <a:gd name="connsiteY2" fmla="*/ 1172660 h 2674826"/>
              <a:gd name="connsiteX3" fmla="*/ 602167 w 3557775"/>
              <a:gd name="connsiteY3" fmla="*/ 2038692 h 2674826"/>
              <a:gd name="connsiteX4" fmla="*/ 262988 w 3557775"/>
              <a:gd name="connsiteY4" fmla="*/ 2192826 h 2674826"/>
              <a:gd name="connsiteX5" fmla="*/ 105632 w 3557775"/>
              <a:gd name="connsiteY5" fmla="*/ 2341736 h 2674826"/>
              <a:gd name="connsiteX6" fmla="*/ 189337 w 3557775"/>
              <a:gd name="connsiteY6" fmla="*/ 2538118 h 2674826"/>
              <a:gd name="connsiteX7" fmla="*/ 1900973 w 3557775"/>
              <a:gd name="connsiteY7" fmla="*/ 2651692 h 2674826"/>
              <a:gd name="connsiteX8" fmla="*/ 2084689 w 3557775"/>
              <a:gd name="connsiteY8" fmla="*/ 2070279 h 2674826"/>
              <a:gd name="connsiteX9" fmla="*/ 2629340 w 3557775"/>
              <a:gd name="connsiteY9" fmla="*/ 2102457 h 2674826"/>
              <a:gd name="connsiteX10" fmla="*/ 3117431 w 3557775"/>
              <a:gd name="connsiteY10" fmla="*/ 2077127 h 2674826"/>
              <a:gd name="connsiteX11" fmla="*/ 3557604 w 3557775"/>
              <a:gd name="connsiteY11" fmla="*/ 1966343 h 2674826"/>
              <a:gd name="connsiteX12" fmla="*/ 3067702 w 3557775"/>
              <a:gd name="connsiteY12" fmla="*/ 1147815 h 2674826"/>
              <a:gd name="connsiteX13" fmla="*/ 2163623 w 3557775"/>
              <a:gd name="connsiteY13" fmla="*/ 572206 h 2674826"/>
              <a:gd name="connsiteX14" fmla="*/ 1255576 w 3557775"/>
              <a:gd name="connsiteY14" fmla="*/ 1423 h 2674826"/>
              <a:gd name="connsiteX15" fmla="*/ 448200 w 3557775"/>
              <a:gd name="connsiteY15" fmla="*/ 449268 h 2674826"/>
              <a:gd name="connsiteX16" fmla="*/ 913 w 3557775"/>
              <a:gd name="connsiteY16" fmla="*/ 830862 h 2674826"/>
              <a:gd name="connsiteX17" fmla="*/ 343342 w 3557775"/>
              <a:gd name="connsiteY17" fmla="*/ 1057331 h 2674826"/>
              <a:gd name="connsiteX0" fmla="*/ 343342 w 3557775"/>
              <a:gd name="connsiteY0" fmla="*/ 1056875 h 2674370"/>
              <a:gd name="connsiteX1" fmla="*/ 735337 w 3557775"/>
              <a:gd name="connsiteY1" fmla="*/ 1046823 h 2674370"/>
              <a:gd name="connsiteX2" fmla="*/ 896394 w 3557775"/>
              <a:gd name="connsiteY2" fmla="*/ 1172204 h 2674370"/>
              <a:gd name="connsiteX3" fmla="*/ 602167 w 3557775"/>
              <a:gd name="connsiteY3" fmla="*/ 2038236 h 2674370"/>
              <a:gd name="connsiteX4" fmla="*/ 262988 w 3557775"/>
              <a:gd name="connsiteY4" fmla="*/ 2192370 h 2674370"/>
              <a:gd name="connsiteX5" fmla="*/ 105632 w 3557775"/>
              <a:gd name="connsiteY5" fmla="*/ 2341280 h 2674370"/>
              <a:gd name="connsiteX6" fmla="*/ 189337 w 3557775"/>
              <a:gd name="connsiteY6" fmla="*/ 2537662 h 2674370"/>
              <a:gd name="connsiteX7" fmla="*/ 1900973 w 3557775"/>
              <a:gd name="connsiteY7" fmla="*/ 2651236 h 2674370"/>
              <a:gd name="connsiteX8" fmla="*/ 2084689 w 3557775"/>
              <a:gd name="connsiteY8" fmla="*/ 2069823 h 2674370"/>
              <a:gd name="connsiteX9" fmla="*/ 2629340 w 3557775"/>
              <a:gd name="connsiteY9" fmla="*/ 2102001 h 2674370"/>
              <a:gd name="connsiteX10" fmla="*/ 3117431 w 3557775"/>
              <a:gd name="connsiteY10" fmla="*/ 2076671 h 2674370"/>
              <a:gd name="connsiteX11" fmla="*/ 3557604 w 3557775"/>
              <a:gd name="connsiteY11" fmla="*/ 1965887 h 2674370"/>
              <a:gd name="connsiteX12" fmla="*/ 3067702 w 3557775"/>
              <a:gd name="connsiteY12" fmla="*/ 1147359 h 2674370"/>
              <a:gd name="connsiteX13" fmla="*/ 2179121 w 3557775"/>
              <a:gd name="connsiteY13" fmla="*/ 548503 h 2674370"/>
              <a:gd name="connsiteX14" fmla="*/ 1255576 w 3557775"/>
              <a:gd name="connsiteY14" fmla="*/ 967 h 2674370"/>
              <a:gd name="connsiteX15" fmla="*/ 448200 w 3557775"/>
              <a:gd name="connsiteY15" fmla="*/ 448812 h 2674370"/>
              <a:gd name="connsiteX16" fmla="*/ 913 w 3557775"/>
              <a:gd name="connsiteY16" fmla="*/ 830406 h 2674370"/>
              <a:gd name="connsiteX17" fmla="*/ 343342 w 3557775"/>
              <a:gd name="connsiteY17" fmla="*/ 1056875 h 2674370"/>
              <a:gd name="connsiteX0" fmla="*/ 343342 w 3557775"/>
              <a:gd name="connsiteY0" fmla="*/ 1056875 h 2674370"/>
              <a:gd name="connsiteX1" fmla="*/ 735337 w 3557775"/>
              <a:gd name="connsiteY1" fmla="*/ 1046823 h 2674370"/>
              <a:gd name="connsiteX2" fmla="*/ 896394 w 3557775"/>
              <a:gd name="connsiteY2" fmla="*/ 1172204 h 2674370"/>
              <a:gd name="connsiteX3" fmla="*/ 602167 w 3557775"/>
              <a:gd name="connsiteY3" fmla="*/ 2038236 h 2674370"/>
              <a:gd name="connsiteX4" fmla="*/ 262988 w 3557775"/>
              <a:gd name="connsiteY4" fmla="*/ 2192370 h 2674370"/>
              <a:gd name="connsiteX5" fmla="*/ 105632 w 3557775"/>
              <a:gd name="connsiteY5" fmla="*/ 2341280 h 2674370"/>
              <a:gd name="connsiteX6" fmla="*/ 189337 w 3557775"/>
              <a:gd name="connsiteY6" fmla="*/ 2537662 h 2674370"/>
              <a:gd name="connsiteX7" fmla="*/ 1900973 w 3557775"/>
              <a:gd name="connsiteY7" fmla="*/ 2651236 h 2674370"/>
              <a:gd name="connsiteX8" fmla="*/ 2084689 w 3557775"/>
              <a:gd name="connsiteY8" fmla="*/ 2069823 h 2674370"/>
              <a:gd name="connsiteX9" fmla="*/ 2629340 w 3557775"/>
              <a:gd name="connsiteY9" fmla="*/ 2102001 h 2674370"/>
              <a:gd name="connsiteX10" fmla="*/ 3117431 w 3557775"/>
              <a:gd name="connsiteY10" fmla="*/ 2076671 h 2674370"/>
              <a:gd name="connsiteX11" fmla="*/ 3557604 w 3557775"/>
              <a:gd name="connsiteY11" fmla="*/ 1965887 h 2674370"/>
              <a:gd name="connsiteX12" fmla="*/ 3067702 w 3557775"/>
              <a:gd name="connsiteY12" fmla="*/ 1147359 h 2674370"/>
              <a:gd name="connsiteX13" fmla="*/ 2179121 w 3557775"/>
              <a:gd name="connsiteY13" fmla="*/ 548503 h 2674370"/>
              <a:gd name="connsiteX14" fmla="*/ 1255576 w 3557775"/>
              <a:gd name="connsiteY14" fmla="*/ 967 h 2674370"/>
              <a:gd name="connsiteX15" fmla="*/ 448200 w 3557775"/>
              <a:gd name="connsiteY15" fmla="*/ 448812 h 2674370"/>
              <a:gd name="connsiteX16" fmla="*/ 913 w 3557775"/>
              <a:gd name="connsiteY16" fmla="*/ 830406 h 2674370"/>
              <a:gd name="connsiteX17" fmla="*/ 343342 w 3557775"/>
              <a:gd name="connsiteY17" fmla="*/ 1056875 h 2674370"/>
              <a:gd name="connsiteX0" fmla="*/ 343342 w 3557775"/>
              <a:gd name="connsiteY0" fmla="*/ 1056875 h 2674370"/>
              <a:gd name="connsiteX1" fmla="*/ 735337 w 3557775"/>
              <a:gd name="connsiteY1" fmla="*/ 1046823 h 2674370"/>
              <a:gd name="connsiteX2" fmla="*/ 896394 w 3557775"/>
              <a:gd name="connsiteY2" fmla="*/ 1172204 h 2674370"/>
              <a:gd name="connsiteX3" fmla="*/ 602167 w 3557775"/>
              <a:gd name="connsiteY3" fmla="*/ 2038236 h 2674370"/>
              <a:gd name="connsiteX4" fmla="*/ 262988 w 3557775"/>
              <a:gd name="connsiteY4" fmla="*/ 2192370 h 2674370"/>
              <a:gd name="connsiteX5" fmla="*/ 105632 w 3557775"/>
              <a:gd name="connsiteY5" fmla="*/ 2341280 h 2674370"/>
              <a:gd name="connsiteX6" fmla="*/ 189337 w 3557775"/>
              <a:gd name="connsiteY6" fmla="*/ 2537662 h 2674370"/>
              <a:gd name="connsiteX7" fmla="*/ 1900973 w 3557775"/>
              <a:gd name="connsiteY7" fmla="*/ 2651236 h 2674370"/>
              <a:gd name="connsiteX8" fmla="*/ 2084689 w 3557775"/>
              <a:gd name="connsiteY8" fmla="*/ 2069823 h 2674370"/>
              <a:gd name="connsiteX9" fmla="*/ 2629340 w 3557775"/>
              <a:gd name="connsiteY9" fmla="*/ 2102001 h 2674370"/>
              <a:gd name="connsiteX10" fmla="*/ 3117431 w 3557775"/>
              <a:gd name="connsiteY10" fmla="*/ 2076671 h 2674370"/>
              <a:gd name="connsiteX11" fmla="*/ 3557604 w 3557775"/>
              <a:gd name="connsiteY11" fmla="*/ 1965887 h 2674370"/>
              <a:gd name="connsiteX12" fmla="*/ 3067702 w 3557775"/>
              <a:gd name="connsiteY12" fmla="*/ 1147359 h 2674370"/>
              <a:gd name="connsiteX13" fmla="*/ 2179121 w 3557775"/>
              <a:gd name="connsiteY13" fmla="*/ 548503 h 2674370"/>
              <a:gd name="connsiteX14" fmla="*/ 1255576 w 3557775"/>
              <a:gd name="connsiteY14" fmla="*/ 967 h 2674370"/>
              <a:gd name="connsiteX15" fmla="*/ 448200 w 3557775"/>
              <a:gd name="connsiteY15" fmla="*/ 448812 h 2674370"/>
              <a:gd name="connsiteX16" fmla="*/ 913 w 3557775"/>
              <a:gd name="connsiteY16" fmla="*/ 830406 h 2674370"/>
              <a:gd name="connsiteX17" fmla="*/ 343342 w 3557775"/>
              <a:gd name="connsiteY17" fmla="*/ 1056875 h 2674370"/>
              <a:gd name="connsiteX0" fmla="*/ 343342 w 3559322"/>
              <a:gd name="connsiteY0" fmla="*/ 1056875 h 2674370"/>
              <a:gd name="connsiteX1" fmla="*/ 735337 w 3559322"/>
              <a:gd name="connsiteY1" fmla="*/ 1046823 h 2674370"/>
              <a:gd name="connsiteX2" fmla="*/ 896394 w 3559322"/>
              <a:gd name="connsiteY2" fmla="*/ 1172204 h 2674370"/>
              <a:gd name="connsiteX3" fmla="*/ 602167 w 3559322"/>
              <a:gd name="connsiteY3" fmla="*/ 2038236 h 2674370"/>
              <a:gd name="connsiteX4" fmla="*/ 262988 w 3559322"/>
              <a:gd name="connsiteY4" fmla="*/ 2192370 h 2674370"/>
              <a:gd name="connsiteX5" fmla="*/ 105632 w 3559322"/>
              <a:gd name="connsiteY5" fmla="*/ 2341280 h 2674370"/>
              <a:gd name="connsiteX6" fmla="*/ 189337 w 3559322"/>
              <a:gd name="connsiteY6" fmla="*/ 2537662 h 2674370"/>
              <a:gd name="connsiteX7" fmla="*/ 1900973 w 3559322"/>
              <a:gd name="connsiteY7" fmla="*/ 2651236 h 2674370"/>
              <a:gd name="connsiteX8" fmla="*/ 2084689 w 3559322"/>
              <a:gd name="connsiteY8" fmla="*/ 2069823 h 2674370"/>
              <a:gd name="connsiteX9" fmla="*/ 2629340 w 3559322"/>
              <a:gd name="connsiteY9" fmla="*/ 2102001 h 2674370"/>
              <a:gd name="connsiteX10" fmla="*/ 3117431 w 3559322"/>
              <a:gd name="connsiteY10" fmla="*/ 2076671 h 2674370"/>
              <a:gd name="connsiteX11" fmla="*/ 3557604 w 3559322"/>
              <a:gd name="connsiteY11" fmla="*/ 1965887 h 2674370"/>
              <a:gd name="connsiteX12" fmla="*/ 2951465 w 3559322"/>
              <a:gd name="connsiteY12" fmla="*/ 1085366 h 2674370"/>
              <a:gd name="connsiteX13" fmla="*/ 2179121 w 3559322"/>
              <a:gd name="connsiteY13" fmla="*/ 548503 h 2674370"/>
              <a:gd name="connsiteX14" fmla="*/ 1255576 w 3559322"/>
              <a:gd name="connsiteY14" fmla="*/ 967 h 2674370"/>
              <a:gd name="connsiteX15" fmla="*/ 448200 w 3559322"/>
              <a:gd name="connsiteY15" fmla="*/ 448812 h 2674370"/>
              <a:gd name="connsiteX16" fmla="*/ 913 w 3559322"/>
              <a:gd name="connsiteY16" fmla="*/ 830406 h 2674370"/>
              <a:gd name="connsiteX17" fmla="*/ 343342 w 3559322"/>
              <a:gd name="connsiteY17" fmla="*/ 1056875 h 2674370"/>
              <a:gd name="connsiteX0" fmla="*/ 343342 w 3559322"/>
              <a:gd name="connsiteY0" fmla="*/ 1060041 h 2677536"/>
              <a:gd name="connsiteX1" fmla="*/ 735337 w 3559322"/>
              <a:gd name="connsiteY1" fmla="*/ 1049989 h 2677536"/>
              <a:gd name="connsiteX2" fmla="*/ 896394 w 3559322"/>
              <a:gd name="connsiteY2" fmla="*/ 1175370 h 2677536"/>
              <a:gd name="connsiteX3" fmla="*/ 602167 w 3559322"/>
              <a:gd name="connsiteY3" fmla="*/ 2041402 h 2677536"/>
              <a:gd name="connsiteX4" fmla="*/ 262988 w 3559322"/>
              <a:gd name="connsiteY4" fmla="*/ 2195536 h 2677536"/>
              <a:gd name="connsiteX5" fmla="*/ 105632 w 3559322"/>
              <a:gd name="connsiteY5" fmla="*/ 2344446 h 2677536"/>
              <a:gd name="connsiteX6" fmla="*/ 189337 w 3559322"/>
              <a:gd name="connsiteY6" fmla="*/ 2540828 h 2677536"/>
              <a:gd name="connsiteX7" fmla="*/ 1900973 w 3559322"/>
              <a:gd name="connsiteY7" fmla="*/ 2654402 h 2677536"/>
              <a:gd name="connsiteX8" fmla="*/ 2084689 w 3559322"/>
              <a:gd name="connsiteY8" fmla="*/ 2072989 h 2677536"/>
              <a:gd name="connsiteX9" fmla="*/ 2629340 w 3559322"/>
              <a:gd name="connsiteY9" fmla="*/ 2105167 h 2677536"/>
              <a:gd name="connsiteX10" fmla="*/ 3117431 w 3559322"/>
              <a:gd name="connsiteY10" fmla="*/ 2079837 h 2677536"/>
              <a:gd name="connsiteX11" fmla="*/ 3557604 w 3559322"/>
              <a:gd name="connsiteY11" fmla="*/ 1969053 h 2677536"/>
              <a:gd name="connsiteX12" fmla="*/ 2951465 w 3559322"/>
              <a:gd name="connsiteY12" fmla="*/ 1088532 h 2677536"/>
              <a:gd name="connsiteX13" fmla="*/ 2380599 w 3559322"/>
              <a:gd name="connsiteY13" fmla="*/ 675655 h 2677536"/>
              <a:gd name="connsiteX14" fmla="*/ 1255576 w 3559322"/>
              <a:gd name="connsiteY14" fmla="*/ 4133 h 2677536"/>
              <a:gd name="connsiteX15" fmla="*/ 448200 w 3559322"/>
              <a:gd name="connsiteY15" fmla="*/ 451978 h 2677536"/>
              <a:gd name="connsiteX16" fmla="*/ 913 w 3559322"/>
              <a:gd name="connsiteY16" fmla="*/ 833572 h 2677536"/>
              <a:gd name="connsiteX17" fmla="*/ 343342 w 3559322"/>
              <a:gd name="connsiteY17" fmla="*/ 1060041 h 2677536"/>
              <a:gd name="connsiteX0" fmla="*/ 343342 w 3559322"/>
              <a:gd name="connsiteY0" fmla="*/ 1060041 h 2677536"/>
              <a:gd name="connsiteX1" fmla="*/ 735337 w 3559322"/>
              <a:gd name="connsiteY1" fmla="*/ 1049989 h 2677536"/>
              <a:gd name="connsiteX2" fmla="*/ 896394 w 3559322"/>
              <a:gd name="connsiteY2" fmla="*/ 1175370 h 2677536"/>
              <a:gd name="connsiteX3" fmla="*/ 602167 w 3559322"/>
              <a:gd name="connsiteY3" fmla="*/ 2041402 h 2677536"/>
              <a:gd name="connsiteX4" fmla="*/ 262988 w 3559322"/>
              <a:gd name="connsiteY4" fmla="*/ 2195536 h 2677536"/>
              <a:gd name="connsiteX5" fmla="*/ 105632 w 3559322"/>
              <a:gd name="connsiteY5" fmla="*/ 2344446 h 2677536"/>
              <a:gd name="connsiteX6" fmla="*/ 189337 w 3559322"/>
              <a:gd name="connsiteY6" fmla="*/ 2540828 h 2677536"/>
              <a:gd name="connsiteX7" fmla="*/ 1900973 w 3559322"/>
              <a:gd name="connsiteY7" fmla="*/ 2654402 h 2677536"/>
              <a:gd name="connsiteX8" fmla="*/ 2084689 w 3559322"/>
              <a:gd name="connsiteY8" fmla="*/ 2072989 h 2677536"/>
              <a:gd name="connsiteX9" fmla="*/ 2629340 w 3559322"/>
              <a:gd name="connsiteY9" fmla="*/ 2105167 h 2677536"/>
              <a:gd name="connsiteX10" fmla="*/ 3117431 w 3559322"/>
              <a:gd name="connsiteY10" fmla="*/ 2079837 h 2677536"/>
              <a:gd name="connsiteX11" fmla="*/ 3557604 w 3559322"/>
              <a:gd name="connsiteY11" fmla="*/ 1969053 h 2677536"/>
              <a:gd name="connsiteX12" fmla="*/ 2951465 w 3559322"/>
              <a:gd name="connsiteY12" fmla="*/ 1088532 h 2677536"/>
              <a:gd name="connsiteX13" fmla="*/ 2380599 w 3559322"/>
              <a:gd name="connsiteY13" fmla="*/ 675655 h 2677536"/>
              <a:gd name="connsiteX14" fmla="*/ 1255576 w 3559322"/>
              <a:gd name="connsiteY14" fmla="*/ 4133 h 2677536"/>
              <a:gd name="connsiteX15" fmla="*/ 448200 w 3559322"/>
              <a:gd name="connsiteY15" fmla="*/ 451978 h 2677536"/>
              <a:gd name="connsiteX16" fmla="*/ 913 w 3559322"/>
              <a:gd name="connsiteY16" fmla="*/ 833572 h 2677536"/>
              <a:gd name="connsiteX17" fmla="*/ 343342 w 3559322"/>
              <a:gd name="connsiteY17" fmla="*/ 1060041 h 2677536"/>
              <a:gd name="connsiteX0" fmla="*/ 343342 w 3559322"/>
              <a:gd name="connsiteY0" fmla="*/ 1061074 h 2678569"/>
              <a:gd name="connsiteX1" fmla="*/ 735337 w 3559322"/>
              <a:gd name="connsiteY1" fmla="*/ 1051022 h 2678569"/>
              <a:gd name="connsiteX2" fmla="*/ 896394 w 3559322"/>
              <a:gd name="connsiteY2" fmla="*/ 1176403 h 2678569"/>
              <a:gd name="connsiteX3" fmla="*/ 602167 w 3559322"/>
              <a:gd name="connsiteY3" fmla="*/ 2042435 h 2678569"/>
              <a:gd name="connsiteX4" fmla="*/ 262988 w 3559322"/>
              <a:gd name="connsiteY4" fmla="*/ 2196569 h 2678569"/>
              <a:gd name="connsiteX5" fmla="*/ 105632 w 3559322"/>
              <a:gd name="connsiteY5" fmla="*/ 2345479 h 2678569"/>
              <a:gd name="connsiteX6" fmla="*/ 189337 w 3559322"/>
              <a:gd name="connsiteY6" fmla="*/ 2541861 h 2678569"/>
              <a:gd name="connsiteX7" fmla="*/ 1900973 w 3559322"/>
              <a:gd name="connsiteY7" fmla="*/ 2655435 h 2678569"/>
              <a:gd name="connsiteX8" fmla="*/ 2084689 w 3559322"/>
              <a:gd name="connsiteY8" fmla="*/ 2074022 h 2678569"/>
              <a:gd name="connsiteX9" fmla="*/ 2629340 w 3559322"/>
              <a:gd name="connsiteY9" fmla="*/ 2106200 h 2678569"/>
              <a:gd name="connsiteX10" fmla="*/ 3117431 w 3559322"/>
              <a:gd name="connsiteY10" fmla="*/ 2080870 h 2678569"/>
              <a:gd name="connsiteX11" fmla="*/ 3557604 w 3559322"/>
              <a:gd name="connsiteY11" fmla="*/ 1970086 h 2678569"/>
              <a:gd name="connsiteX12" fmla="*/ 2951465 w 3559322"/>
              <a:gd name="connsiteY12" fmla="*/ 1089565 h 2678569"/>
              <a:gd name="connsiteX13" fmla="*/ 2380599 w 3559322"/>
              <a:gd name="connsiteY13" fmla="*/ 707685 h 2678569"/>
              <a:gd name="connsiteX14" fmla="*/ 1255576 w 3559322"/>
              <a:gd name="connsiteY14" fmla="*/ 5166 h 2678569"/>
              <a:gd name="connsiteX15" fmla="*/ 448200 w 3559322"/>
              <a:gd name="connsiteY15" fmla="*/ 453011 h 2678569"/>
              <a:gd name="connsiteX16" fmla="*/ 913 w 3559322"/>
              <a:gd name="connsiteY16" fmla="*/ 834605 h 2678569"/>
              <a:gd name="connsiteX17" fmla="*/ 343342 w 3559322"/>
              <a:gd name="connsiteY17" fmla="*/ 1061074 h 2678569"/>
              <a:gd name="connsiteX0" fmla="*/ 343342 w 3559322"/>
              <a:gd name="connsiteY0" fmla="*/ 1061074 h 2678569"/>
              <a:gd name="connsiteX1" fmla="*/ 735337 w 3559322"/>
              <a:gd name="connsiteY1" fmla="*/ 1051022 h 2678569"/>
              <a:gd name="connsiteX2" fmla="*/ 896394 w 3559322"/>
              <a:gd name="connsiteY2" fmla="*/ 1176403 h 2678569"/>
              <a:gd name="connsiteX3" fmla="*/ 602167 w 3559322"/>
              <a:gd name="connsiteY3" fmla="*/ 2042435 h 2678569"/>
              <a:gd name="connsiteX4" fmla="*/ 262988 w 3559322"/>
              <a:gd name="connsiteY4" fmla="*/ 2196569 h 2678569"/>
              <a:gd name="connsiteX5" fmla="*/ 105632 w 3559322"/>
              <a:gd name="connsiteY5" fmla="*/ 2345479 h 2678569"/>
              <a:gd name="connsiteX6" fmla="*/ 189337 w 3559322"/>
              <a:gd name="connsiteY6" fmla="*/ 2541861 h 2678569"/>
              <a:gd name="connsiteX7" fmla="*/ 1900973 w 3559322"/>
              <a:gd name="connsiteY7" fmla="*/ 2655435 h 2678569"/>
              <a:gd name="connsiteX8" fmla="*/ 2084689 w 3559322"/>
              <a:gd name="connsiteY8" fmla="*/ 2074022 h 2678569"/>
              <a:gd name="connsiteX9" fmla="*/ 2629340 w 3559322"/>
              <a:gd name="connsiteY9" fmla="*/ 2106200 h 2678569"/>
              <a:gd name="connsiteX10" fmla="*/ 3117431 w 3559322"/>
              <a:gd name="connsiteY10" fmla="*/ 2080870 h 2678569"/>
              <a:gd name="connsiteX11" fmla="*/ 3557604 w 3559322"/>
              <a:gd name="connsiteY11" fmla="*/ 1970086 h 2678569"/>
              <a:gd name="connsiteX12" fmla="*/ 2951465 w 3559322"/>
              <a:gd name="connsiteY12" fmla="*/ 1089565 h 2678569"/>
              <a:gd name="connsiteX13" fmla="*/ 2380599 w 3559322"/>
              <a:gd name="connsiteY13" fmla="*/ 707685 h 2678569"/>
              <a:gd name="connsiteX14" fmla="*/ 1255576 w 3559322"/>
              <a:gd name="connsiteY14" fmla="*/ 5166 h 2678569"/>
              <a:gd name="connsiteX15" fmla="*/ 448200 w 3559322"/>
              <a:gd name="connsiteY15" fmla="*/ 453011 h 2678569"/>
              <a:gd name="connsiteX16" fmla="*/ 913 w 3559322"/>
              <a:gd name="connsiteY16" fmla="*/ 834605 h 2678569"/>
              <a:gd name="connsiteX17" fmla="*/ 343342 w 3559322"/>
              <a:gd name="connsiteY17" fmla="*/ 1061074 h 2678569"/>
              <a:gd name="connsiteX0" fmla="*/ 343342 w 3560680"/>
              <a:gd name="connsiteY0" fmla="*/ 1061074 h 2678569"/>
              <a:gd name="connsiteX1" fmla="*/ 735337 w 3560680"/>
              <a:gd name="connsiteY1" fmla="*/ 1051022 h 2678569"/>
              <a:gd name="connsiteX2" fmla="*/ 896394 w 3560680"/>
              <a:gd name="connsiteY2" fmla="*/ 1176403 h 2678569"/>
              <a:gd name="connsiteX3" fmla="*/ 602167 w 3560680"/>
              <a:gd name="connsiteY3" fmla="*/ 2042435 h 2678569"/>
              <a:gd name="connsiteX4" fmla="*/ 262988 w 3560680"/>
              <a:gd name="connsiteY4" fmla="*/ 2196569 h 2678569"/>
              <a:gd name="connsiteX5" fmla="*/ 105632 w 3560680"/>
              <a:gd name="connsiteY5" fmla="*/ 2345479 h 2678569"/>
              <a:gd name="connsiteX6" fmla="*/ 189337 w 3560680"/>
              <a:gd name="connsiteY6" fmla="*/ 2541861 h 2678569"/>
              <a:gd name="connsiteX7" fmla="*/ 1900973 w 3560680"/>
              <a:gd name="connsiteY7" fmla="*/ 2655435 h 2678569"/>
              <a:gd name="connsiteX8" fmla="*/ 2084689 w 3560680"/>
              <a:gd name="connsiteY8" fmla="*/ 2074022 h 2678569"/>
              <a:gd name="connsiteX9" fmla="*/ 2629340 w 3560680"/>
              <a:gd name="connsiteY9" fmla="*/ 2106200 h 2678569"/>
              <a:gd name="connsiteX10" fmla="*/ 3117431 w 3560680"/>
              <a:gd name="connsiteY10" fmla="*/ 2080870 h 2678569"/>
              <a:gd name="connsiteX11" fmla="*/ 3557604 w 3560680"/>
              <a:gd name="connsiteY11" fmla="*/ 1970086 h 2678569"/>
              <a:gd name="connsiteX12" fmla="*/ 2889472 w 3560680"/>
              <a:gd name="connsiteY12" fmla="*/ 1066318 h 2678569"/>
              <a:gd name="connsiteX13" fmla="*/ 2380599 w 3560680"/>
              <a:gd name="connsiteY13" fmla="*/ 707685 h 2678569"/>
              <a:gd name="connsiteX14" fmla="*/ 1255576 w 3560680"/>
              <a:gd name="connsiteY14" fmla="*/ 5166 h 2678569"/>
              <a:gd name="connsiteX15" fmla="*/ 448200 w 3560680"/>
              <a:gd name="connsiteY15" fmla="*/ 453011 h 2678569"/>
              <a:gd name="connsiteX16" fmla="*/ 913 w 3560680"/>
              <a:gd name="connsiteY16" fmla="*/ 834605 h 2678569"/>
              <a:gd name="connsiteX17" fmla="*/ 343342 w 3560680"/>
              <a:gd name="connsiteY17" fmla="*/ 1061074 h 2678569"/>
              <a:gd name="connsiteX0" fmla="*/ 343342 w 3560680"/>
              <a:gd name="connsiteY0" fmla="*/ 1061074 h 2678569"/>
              <a:gd name="connsiteX1" fmla="*/ 735337 w 3560680"/>
              <a:gd name="connsiteY1" fmla="*/ 1051022 h 2678569"/>
              <a:gd name="connsiteX2" fmla="*/ 896394 w 3560680"/>
              <a:gd name="connsiteY2" fmla="*/ 1176403 h 2678569"/>
              <a:gd name="connsiteX3" fmla="*/ 602167 w 3560680"/>
              <a:gd name="connsiteY3" fmla="*/ 2042435 h 2678569"/>
              <a:gd name="connsiteX4" fmla="*/ 262988 w 3560680"/>
              <a:gd name="connsiteY4" fmla="*/ 2196569 h 2678569"/>
              <a:gd name="connsiteX5" fmla="*/ 105632 w 3560680"/>
              <a:gd name="connsiteY5" fmla="*/ 2345479 h 2678569"/>
              <a:gd name="connsiteX6" fmla="*/ 189337 w 3560680"/>
              <a:gd name="connsiteY6" fmla="*/ 2541861 h 2678569"/>
              <a:gd name="connsiteX7" fmla="*/ 1900973 w 3560680"/>
              <a:gd name="connsiteY7" fmla="*/ 2655435 h 2678569"/>
              <a:gd name="connsiteX8" fmla="*/ 2084689 w 3560680"/>
              <a:gd name="connsiteY8" fmla="*/ 2074022 h 2678569"/>
              <a:gd name="connsiteX9" fmla="*/ 2629340 w 3560680"/>
              <a:gd name="connsiteY9" fmla="*/ 2106200 h 2678569"/>
              <a:gd name="connsiteX10" fmla="*/ 3117431 w 3560680"/>
              <a:gd name="connsiteY10" fmla="*/ 2080870 h 2678569"/>
              <a:gd name="connsiteX11" fmla="*/ 3557604 w 3560680"/>
              <a:gd name="connsiteY11" fmla="*/ 1970086 h 2678569"/>
              <a:gd name="connsiteX12" fmla="*/ 2889472 w 3560680"/>
              <a:gd name="connsiteY12" fmla="*/ 1066318 h 2678569"/>
              <a:gd name="connsiteX13" fmla="*/ 2380599 w 3560680"/>
              <a:gd name="connsiteY13" fmla="*/ 707685 h 2678569"/>
              <a:gd name="connsiteX14" fmla="*/ 1255576 w 3560680"/>
              <a:gd name="connsiteY14" fmla="*/ 5166 h 2678569"/>
              <a:gd name="connsiteX15" fmla="*/ 448200 w 3560680"/>
              <a:gd name="connsiteY15" fmla="*/ 453011 h 2678569"/>
              <a:gd name="connsiteX16" fmla="*/ 913 w 3560680"/>
              <a:gd name="connsiteY16" fmla="*/ 834605 h 2678569"/>
              <a:gd name="connsiteX17" fmla="*/ 343342 w 3560680"/>
              <a:gd name="connsiteY17" fmla="*/ 1061074 h 2678569"/>
              <a:gd name="connsiteX0" fmla="*/ 343342 w 3560680"/>
              <a:gd name="connsiteY0" fmla="*/ 1061074 h 2678569"/>
              <a:gd name="connsiteX1" fmla="*/ 735337 w 3560680"/>
              <a:gd name="connsiteY1" fmla="*/ 1051022 h 2678569"/>
              <a:gd name="connsiteX2" fmla="*/ 896394 w 3560680"/>
              <a:gd name="connsiteY2" fmla="*/ 1176403 h 2678569"/>
              <a:gd name="connsiteX3" fmla="*/ 602167 w 3560680"/>
              <a:gd name="connsiteY3" fmla="*/ 2042435 h 2678569"/>
              <a:gd name="connsiteX4" fmla="*/ 262988 w 3560680"/>
              <a:gd name="connsiteY4" fmla="*/ 2196569 h 2678569"/>
              <a:gd name="connsiteX5" fmla="*/ 105632 w 3560680"/>
              <a:gd name="connsiteY5" fmla="*/ 2345479 h 2678569"/>
              <a:gd name="connsiteX6" fmla="*/ 189337 w 3560680"/>
              <a:gd name="connsiteY6" fmla="*/ 2541861 h 2678569"/>
              <a:gd name="connsiteX7" fmla="*/ 1900973 w 3560680"/>
              <a:gd name="connsiteY7" fmla="*/ 2655435 h 2678569"/>
              <a:gd name="connsiteX8" fmla="*/ 2084689 w 3560680"/>
              <a:gd name="connsiteY8" fmla="*/ 2074022 h 2678569"/>
              <a:gd name="connsiteX9" fmla="*/ 2629340 w 3560680"/>
              <a:gd name="connsiteY9" fmla="*/ 2106200 h 2678569"/>
              <a:gd name="connsiteX10" fmla="*/ 3117431 w 3560680"/>
              <a:gd name="connsiteY10" fmla="*/ 2080870 h 2678569"/>
              <a:gd name="connsiteX11" fmla="*/ 3557604 w 3560680"/>
              <a:gd name="connsiteY11" fmla="*/ 1970086 h 2678569"/>
              <a:gd name="connsiteX12" fmla="*/ 2889472 w 3560680"/>
              <a:gd name="connsiteY12" fmla="*/ 1066318 h 2678569"/>
              <a:gd name="connsiteX13" fmla="*/ 2380599 w 3560680"/>
              <a:gd name="connsiteY13" fmla="*/ 707685 h 2678569"/>
              <a:gd name="connsiteX14" fmla="*/ 1255576 w 3560680"/>
              <a:gd name="connsiteY14" fmla="*/ 5166 h 2678569"/>
              <a:gd name="connsiteX15" fmla="*/ 448200 w 3560680"/>
              <a:gd name="connsiteY15" fmla="*/ 453011 h 2678569"/>
              <a:gd name="connsiteX16" fmla="*/ 913 w 3560680"/>
              <a:gd name="connsiteY16" fmla="*/ 834605 h 2678569"/>
              <a:gd name="connsiteX17" fmla="*/ 343342 w 3560680"/>
              <a:gd name="connsiteY17" fmla="*/ 1061074 h 2678569"/>
              <a:gd name="connsiteX0" fmla="*/ 343342 w 3591468"/>
              <a:gd name="connsiteY0" fmla="*/ 1061074 h 2678569"/>
              <a:gd name="connsiteX1" fmla="*/ 735337 w 3591468"/>
              <a:gd name="connsiteY1" fmla="*/ 1051022 h 2678569"/>
              <a:gd name="connsiteX2" fmla="*/ 896394 w 3591468"/>
              <a:gd name="connsiteY2" fmla="*/ 1176403 h 2678569"/>
              <a:gd name="connsiteX3" fmla="*/ 602167 w 3591468"/>
              <a:gd name="connsiteY3" fmla="*/ 2042435 h 2678569"/>
              <a:gd name="connsiteX4" fmla="*/ 262988 w 3591468"/>
              <a:gd name="connsiteY4" fmla="*/ 2196569 h 2678569"/>
              <a:gd name="connsiteX5" fmla="*/ 105632 w 3591468"/>
              <a:gd name="connsiteY5" fmla="*/ 2345479 h 2678569"/>
              <a:gd name="connsiteX6" fmla="*/ 189337 w 3591468"/>
              <a:gd name="connsiteY6" fmla="*/ 2541861 h 2678569"/>
              <a:gd name="connsiteX7" fmla="*/ 1900973 w 3591468"/>
              <a:gd name="connsiteY7" fmla="*/ 2655435 h 2678569"/>
              <a:gd name="connsiteX8" fmla="*/ 2084689 w 3591468"/>
              <a:gd name="connsiteY8" fmla="*/ 2074022 h 2678569"/>
              <a:gd name="connsiteX9" fmla="*/ 2629340 w 3591468"/>
              <a:gd name="connsiteY9" fmla="*/ 2106200 h 2678569"/>
              <a:gd name="connsiteX10" fmla="*/ 3117431 w 3591468"/>
              <a:gd name="connsiteY10" fmla="*/ 2080870 h 2678569"/>
              <a:gd name="connsiteX11" fmla="*/ 3588601 w 3591468"/>
              <a:gd name="connsiteY11" fmla="*/ 1838351 h 2678569"/>
              <a:gd name="connsiteX12" fmla="*/ 2889472 w 3591468"/>
              <a:gd name="connsiteY12" fmla="*/ 1066318 h 2678569"/>
              <a:gd name="connsiteX13" fmla="*/ 2380599 w 3591468"/>
              <a:gd name="connsiteY13" fmla="*/ 707685 h 2678569"/>
              <a:gd name="connsiteX14" fmla="*/ 1255576 w 3591468"/>
              <a:gd name="connsiteY14" fmla="*/ 5166 h 2678569"/>
              <a:gd name="connsiteX15" fmla="*/ 448200 w 3591468"/>
              <a:gd name="connsiteY15" fmla="*/ 453011 h 2678569"/>
              <a:gd name="connsiteX16" fmla="*/ 913 w 3591468"/>
              <a:gd name="connsiteY16" fmla="*/ 834605 h 2678569"/>
              <a:gd name="connsiteX17" fmla="*/ 343342 w 3591468"/>
              <a:gd name="connsiteY17" fmla="*/ 1061074 h 2678569"/>
              <a:gd name="connsiteX0" fmla="*/ 343342 w 3460898"/>
              <a:gd name="connsiteY0" fmla="*/ 1061074 h 2678569"/>
              <a:gd name="connsiteX1" fmla="*/ 735337 w 3460898"/>
              <a:gd name="connsiteY1" fmla="*/ 1051022 h 2678569"/>
              <a:gd name="connsiteX2" fmla="*/ 896394 w 3460898"/>
              <a:gd name="connsiteY2" fmla="*/ 1176403 h 2678569"/>
              <a:gd name="connsiteX3" fmla="*/ 602167 w 3460898"/>
              <a:gd name="connsiteY3" fmla="*/ 2042435 h 2678569"/>
              <a:gd name="connsiteX4" fmla="*/ 262988 w 3460898"/>
              <a:gd name="connsiteY4" fmla="*/ 2196569 h 2678569"/>
              <a:gd name="connsiteX5" fmla="*/ 105632 w 3460898"/>
              <a:gd name="connsiteY5" fmla="*/ 2345479 h 2678569"/>
              <a:gd name="connsiteX6" fmla="*/ 189337 w 3460898"/>
              <a:gd name="connsiteY6" fmla="*/ 2541861 h 2678569"/>
              <a:gd name="connsiteX7" fmla="*/ 1900973 w 3460898"/>
              <a:gd name="connsiteY7" fmla="*/ 2655435 h 2678569"/>
              <a:gd name="connsiteX8" fmla="*/ 2084689 w 3460898"/>
              <a:gd name="connsiteY8" fmla="*/ 2074022 h 2678569"/>
              <a:gd name="connsiteX9" fmla="*/ 2629340 w 3460898"/>
              <a:gd name="connsiteY9" fmla="*/ 2106200 h 2678569"/>
              <a:gd name="connsiteX10" fmla="*/ 3117431 w 3460898"/>
              <a:gd name="connsiteY10" fmla="*/ 2080870 h 2678569"/>
              <a:gd name="connsiteX11" fmla="*/ 3456866 w 3460898"/>
              <a:gd name="connsiteY11" fmla="*/ 1443144 h 2678569"/>
              <a:gd name="connsiteX12" fmla="*/ 2889472 w 3460898"/>
              <a:gd name="connsiteY12" fmla="*/ 1066318 h 2678569"/>
              <a:gd name="connsiteX13" fmla="*/ 2380599 w 3460898"/>
              <a:gd name="connsiteY13" fmla="*/ 707685 h 2678569"/>
              <a:gd name="connsiteX14" fmla="*/ 1255576 w 3460898"/>
              <a:gd name="connsiteY14" fmla="*/ 5166 h 2678569"/>
              <a:gd name="connsiteX15" fmla="*/ 448200 w 3460898"/>
              <a:gd name="connsiteY15" fmla="*/ 453011 h 2678569"/>
              <a:gd name="connsiteX16" fmla="*/ 913 w 3460898"/>
              <a:gd name="connsiteY16" fmla="*/ 834605 h 2678569"/>
              <a:gd name="connsiteX17" fmla="*/ 343342 w 3460898"/>
              <a:gd name="connsiteY17" fmla="*/ 1061074 h 2678569"/>
              <a:gd name="connsiteX0" fmla="*/ 343342 w 3566319"/>
              <a:gd name="connsiteY0" fmla="*/ 1061074 h 2678569"/>
              <a:gd name="connsiteX1" fmla="*/ 735337 w 3566319"/>
              <a:gd name="connsiteY1" fmla="*/ 1051022 h 2678569"/>
              <a:gd name="connsiteX2" fmla="*/ 896394 w 3566319"/>
              <a:gd name="connsiteY2" fmla="*/ 1176403 h 2678569"/>
              <a:gd name="connsiteX3" fmla="*/ 602167 w 3566319"/>
              <a:gd name="connsiteY3" fmla="*/ 2042435 h 2678569"/>
              <a:gd name="connsiteX4" fmla="*/ 262988 w 3566319"/>
              <a:gd name="connsiteY4" fmla="*/ 2196569 h 2678569"/>
              <a:gd name="connsiteX5" fmla="*/ 105632 w 3566319"/>
              <a:gd name="connsiteY5" fmla="*/ 2345479 h 2678569"/>
              <a:gd name="connsiteX6" fmla="*/ 189337 w 3566319"/>
              <a:gd name="connsiteY6" fmla="*/ 2541861 h 2678569"/>
              <a:gd name="connsiteX7" fmla="*/ 1900973 w 3566319"/>
              <a:gd name="connsiteY7" fmla="*/ 2655435 h 2678569"/>
              <a:gd name="connsiteX8" fmla="*/ 2084689 w 3566319"/>
              <a:gd name="connsiteY8" fmla="*/ 2074022 h 2678569"/>
              <a:gd name="connsiteX9" fmla="*/ 2629340 w 3566319"/>
              <a:gd name="connsiteY9" fmla="*/ 2106200 h 2678569"/>
              <a:gd name="connsiteX10" fmla="*/ 3489390 w 3566319"/>
              <a:gd name="connsiteY10" fmla="*/ 2042125 h 2678569"/>
              <a:gd name="connsiteX11" fmla="*/ 3456866 w 3566319"/>
              <a:gd name="connsiteY11" fmla="*/ 1443144 h 2678569"/>
              <a:gd name="connsiteX12" fmla="*/ 2889472 w 3566319"/>
              <a:gd name="connsiteY12" fmla="*/ 1066318 h 2678569"/>
              <a:gd name="connsiteX13" fmla="*/ 2380599 w 3566319"/>
              <a:gd name="connsiteY13" fmla="*/ 707685 h 2678569"/>
              <a:gd name="connsiteX14" fmla="*/ 1255576 w 3566319"/>
              <a:gd name="connsiteY14" fmla="*/ 5166 h 2678569"/>
              <a:gd name="connsiteX15" fmla="*/ 448200 w 3566319"/>
              <a:gd name="connsiteY15" fmla="*/ 453011 h 2678569"/>
              <a:gd name="connsiteX16" fmla="*/ 913 w 3566319"/>
              <a:gd name="connsiteY16" fmla="*/ 834605 h 2678569"/>
              <a:gd name="connsiteX17" fmla="*/ 343342 w 3566319"/>
              <a:gd name="connsiteY17" fmla="*/ 1061074 h 2678569"/>
              <a:gd name="connsiteX0" fmla="*/ 343342 w 3554270"/>
              <a:gd name="connsiteY0" fmla="*/ 1061074 h 2678569"/>
              <a:gd name="connsiteX1" fmla="*/ 735337 w 3554270"/>
              <a:gd name="connsiteY1" fmla="*/ 1051022 h 2678569"/>
              <a:gd name="connsiteX2" fmla="*/ 896394 w 3554270"/>
              <a:gd name="connsiteY2" fmla="*/ 1176403 h 2678569"/>
              <a:gd name="connsiteX3" fmla="*/ 602167 w 3554270"/>
              <a:gd name="connsiteY3" fmla="*/ 2042435 h 2678569"/>
              <a:gd name="connsiteX4" fmla="*/ 262988 w 3554270"/>
              <a:gd name="connsiteY4" fmla="*/ 2196569 h 2678569"/>
              <a:gd name="connsiteX5" fmla="*/ 105632 w 3554270"/>
              <a:gd name="connsiteY5" fmla="*/ 2345479 h 2678569"/>
              <a:gd name="connsiteX6" fmla="*/ 189337 w 3554270"/>
              <a:gd name="connsiteY6" fmla="*/ 2541861 h 2678569"/>
              <a:gd name="connsiteX7" fmla="*/ 1900973 w 3554270"/>
              <a:gd name="connsiteY7" fmla="*/ 2655435 h 2678569"/>
              <a:gd name="connsiteX8" fmla="*/ 2084689 w 3554270"/>
              <a:gd name="connsiteY8" fmla="*/ 2074022 h 2678569"/>
              <a:gd name="connsiteX9" fmla="*/ 2629340 w 3554270"/>
              <a:gd name="connsiteY9" fmla="*/ 2106200 h 2678569"/>
              <a:gd name="connsiteX10" fmla="*/ 3489390 w 3554270"/>
              <a:gd name="connsiteY10" fmla="*/ 2042125 h 2678569"/>
              <a:gd name="connsiteX11" fmla="*/ 3425869 w 3554270"/>
              <a:gd name="connsiteY11" fmla="*/ 1497388 h 2678569"/>
              <a:gd name="connsiteX12" fmla="*/ 2889472 w 3554270"/>
              <a:gd name="connsiteY12" fmla="*/ 1066318 h 2678569"/>
              <a:gd name="connsiteX13" fmla="*/ 2380599 w 3554270"/>
              <a:gd name="connsiteY13" fmla="*/ 707685 h 2678569"/>
              <a:gd name="connsiteX14" fmla="*/ 1255576 w 3554270"/>
              <a:gd name="connsiteY14" fmla="*/ 5166 h 2678569"/>
              <a:gd name="connsiteX15" fmla="*/ 448200 w 3554270"/>
              <a:gd name="connsiteY15" fmla="*/ 453011 h 2678569"/>
              <a:gd name="connsiteX16" fmla="*/ 913 w 3554270"/>
              <a:gd name="connsiteY16" fmla="*/ 834605 h 2678569"/>
              <a:gd name="connsiteX17" fmla="*/ 343342 w 3554270"/>
              <a:gd name="connsiteY17" fmla="*/ 1061074 h 2678569"/>
              <a:gd name="connsiteX0" fmla="*/ 343342 w 3566568"/>
              <a:gd name="connsiteY0" fmla="*/ 1061074 h 2678569"/>
              <a:gd name="connsiteX1" fmla="*/ 735337 w 3566568"/>
              <a:gd name="connsiteY1" fmla="*/ 1051022 h 2678569"/>
              <a:gd name="connsiteX2" fmla="*/ 896394 w 3566568"/>
              <a:gd name="connsiteY2" fmla="*/ 1176403 h 2678569"/>
              <a:gd name="connsiteX3" fmla="*/ 602167 w 3566568"/>
              <a:gd name="connsiteY3" fmla="*/ 2042435 h 2678569"/>
              <a:gd name="connsiteX4" fmla="*/ 262988 w 3566568"/>
              <a:gd name="connsiteY4" fmla="*/ 2196569 h 2678569"/>
              <a:gd name="connsiteX5" fmla="*/ 105632 w 3566568"/>
              <a:gd name="connsiteY5" fmla="*/ 2345479 h 2678569"/>
              <a:gd name="connsiteX6" fmla="*/ 189337 w 3566568"/>
              <a:gd name="connsiteY6" fmla="*/ 2541861 h 2678569"/>
              <a:gd name="connsiteX7" fmla="*/ 1900973 w 3566568"/>
              <a:gd name="connsiteY7" fmla="*/ 2655435 h 2678569"/>
              <a:gd name="connsiteX8" fmla="*/ 2084689 w 3566568"/>
              <a:gd name="connsiteY8" fmla="*/ 2074022 h 2678569"/>
              <a:gd name="connsiteX9" fmla="*/ 2629340 w 3566568"/>
              <a:gd name="connsiteY9" fmla="*/ 2106200 h 2678569"/>
              <a:gd name="connsiteX10" fmla="*/ 3489390 w 3566568"/>
              <a:gd name="connsiteY10" fmla="*/ 2042125 h 2678569"/>
              <a:gd name="connsiteX11" fmla="*/ 3425869 w 3566568"/>
              <a:gd name="connsiteY11" fmla="*/ 1497388 h 2678569"/>
              <a:gd name="connsiteX12" fmla="*/ 2889472 w 3566568"/>
              <a:gd name="connsiteY12" fmla="*/ 1066318 h 2678569"/>
              <a:gd name="connsiteX13" fmla="*/ 2380599 w 3566568"/>
              <a:gd name="connsiteY13" fmla="*/ 707685 h 2678569"/>
              <a:gd name="connsiteX14" fmla="*/ 1255576 w 3566568"/>
              <a:gd name="connsiteY14" fmla="*/ 5166 h 2678569"/>
              <a:gd name="connsiteX15" fmla="*/ 448200 w 3566568"/>
              <a:gd name="connsiteY15" fmla="*/ 453011 h 2678569"/>
              <a:gd name="connsiteX16" fmla="*/ 913 w 3566568"/>
              <a:gd name="connsiteY16" fmla="*/ 834605 h 2678569"/>
              <a:gd name="connsiteX17" fmla="*/ 343342 w 3566568"/>
              <a:gd name="connsiteY17" fmla="*/ 1061074 h 2678569"/>
              <a:gd name="connsiteX0" fmla="*/ 343342 w 3580825"/>
              <a:gd name="connsiteY0" fmla="*/ 1061074 h 2678569"/>
              <a:gd name="connsiteX1" fmla="*/ 735337 w 3580825"/>
              <a:gd name="connsiteY1" fmla="*/ 1051022 h 2678569"/>
              <a:gd name="connsiteX2" fmla="*/ 896394 w 3580825"/>
              <a:gd name="connsiteY2" fmla="*/ 1176403 h 2678569"/>
              <a:gd name="connsiteX3" fmla="*/ 602167 w 3580825"/>
              <a:gd name="connsiteY3" fmla="*/ 2042435 h 2678569"/>
              <a:gd name="connsiteX4" fmla="*/ 262988 w 3580825"/>
              <a:gd name="connsiteY4" fmla="*/ 2196569 h 2678569"/>
              <a:gd name="connsiteX5" fmla="*/ 105632 w 3580825"/>
              <a:gd name="connsiteY5" fmla="*/ 2345479 h 2678569"/>
              <a:gd name="connsiteX6" fmla="*/ 189337 w 3580825"/>
              <a:gd name="connsiteY6" fmla="*/ 2541861 h 2678569"/>
              <a:gd name="connsiteX7" fmla="*/ 1900973 w 3580825"/>
              <a:gd name="connsiteY7" fmla="*/ 2655435 h 2678569"/>
              <a:gd name="connsiteX8" fmla="*/ 2084689 w 3580825"/>
              <a:gd name="connsiteY8" fmla="*/ 2074022 h 2678569"/>
              <a:gd name="connsiteX9" fmla="*/ 2629340 w 3580825"/>
              <a:gd name="connsiteY9" fmla="*/ 2106200 h 2678569"/>
              <a:gd name="connsiteX10" fmla="*/ 3489390 w 3580825"/>
              <a:gd name="connsiteY10" fmla="*/ 2042125 h 2678569"/>
              <a:gd name="connsiteX11" fmla="*/ 3456866 w 3580825"/>
              <a:gd name="connsiteY11" fmla="*/ 1543883 h 2678569"/>
              <a:gd name="connsiteX12" fmla="*/ 2889472 w 3580825"/>
              <a:gd name="connsiteY12" fmla="*/ 1066318 h 2678569"/>
              <a:gd name="connsiteX13" fmla="*/ 2380599 w 3580825"/>
              <a:gd name="connsiteY13" fmla="*/ 707685 h 2678569"/>
              <a:gd name="connsiteX14" fmla="*/ 1255576 w 3580825"/>
              <a:gd name="connsiteY14" fmla="*/ 5166 h 2678569"/>
              <a:gd name="connsiteX15" fmla="*/ 448200 w 3580825"/>
              <a:gd name="connsiteY15" fmla="*/ 453011 h 2678569"/>
              <a:gd name="connsiteX16" fmla="*/ 913 w 3580825"/>
              <a:gd name="connsiteY16" fmla="*/ 834605 h 2678569"/>
              <a:gd name="connsiteX17" fmla="*/ 343342 w 3580825"/>
              <a:gd name="connsiteY17" fmla="*/ 1061074 h 2678569"/>
              <a:gd name="connsiteX0" fmla="*/ 343342 w 3600121"/>
              <a:gd name="connsiteY0" fmla="*/ 1061074 h 2678569"/>
              <a:gd name="connsiteX1" fmla="*/ 735337 w 3600121"/>
              <a:gd name="connsiteY1" fmla="*/ 1051022 h 2678569"/>
              <a:gd name="connsiteX2" fmla="*/ 896394 w 3600121"/>
              <a:gd name="connsiteY2" fmla="*/ 1176403 h 2678569"/>
              <a:gd name="connsiteX3" fmla="*/ 602167 w 3600121"/>
              <a:gd name="connsiteY3" fmla="*/ 2042435 h 2678569"/>
              <a:gd name="connsiteX4" fmla="*/ 262988 w 3600121"/>
              <a:gd name="connsiteY4" fmla="*/ 2196569 h 2678569"/>
              <a:gd name="connsiteX5" fmla="*/ 105632 w 3600121"/>
              <a:gd name="connsiteY5" fmla="*/ 2345479 h 2678569"/>
              <a:gd name="connsiteX6" fmla="*/ 189337 w 3600121"/>
              <a:gd name="connsiteY6" fmla="*/ 2541861 h 2678569"/>
              <a:gd name="connsiteX7" fmla="*/ 1900973 w 3600121"/>
              <a:gd name="connsiteY7" fmla="*/ 2655435 h 2678569"/>
              <a:gd name="connsiteX8" fmla="*/ 2084689 w 3600121"/>
              <a:gd name="connsiteY8" fmla="*/ 2074022 h 2678569"/>
              <a:gd name="connsiteX9" fmla="*/ 2629340 w 3600121"/>
              <a:gd name="connsiteY9" fmla="*/ 2106200 h 2678569"/>
              <a:gd name="connsiteX10" fmla="*/ 3489390 w 3600121"/>
              <a:gd name="connsiteY10" fmla="*/ 2042125 h 2678569"/>
              <a:gd name="connsiteX11" fmla="*/ 3456866 w 3600121"/>
              <a:gd name="connsiteY11" fmla="*/ 1543883 h 2678569"/>
              <a:gd name="connsiteX12" fmla="*/ 2889472 w 3600121"/>
              <a:gd name="connsiteY12" fmla="*/ 1066318 h 2678569"/>
              <a:gd name="connsiteX13" fmla="*/ 2380599 w 3600121"/>
              <a:gd name="connsiteY13" fmla="*/ 707685 h 2678569"/>
              <a:gd name="connsiteX14" fmla="*/ 1255576 w 3600121"/>
              <a:gd name="connsiteY14" fmla="*/ 5166 h 2678569"/>
              <a:gd name="connsiteX15" fmla="*/ 448200 w 3600121"/>
              <a:gd name="connsiteY15" fmla="*/ 453011 h 2678569"/>
              <a:gd name="connsiteX16" fmla="*/ 913 w 3600121"/>
              <a:gd name="connsiteY16" fmla="*/ 834605 h 2678569"/>
              <a:gd name="connsiteX17" fmla="*/ 343342 w 3600121"/>
              <a:gd name="connsiteY17" fmla="*/ 1061074 h 2678569"/>
              <a:gd name="connsiteX0" fmla="*/ 343342 w 3600121"/>
              <a:gd name="connsiteY0" fmla="*/ 1061074 h 2678569"/>
              <a:gd name="connsiteX1" fmla="*/ 735337 w 3600121"/>
              <a:gd name="connsiteY1" fmla="*/ 1051022 h 2678569"/>
              <a:gd name="connsiteX2" fmla="*/ 896394 w 3600121"/>
              <a:gd name="connsiteY2" fmla="*/ 1176403 h 2678569"/>
              <a:gd name="connsiteX3" fmla="*/ 602167 w 3600121"/>
              <a:gd name="connsiteY3" fmla="*/ 2042435 h 2678569"/>
              <a:gd name="connsiteX4" fmla="*/ 262988 w 3600121"/>
              <a:gd name="connsiteY4" fmla="*/ 2196569 h 2678569"/>
              <a:gd name="connsiteX5" fmla="*/ 105632 w 3600121"/>
              <a:gd name="connsiteY5" fmla="*/ 2345479 h 2678569"/>
              <a:gd name="connsiteX6" fmla="*/ 189337 w 3600121"/>
              <a:gd name="connsiteY6" fmla="*/ 2541861 h 2678569"/>
              <a:gd name="connsiteX7" fmla="*/ 1900973 w 3600121"/>
              <a:gd name="connsiteY7" fmla="*/ 2655435 h 2678569"/>
              <a:gd name="connsiteX8" fmla="*/ 2084689 w 3600121"/>
              <a:gd name="connsiteY8" fmla="*/ 2074022 h 2678569"/>
              <a:gd name="connsiteX9" fmla="*/ 2629340 w 3600121"/>
              <a:gd name="connsiteY9" fmla="*/ 2106200 h 2678569"/>
              <a:gd name="connsiteX10" fmla="*/ 3489390 w 3600121"/>
              <a:gd name="connsiteY10" fmla="*/ 2042125 h 2678569"/>
              <a:gd name="connsiteX11" fmla="*/ 3456866 w 3600121"/>
              <a:gd name="connsiteY11" fmla="*/ 1543883 h 2678569"/>
              <a:gd name="connsiteX12" fmla="*/ 2889472 w 3600121"/>
              <a:gd name="connsiteY12" fmla="*/ 1066318 h 2678569"/>
              <a:gd name="connsiteX13" fmla="*/ 2380599 w 3600121"/>
              <a:gd name="connsiteY13" fmla="*/ 707685 h 2678569"/>
              <a:gd name="connsiteX14" fmla="*/ 1255576 w 3600121"/>
              <a:gd name="connsiteY14" fmla="*/ 5166 h 2678569"/>
              <a:gd name="connsiteX15" fmla="*/ 448200 w 3600121"/>
              <a:gd name="connsiteY15" fmla="*/ 453011 h 2678569"/>
              <a:gd name="connsiteX16" fmla="*/ 913 w 3600121"/>
              <a:gd name="connsiteY16" fmla="*/ 834605 h 2678569"/>
              <a:gd name="connsiteX17" fmla="*/ 343342 w 3600121"/>
              <a:gd name="connsiteY17" fmla="*/ 1061074 h 2678569"/>
              <a:gd name="connsiteX0" fmla="*/ 343342 w 3615067"/>
              <a:gd name="connsiteY0" fmla="*/ 1061074 h 2678569"/>
              <a:gd name="connsiteX1" fmla="*/ 735337 w 3615067"/>
              <a:gd name="connsiteY1" fmla="*/ 1051022 h 2678569"/>
              <a:gd name="connsiteX2" fmla="*/ 896394 w 3615067"/>
              <a:gd name="connsiteY2" fmla="*/ 1176403 h 2678569"/>
              <a:gd name="connsiteX3" fmla="*/ 602167 w 3615067"/>
              <a:gd name="connsiteY3" fmla="*/ 2042435 h 2678569"/>
              <a:gd name="connsiteX4" fmla="*/ 262988 w 3615067"/>
              <a:gd name="connsiteY4" fmla="*/ 2196569 h 2678569"/>
              <a:gd name="connsiteX5" fmla="*/ 105632 w 3615067"/>
              <a:gd name="connsiteY5" fmla="*/ 2345479 h 2678569"/>
              <a:gd name="connsiteX6" fmla="*/ 189337 w 3615067"/>
              <a:gd name="connsiteY6" fmla="*/ 2541861 h 2678569"/>
              <a:gd name="connsiteX7" fmla="*/ 1900973 w 3615067"/>
              <a:gd name="connsiteY7" fmla="*/ 2655435 h 2678569"/>
              <a:gd name="connsiteX8" fmla="*/ 2084689 w 3615067"/>
              <a:gd name="connsiteY8" fmla="*/ 2074022 h 2678569"/>
              <a:gd name="connsiteX9" fmla="*/ 2629340 w 3615067"/>
              <a:gd name="connsiteY9" fmla="*/ 2106200 h 2678569"/>
              <a:gd name="connsiteX10" fmla="*/ 3489390 w 3615067"/>
              <a:gd name="connsiteY10" fmla="*/ 2042125 h 2678569"/>
              <a:gd name="connsiteX11" fmla="*/ 3456866 w 3615067"/>
              <a:gd name="connsiteY11" fmla="*/ 1543883 h 2678569"/>
              <a:gd name="connsiteX12" fmla="*/ 2889472 w 3615067"/>
              <a:gd name="connsiteY12" fmla="*/ 1066318 h 2678569"/>
              <a:gd name="connsiteX13" fmla="*/ 2380599 w 3615067"/>
              <a:gd name="connsiteY13" fmla="*/ 707685 h 2678569"/>
              <a:gd name="connsiteX14" fmla="*/ 1255576 w 3615067"/>
              <a:gd name="connsiteY14" fmla="*/ 5166 h 2678569"/>
              <a:gd name="connsiteX15" fmla="*/ 448200 w 3615067"/>
              <a:gd name="connsiteY15" fmla="*/ 453011 h 2678569"/>
              <a:gd name="connsiteX16" fmla="*/ 913 w 3615067"/>
              <a:gd name="connsiteY16" fmla="*/ 834605 h 2678569"/>
              <a:gd name="connsiteX17" fmla="*/ 343342 w 3615067"/>
              <a:gd name="connsiteY17" fmla="*/ 1061074 h 2678569"/>
              <a:gd name="connsiteX0" fmla="*/ 343342 w 3556751"/>
              <a:gd name="connsiteY0" fmla="*/ 1061074 h 2678569"/>
              <a:gd name="connsiteX1" fmla="*/ 735337 w 3556751"/>
              <a:gd name="connsiteY1" fmla="*/ 1051022 h 2678569"/>
              <a:gd name="connsiteX2" fmla="*/ 896394 w 3556751"/>
              <a:gd name="connsiteY2" fmla="*/ 1176403 h 2678569"/>
              <a:gd name="connsiteX3" fmla="*/ 602167 w 3556751"/>
              <a:gd name="connsiteY3" fmla="*/ 2042435 h 2678569"/>
              <a:gd name="connsiteX4" fmla="*/ 262988 w 3556751"/>
              <a:gd name="connsiteY4" fmla="*/ 2196569 h 2678569"/>
              <a:gd name="connsiteX5" fmla="*/ 105632 w 3556751"/>
              <a:gd name="connsiteY5" fmla="*/ 2345479 h 2678569"/>
              <a:gd name="connsiteX6" fmla="*/ 189337 w 3556751"/>
              <a:gd name="connsiteY6" fmla="*/ 2541861 h 2678569"/>
              <a:gd name="connsiteX7" fmla="*/ 1900973 w 3556751"/>
              <a:gd name="connsiteY7" fmla="*/ 2655435 h 2678569"/>
              <a:gd name="connsiteX8" fmla="*/ 2084689 w 3556751"/>
              <a:gd name="connsiteY8" fmla="*/ 2074022 h 2678569"/>
              <a:gd name="connsiteX9" fmla="*/ 2629340 w 3556751"/>
              <a:gd name="connsiteY9" fmla="*/ 2106200 h 2678569"/>
              <a:gd name="connsiteX10" fmla="*/ 3450645 w 3556751"/>
              <a:gd name="connsiteY10" fmla="*/ 2042125 h 2678569"/>
              <a:gd name="connsiteX11" fmla="*/ 3456866 w 3556751"/>
              <a:gd name="connsiteY11" fmla="*/ 1543883 h 2678569"/>
              <a:gd name="connsiteX12" fmla="*/ 2889472 w 3556751"/>
              <a:gd name="connsiteY12" fmla="*/ 1066318 h 2678569"/>
              <a:gd name="connsiteX13" fmla="*/ 2380599 w 3556751"/>
              <a:gd name="connsiteY13" fmla="*/ 707685 h 2678569"/>
              <a:gd name="connsiteX14" fmla="*/ 1255576 w 3556751"/>
              <a:gd name="connsiteY14" fmla="*/ 5166 h 2678569"/>
              <a:gd name="connsiteX15" fmla="*/ 448200 w 3556751"/>
              <a:gd name="connsiteY15" fmla="*/ 453011 h 2678569"/>
              <a:gd name="connsiteX16" fmla="*/ 913 w 3556751"/>
              <a:gd name="connsiteY16" fmla="*/ 834605 h 2678569"/>
              <a:gd name="connsiteX17" fmla="*/ 343342 w 3556751"/>
              <a:gd name="connsiteY17" fmla="*/ 1061074 h 2678569"/>
              <a:gd name="connsiteX0" fmla="*/ 343342 w 3540957"/>
              <a:gd name="connsiteY0" fmla="*/ 1061074 h 2678569"/>
              <a:gd name="connsiteX1" fmla="*/ 735337 w 3540957"/>
              <a:gd name="connsiteY1" fmla="*/ 1051022 h 2678569"/>
              <a:gd name="connsiteX2" fmla="*/ 896394 w 3540957"/>
              <a:gd name="connsiteY2" fmla="*/ 1176403 h 2678569"/>
              <a:gd name="connsiteX3" fmla="*/ 602167 w 3540957"/>
              <a:gd name="connsiteY3" fmla="*/ 2042435 h 2678569"/>
              <a:gd name="connsiteX4" fmla="*/ 262988 w 3540957"/>
              <a:gd name="connsiteY4" fmla="*/ 2196569 h 2678569"/>
              <a:gd name="connsiteX5" fmla="*/ 105632 w 3540957"/>
              <a:gd name="connsiteY5" fmla="*/ 2345479 h 2678569"/>
              <a:gd name="connsiteX6" fmla="*/ 189337 w 3540957"/>
              <a:gd name="connsiteY6" fmla="*/ 2541861 h 2678569"/>
              <a:gd name="connsiteX7" fmla="*/ 1900973 w 3540957"/>
              <a:gd name="connsiteY7" fmla="*/ 2655435 h 2678569"/>
              <a:gd name="connsiteX8" fmla="*/ 2084689 w 3540957"/>
              <a:gd name="connsiteY8" fmla="*/ 2074022 h 2678569"/>
              <a:gd name="connsiteX9" fmla="*/ 2629340 w 3540957"/>
              <a:gd name="connsiteY9" fmla="*/ 2059705 h 2678569"/>
              <a:gd name="connsiteX10" fmla="*/ 3450645 w 3540957"/>
              <a:gd name="connsiteY10" fmla="*/ 2042125 h 2678569"/>
              <a:gd name="connsiteX11" fmla="*/ 3456866 w 3540957"/>
              <a:gd name="connsiteY11" fmla="*/ 1543883 h 2678569"/>
              <a:gd name="connsiteX12" fmla="*/ 2889472 w 3540957"/>
              <a:gd name="connsiteY12" fmla="*/ 1066318 h 2678569"/>
              <a:gd name="connsiteX13" fmla="*/ 2380599 w 3540957"/>
              <a:gd name="connsiteY13" fmla="*/ 707685 h 2678569"/>
              <a:gd name="connsiteX14" fmla="*/ 1255576 w 3540957"/>
              <a:gd name="connsiteY14" fmla="*/ 5166 h 2678569"/>
              <a:gd name="connsiteX15" fmla="*/ 448200 w 3540957"/>
              <a:gd name="connsiteY15" fmla="*/ 453011 h 2678569"/>
              <a:gd name="connsiteX16" fmla="*/ 913 w 3540957"/>
              <a:gd name="connsiteY16" fmla="*/ 834605 h 2678569"/>
              <a:gd name="connsiteX17" fmla="*/ 343342 w 3540957"/>
              <a:gd name="connsiteY17" fmla="*/ 1061074 h 2678569"/>
              <a:gd name="connsiteX0" fmla="*/ 343342 w 3540957"/>
              <a:gd name="connsiteY0" fmla="*/ 1061074 h 2680099"/>
              <a:gd name="connsiteX1" fmla="*/ 735337 w 3540957"/>
              <a:gd name="connsiteY1" fmla="*/ 1051022 h 2680099"/>
              <a:gd name="connsiteX2" fmla="*/ 896394 w 3540957"/>
              <a:gd name="connsiteY2" fmla="*/ 1176403 h 2680099"/>
              <a:gd name="connsiteX3" fmla="*/ 602167 w 3540957"/>
              <a:gd name="connsiteY3" fmla="*/ 2042435 h 2680099"/>
              <a:gd name="connsiteX4" fmla="*/ 262988 w 3540957"/>
              <a:gd name="connsiteY4" fmla="*/ 2196569 h 2680099"/>
              <a:gd name="connsiteX5" fmla="*/ 105632 w 3540957"/>
              <a:gd name="connsiteY5" fmla="*/ 2345479 h 2680099"/>
              <a:gd name="connsiteX6" fmla="*/ 189337 w 3540957"/>
              <a:gd name="connsiteY6" fmla="*/ 2541861 h 2680099"/>
              <a:gd name="connsiteX7" fmla="*/ 1900973 w 3540957"/>
              <a:gd name="connsiteY7" fmla="*/ 2655435 h 2680099"/>
              <a:gd name="connsiteX8" fmla="*/ 2069191 w 3540957"/>
              <a:gd name="connsiteY8" fmla="*/ 2050775 h 2680099"/>
              <a:gd name="connsiteX9" fmla="*/ 2629340 w 3540957"/>
              <a:gd name="connsiteY9" fmla="*/ 2059705 h 2680099"/>
              <a:gd name="connsiteX10" fmla="*/ 3450645 w 3540957"/>
              <a:gd name="connsiteY10" fmla="*/ 2042125 h 2680099"/>
              <a:gd name="connsiteX11" fmla="*/ 3456866 w 3540957"/>
              <a:gd name="connsiteY11" fmla="*/ 1543883 h 2680099"/>
              <a:gd name="connsiteX12" fmla="*/ 2889472 w 3540957"/>
              <a:gd name="connsiteY12" fmla="*/ 1066318 h 2680099"/>
              <a:gd name="connsiteX13" fmla="*/ 2380599 w 3540957"/>
              <a:gd name="connsiteY13" fmla="*/ 707685 h 2680099"/>
              <a:gd name="connsiteX14" fmla="*/ 1255576 w 3540957"/>
              <a:gd name="connsiteY14" fmla="*/ 5166 h 2680099"/>
              <a:gd name="connsiteX15" fmla="*/ 448200 w 3540957"/>
              <a:gd name="connsiteY15" fmla="*/ 453011 h 2680099"/>
              <a:gd name="connsiteX16" fmla="*/ 913 w 3540957"/>
              <a:gd name="connsiteY16" fmla="*/ 834605 h 2680099"/>
              <a:gd name="connsiteX17" fmla="*/ 343342 w 3540957"/>
              <a:gd name="connsiteY17" fmla="*/ 1061074 h 2680099"/>
              <a:gd name="connsiteX0" fmla="*/ 343342 w 3540957"/>
              <a:gd name="connsiteY0" fmla="*/ 1061074 h 2680099"/>
              <a:gd name="connsiteX1" fmla="*/ 735337 w 3540957"/>
              <a:gd name="connsiteY1" fmla="*/ 1051022 h 2680099"/>
              <a:gd name="connsiteX2" fmla="*/ 896394 w 3540957"/>
              <a:gd name="connsiteY2" fmla="*/ 1176403 h 2680099"/>
              <a:gd name="connsiteX3" fmla="*/ 602167 w 3540957"/>
              <a:gd name="connsiteY3" fmla="*/ 2042435 h 2680099"/>
              <a:gd name="connsiteX4" fmla="*/ 262988 w 3540957"/>
              <a:gd name="connsiteY4" fmla="*/ 2196569 h 2680099"/>
              <a:gd name="connsiteX5" fmla="*/ 105632 w 3540957"/>
              <a:gd name="connsiteY5" fmla="*/ 2345479 h 2680099"/>
              <a:gd name="connsiteX6" fmla="*/ 189337 w 3540957"/>
              <a:gd name="connsiteY6" fmla="*/ 2541861 h 2680099"/>
              <a:gd name="connsiteX7" fmla="*/ 1900973 w 3540957"/>
              <a:gd name="connsiteY7" fmla="*/ 2655435 h 2680099"/>
              <a:gd name="connsiteX8" fmla="*/ 2069191 w 3540957"/>
              <a:gd name="connsiteY8" fmla="*/ 2050775 h 2680099"/>
              <a:gd name="connsiteX9" fmla="*/ 2629340 w 3540957"/>
              <a:gd name="connsiteY9" fmla="*/ 2059705 h 2680099"/>
              <a:gd name="connsiteX10" fmla="*/ 3450645 w 3540957"/>
              <a:gd name="connsiteY10" fmla="*/ 2042125 h 2680099"/>
              <a:gd name="connsiteX11" fmla="*/ 3456866 w 3540957"/>
              <a:gd name="connsiteY11" fmla="*/ 1543883 h 2680099"/>
              <a:gd name="connsiteX12" fmla="*/ 2889472 w 3540957"/>
              <a:gd name="connsiteY12" fmla="*/ 1066318 h 2680099"/>
              <a:gd name="connsiteX13" fmla="*/ 2380599 w 3540957"/>
              <a:gd name="connsiteY13" fmla="*/ 707685 h 2680099"/>
              <a:gd name="connsiteX14" fmla="*/ 1255576 w 3540957"/>
              <a:gd name="connsiteY14" fmla="*/ 5166 h 2680099"/>
              <a:gd name="connsiteX15" fmla="*/ 448200 w 3540957"/>
              <a:gd name="connsiteY15" fmla="*/ 453011 h 2680099"/>
              <a:gd name="connsiteX16" fmla="*/ 913 w 3540957"/>
              <a:gd name="connsiteY16" fmla="*/ 834605 h 2680099"/>
              <a:gd name="connsiteX17" fmla="*/ 343342 w 3540957"/>
              <a:gd name="connsiteY17" fmla="*/ 1061074 h 2680099"/>
              <a:gd name="connsiteX0" fmla="*/ 343342 w 3540957"/>
              <a:gd name="connsiteY0" fmla="*/ 1061074 h 2678062"/>
              <a:gd name="connsiteX1" fmla="*/ 735337 w 3540957"/>
              <a:gd name="connsiteY1" fmla="*/ 1051022 h 2678062"/>
              <a:gd name="connsiteX2" fmla="*/ 896394 w 3540957"/>
              <a:gd name="connsiteY2" fmla="*/ 1176403 h 2678062"/>
              <a:gd name="connsiteX3" fmla="*/ 602167 w 3540957"/>
              <a:gd name="connsiteY3" fmla="*/ 2042435 h 2678062"/>
              <a:gd name="connsiteX4" fmla="*/ 262988 w 3540957"/>
              <a:gd name="connsiteY4" fmla="*/ 2196569 h 2678062"/>
              <a:gd name="connsiteX5" fmla="*/ 105632 w 3540957"/>
              <a:gd name="connsiteY5" fmla="*/ 2345479 h 2678062"/>
              <a:gd name="connsiteX6" fmla="*/ 189337 w 3540957"/>
              <a:gd name="connsiteY6" fmla="*/ 2541861 h 2678062"/>
              <a:gd name="connsiteX7" fmla="*/ 1900973 w 3540957"/>
              <a:gd name="connsiteY7" fmla="*/ 2655435 h 2678062"/>
              <a:gd name="connsiteX8" fmla="*/ 2115686 w 3540957"/>
              <a:gd name="connsiteY8" fmla="*/ 2081772 h 2678062"/>
              <a:gd name="connsiteX9" fmla="*/ 2629340 w 3540957"/>
              <a:gd name="connsiteY9" fmla="*/ 2059705 h 2678062"/>
              <a:gd name="connsiteX10" fmla="*/ 3450645 w 3540957"/>
              <a:gd name="connsiteY10" fmla="*/ 2042125 h 2678062"/>
              <a:gd name="connsiteX11" fmla="*/ 3456866 w 3540957"/>
              <a:gd name="connsiteY11" fmla="*/ 1543883 h 2678062"/>
              <a:gd name="connsiteX12" fmla="*/ 2889472 w 3540957"/>
              <a:gd name="connsiteY12" fmla="*/ 1066318 h 2678062"/>
              <a:gd name="connsiteX13" fmla="*/ 2380599 w 3540957"/>
              <a:gd name="connsiteY13" fmla="*/ 707685 h 2678062"/>
              <a:gd name="connsiteX14" fmla="*/ 1255576 w 3540957"/>
              <a:gd name="connsiteY14" fmla="*/ 5166 h 2678062"/>
              <a:gd name="connsiteX15" fmla="*/ 448200 w 3540957"/>
              <a:gd name="connsiteY15" fmla="*/ 453011 h 2678062"/>
              <a:gd name="connsiteX16" fmla="*/ 913 w 3540957"/>
              <a:gd name="connsiteY16" fmla="*/ 834605 h 2678062"/>
              <a:gd name="connsiteX17" fmla="*/ 343342 w 3540957"/>
              <a:gd name="connsiteY17" fmla="*/ 1061074 h 2678062"/>
              <a:gd name="connsiteX0" fmla="*/ 343342 w 3540957"/>
              <a:gd name="connsiteY0" fmla="*/ 1061074 h 2676550"/>
              <a:gd name="connsiteX1" fmla="*/ 735337 w 3540957"/>
              <a:gd name="connsiteY1" fmla="*/ 1051022 h 2676550"/>
              <a:gd name="connsiteX2" fmla="*/ 896394 w 3540957"/>
              <a:gd name="connsiteY2" fmla="*/ 1176403 h 2676550"/>
              <a:gd name="connsiteX3" fmla="*/ 602167 w 3540957"/>
              <a:gd name="connsiteY3" fmla="*/ 2042435 h 2676550"/>
              <a:gd name="connsiteX4" fmla="*/ 262988 w 3540957"/>
              <a:gd name="connsiteY4" fmla="*/ 2196569 h 2676550"/>
              <a:gd name="connsiteX5" fmla="*/ 105632 w 3540957"/>
              <a:gd name="connsiteY5" fmla="*/ 2345479 h 2676550"/>
              <a:gd name="connsiteX6" fmla="*/ 189337 w 3540957"/>
              <a:gd name="connsiteY6" fmla="*/ 2541861 h 2676550"/>
              <a:gd name="connsiteX7" fmla="*/ 1900973 w 3540957"/>
              <a:gd name="connsiteY7" fmla="*/ 2655435 h 2676550"/>
              <a:gd name="connsiteX8" fmla="*/ 2107937 w 3540957"/>
              <a:gd name="connsiteY8" fmla="*/ 2105019 h 2676550"/>
              <a:gd name="connsiteX9" fmla="*/ 2629340 w 3540957"/>
              <a:gd name="connsiteY9" fmla="*/ 2059705 h 2676550"/>
              <a:gd name="connsiteX10" fmla="*/ 3450645 w 3540957"/>
              <a:gd name="connsiteY10" fmla="*/ 2042125 h 2676550"/>
              <a:gd name="connsiteX11" fmla="*/ 3456866 w 3540957"/>
              <a:gd name="connsiteY11" fmla="*/ 1543883 h 2676550"/>
              <a:gd name="connsiteX12" fmla="*/ 2889472 w 3540957"/>
              <a:gd name="connsiteY12" fmla="*/ 1066318 h 2676550"/>
              <a:gd name="connsiteX13" fmla="*/ 2380599 w 3540957"/>
              <a:gd name="connsiteY13" fmla="*/ 707685 h 2676550"/>
              <a:gd name="connsiteX14" fmla="*/ 1255576 w 3540957"/>
              <a:gd name="connsiteY14" fmla="*/ 5166 h 2676550"/>
              <a:gd name="connsiteX15" fmla="*/ 448200 w 3540957"/>
              <a:gd name="connsiteY15" fmla="*/ 453011 h 2676550"/>
              <a:gd name="connsiteX16" fmla="*/ 913 w 3540957"/>
              <a:gd name="connsiteY16" fmla="*/ 834605 h 2676550"/>
              <a:gd name="connsiteX17" fmla="*/ 343342 w 3540957"/>
              <a:gd name="connsiteY17" fmla="*/ 1061074 h 2676550"/>
              <a:gd name="connsiteX0" fmla="*/ 343342 w 3540957"/>
              <a:gd name="connsiteY0" fmla="*/ 1061074 h 2669538"/>
              <a:gd name="connsiteX1" fmla="*/ 735337 w 3540957"/>
              <a:gd name="connsiteY1" fmla="*/ 1051022 h 2669538"/>
              <a:gd name="connsiteX2" fmla="*/ 896394 w 3540957"/>
              <a:gd name="connsiteY2" fmla="*/ 1176403 h 2669538"/>
              <a:gd name="connsiteX3" fmla="*/ 602167 w 3540957"/>
              <a:gd name="connsiteY3" fmla="*/ 2042435 h 2669538"/>
              <a:gd name="connsiteX4" fmla="*/ 262988 w 3540957"/>
              <a:gd name="connsiteY4" fmla="*/ 2196569 h 2669538"/>
              <a:gd name="connsiteX5" fmla="*/ 105632 w 3540957"/>
              <a:gd name="connsiteY5" fmla="*/ 2345479 h 2669538"/>
              <a:gd name="connsiteX6" fmla="*/ 189337 w 3540957"/>
              <a:gd name="connsiteY6" fmla="*/ 2541861 h 2669538"/>
              <a:gd name="connsiteX7" fmla="*/ 1955217 w 3540957"/>
              <a:gd name="connsiteY7" fmla="*/ 2647686 h 2669538"/>
              <a:gd name="connsiteX8" fmla="*/ 2107937 w 3540957"/>
              <a:gd name="connsiteY8" fmla="*/ 2105019 h 2669538"/>
              <a:gd name="connsiteX9" fmla="*/ 2629340 w 3540957"/>
              <a:gd name="connsiteY9" fmla="*/ 2059705 h 2669538"/>
              <a:gd name="connsiteX10" fmla="*/ 3450645 w 3540957"/>
              <a:gd name="connsiteY10" fmla="*/ 2042125 h 2669538"/>
              <a:gd name="connsiteX11" fmla="*/ 3456866 w 3540957"/>
              <a:gd name="connsiteY11" fmla="*/ 1543883 h 2669538"/>
              <a:gd name="connsiteX12" fmla="*/ 2889472 w 3540957"/>
              <a:gd name="connsiteY12" fmla="*/ 1066318 h 2669538"/>
              <a:gd name="connsiteX13" fmla="*/ 2380599 w 3540957"/>
              <a:gd name="connsiteY13" fmla="*/ 707685 h 2669538"/>
              <a:gd name="connsiteX14" fmla="*/ 1255576 w 3540957"/>
              <a:gd name="connsiteY14" fmla="*/ 5166 h 2669538"/>
              <a:gd name="connsiteX15" fmla="*/ 448200 w 3540957"/>
              <a:gd name="connsiteY15" fmla="*/ 453011 h 2669538"/>
              <a:gd name="connsiteX16" fmla="*/ 913 w 3540957"/>
              <a:gd name="connsiteY16" fmla="*/ 834605 h 2669538"/>
              <a:gd name="connsiteX17" fmla="*/ 343342 w 3540957"/>
              <a:gd name="connsiteY17" fmla="*/ 1061074 h 2669538"/>
              <a:gd name="connsiteX0" fmla="*/ 343342 w 3540957"/>
              <a:gd name="connsiteY0" fmla="*/ 1061074 h 2675754"/>
              <a:gd name="connsiteX1" fmla="*/ 735337 w 3540957"/>
              <a:gd name="connsiteY1" fmla="*/ 1051022 h 2675754"/>
              <a:gd name="connsiteX2" fmla="*/ 896394 w 3540957"/>
              <a:gd name="connsiteY2" fmla="*/ 1176403 h 2675754"/>
              <a:gd name="connsiteX3" fmla="*/ 602167 w 3540957"/>
              <a:gd name="connsiteY3" fmla="*/ 2042435 h 2675754"/>
              <a:gd name="connsiteX4" fmla="*/ 262988 w 3540957"/>
              <a:gd name="connsiteY4" fmla="*/ 2196569 h 2675754"/>
              <a:gd name="connsiteX5" fmla="*/ 105632 w 3540957"/>
              <a:gd name="connsiteY5" fmla="*/ 2345479 h 2675754"/>
              <a:gd name="connsiteX6" fmla="*/ 189337 w 3540957"/>
              <a:gd name="connsiteY6" fmla="*/ 2541861 h 2675754"/>
              <a:gd name="connsiteX7" fmla="*/ 1955217 w 3540957"/>
              <a:gd name="connsiteY7" fmla="*/ 2647686 h 2675754"/>
              <a:gd name="connsiteX8" fmla="*/ 2107937 w 3540957"/>
              <a:gd name="connsiteY8" fmla="*/ 2105019 h 2675754"/>
              <a:gd name="connsiteX9" fmla="*/ 2629340 w 3540957"/>
              <a:gd name="connsiteY9" fmla="*/ 2059705 h 2675754"/>
              <a:gd name="connsiteX10" fmla="*/ 3450645 w 3540957"/>
              <a:gd name="connsiteY10" fmla="*/ 2042125 h 2675754"/>
              <a:gd name="connsiteX11" fmla="*/ 3456866 w 3540957"/>
              <a:gd name="connsiteY11" fmla="*/ 1543883 h 2675754"/>
              <a:gd name="connsiteX12" fmla="*/ 2889472 w 3540957"/>
              <a:gd name="connsiteY12" fmla="*/ 1066318 h 2675754"/>
              <a:gd name="connsiteX13" fmla="*/ 2380599 w 3540957"/>
              <a:gd name="connsiteY13" fmla="*/ 707685 h 2675754"/>
              <a:gd name="connsiteX14" fmla="*/ 1255576 w 3540957"/>
              <a:gd name="connsiteY14" fmla="*/ 5166 h 2675754"/>
              <a:gd name="connsiteX15" fmla="*/ 448200 w 3540957"/>
              <a:gd name="connsiteY15" fmla="*/ 453011 h 2675754"/>
              <a:gd name="connsiteX16" fmla="*/ 913 w 3540957"/>
              <a:gd name="connsiteY16" fmla="*/ 834605 h 2675754"/>
              <a:gd name="connsiteX17" fmla="*/ 343342 w 3540957"/>
              <a:gd name="connsiteY17" fmla="*/ 1061074 h 2675754"/>
              <a:gd name="connsiteX0" fmla="*/ 343342 w 3540957"/>
              <a:gd name="connsiteY0" fmla="*/ 1061074 h 2715101"/>
              <a:gd name="connsiteX1" fmla="*/ 735337 w 3540957"/>
              <a:gd name="connsiteY1" fmla="*/ 1051022 h 2715101"/>
              <a:gd name="connsiteX2" fmla="*/ 896394 w 3540957"/>
              <a:gd name="connsiteY2" fmla="*/ 1176403 h 2715101"/>
              <a:gd name="connsiteX3" fmla="*/ 602167 w 3540957"/>
              <a:gd name="connsiteY3" fmla="*/ 2042435 h 2715101"/>
              <a:gd name="connsiteX4" fmla="*/ 262988 w 3540957"/>
              <a:gd name="connsiteY4" fmla="*/ 2196569 h 2715101"/>
              <a:gd name="connsiteX5" fmla="*/ 105632 w 3540957"/>
              <a:gd name="connsiteY5" fmla="*/ 2345479 h 2715101"/>
              <a:gd name="connsiteX6" fmla="*/ 1328463 w 3540957"/>
              <a:gd name="connsiteY6" fmla="*/ 2673597 h 2715101"/>
              <a:gd name="connsiteX7" fmla="*/ 1955217 w 3540957"/>
              <a:gd name="connsiteY7" fmla="*/ 2647686 h 2715101"/>
              <a:gd name="connsiteX8" fmla="*/ 2107937 w 3540957"/>
              <a:gd name="connsiteY8" fmla="*/ 2105019 h 2715101"/>
              <a:gd name="connsiteX9" fmla="*/ 2629340 w 3540957"/>
              <a:gd name="connsiteY9" fmla="*/ 2059705 h 2715101"/>
              <a:gd name="connsiteX10" fmla="*/ 3450645 w 3540957"/>
              <a:gd name="connsiteY10" fmla="*/ 2042125 h 2715101"/>
              <a:gd name="connsiteX11" fmla="*/ 3456866 w 3540957"/>
              <a:gd name="connsiteY11" fmla="*/ 1543883 h 2715101"/>
              <a:gd name="connsiteX12" fmla="*/ 2889472 w 3540957"/>
              <a:gd name="connsiteY12" fmla="*/ 1066318 h 2715101"/>
              <a:gd name="connsiteX13" fmla="*/ 2380599 w 3540957"/>
              <a:gd name="connsiteY13" fmla="*/ 707685 h 2715101"/>
              <a:gd name="connsiteX14" fmla="*/ 1255576 w 3540957"/>
              <a:gd name="connsiteY14" fmla="*/ 5166 h 2715101"/>
              <a:gd name="connsiteX15" fmla="*/ 448200 w 3540957"/>
              <a:gd name="connsiteY15" fmla="*/ 453011 h 2715101"/>
              <a:gd name="connsiteX16" fmla="*/ 913 w 3540957"/>
              <a:gd name="connsiteY16" fmla="*/ 834605 h 2715101"/>
              <a:gd name="connsiteX17" fmla="*/ 343342 w 3540957"/>
              <a:gd name="connsiteY17" fmla="*/ 1061074 h 2715101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96394 w 3540957"/>
              <a:gd name="connsiteY2" fmla="*/ 1176403 h 2697755"/>
              <a:gd name="connsiteX3" fmla="*/ 602167 w 3540957"/>
              <a:gd name="connsiteY3" fmla="*/ 2042435 h 2697755"/>
              <a:gd name="connsiteX4" fmla="*/ 262988 w 3540957"/>
              <a:gd name="connsiteY4" fmla="*/ 219656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96394 w 3540957"/>
              <a:gd name="connsiteY2" fmla="*/ 1176403 h 2697755"/>
              <a:gd name="connsiteX3" fmla="*/ 602167 w 3540957"/>
              <a:gd name="connsiteY3" fmla="*/ 2042435 h 2697755"/>
              <a:gd name="connsiteX4" fmla="*/ 309483 w 3540957"/>
              <a:gd name="connsiteY4" fmla="*/ 246778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96394 w 3540957"/>
              <a:gd name="connsiteY2" fmla="*/ 1176403 h 2697755"/>
              <a:gd name="connsiteX3" fmla="*/ 555672 w 3540957"/>
              <a:gd name="connsiteY3" fmla="*/ 2088930 h 2697755"/>
              <a:gd name="connsiteX4" fmla="*/ 309483 w 3540957"/>
              <a:gd name="connsiteY4" fmla="*/ 246778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11153 w 3540957"/>
              <a:gd name="connsiteY2" fmla="*/ 1393379 h 2697755"/>
              <a:gd name="connsiteX3" fmla="*/ 555672 w 3540957"/>
              <a:gd name="connsiteY3" fmla="*/ 2088930 h 2697755"/>
              <a:gd name="connsiteX4" fmla="*/ 309483 w 3540957"/>
              <a:gd name="connsiteY4" fmla="*/ 246778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417 w 3541032"/>
              <a:gd name="connsiteY0" fmla="*/ 1061074 h 2697755"/>
              <a:gd name="connsiteX1" fmla="*/ 851650 w 3541032"/>
              <a:gd name="connsiteY1" fmla="*/ 1027774 h 2697755"/>
              <a:gd name="connsiteX2" fmla="*/ 811228 w 3541032"/>
              <a:gd name="connsiteY2" fmla="*/ 1393379 h 2697755"/>
              <a:gd name="connsiteX3" fmla="*/ 555747 w 3541032"/>
              <a:gd name="connsiteY3" fmla="*/ 2088930 h 2697755"/>
              <a:gd name="connsiteX4" fmla="*/ 309558 w 3541032"/>
              <a:gd name="connsiteY4" fmla="*/ 2467789 h 2697755"/>
              <a:gd name="connsiteX5" fmla="*/ 702391 w 3541032"/>
              <a:gd name="connsiteY5" fmla="*/ 2647696 h 2697755"/>
              <a:gd name="connsiteX6" fmla="*/ 1328538 w 3541032"/>
              <a:gd name="connsiteY6" fmla="*/ 2673597 h 2697755"/>
              <a:gd name="connsiteX7" fmla="*/ 1955292 w 3541032"/>
              <a:gd name="connsiteY7" fmla="*/ 2647686 h 2697755"/>
              <a:gd name="connsiteX8" fmla="*/ 2108012 w 3541032"/>
              <a:gd name="connsiteY8" fmla="*/ 2105019 h 2697755"/>
              <a:gd name="connsiteX9" fmla="*/ 2629415 w 3541032"/>
              <a:gd name="connsiteY9" fmla="*/ 2059705 h 2697755"/>
              <a:gd name="connsiteX10" fmla="*/ 3450720 w 3541032"/>
              <a:gd name="connsiteY10" fmla="*/ 2042125 h 2697755"/>
              <a:gd name="connsiteX11" fmla="*/ 3456941 w 3541032"/>
              <a:gd name="connsiteY11" fmla="*/ 1543883 h 2697755"/>
              <a:gd name="connsiteX12" fmla="*/ 2889547 w 3541032"/>
              <a:gd name="connsiteY12" fmla="*/ 1066318 h 2697755"/>
              <a:gd name="connsiteX13" fmla="*/ 2380674 w 3541032"/>
              <a:gd name="connsiteY13" fmla="*/ 707685 h 2697755"/>
              <a:gd name="connsiteX14" fmla="*/ 1255651 w 3541032"/>
              <a:gd name="connsiteY14" fmla="*/ 5166 h 2697755"/>
              <a:gd name="connsiteX15" fmla="*/ 448275 w 3541032"/>
              <a:gd name="connsiteY15" fmla="*/ 453011 h 2697755"/>
              <a:gd name="connsiteX16" fmla="*/ 988 w 3541032"/>
              <a:gd name="connsiteY16" fmla="*/ 834605 h 2697755"/>
              <a:gd name="connsiteX17" fmla="*/ 343417 w 3541032"/>
              <a:gd name="connsiteY17" fmla="*/ 1061074 h 2697755"/>
              <a:gd name="connsiteX0" fmla="*/ 343417 w 3541032"/>
              <a:gd name="connsiteY0" fmla="*/ 1061074 h 2683100"/>
              <a:gd name="connsiteX1" fmla="*/ 851650 w 3541032"/>
              <a:gd name="connsiteY1" fmla="*/ 1027774 h 2683100"/>
              <a:gd name="connsiteX2" fmla="*/ 811228 w 3541032"/>
              <a:gd name="connsiteY2" fmla="*/ 1393379 h 2683100"/>
              <a:gd name="connsiteX3" fmla="*/ 555747 w 3541032"/>
              <a:gd name="connsiteY3" fmla="*/ 2088930 h 2683100"/>
              <a:gd name="connsiteX4" fmla="*/ 309558 w 3541032"/>
              <a:gd name="connsiteY4" fmla="*/ 2467789 h 2683100"/>
              <a:gd name="connsiteX5" fmla="*/ 702391 w 3541032"/>
              <a:gd name="connsiteY5" fmla="*/ 2647696 h 2683100"/>
              <a:gd name="connsiteX6" fmla="*/ 1328538 w 3541032"/>
              <a:gd name="connsiteY6" fmla="*/ 2673597 h 2683100"/>
              <a:gd name="connsiteX7" fmla="*/ 2001787 w 3541032"/>
              <a:gd name="connsiteY7" fmla="*/ 2624439 h 2683100"/>
              <a:gd name="connsiteX8" fmla="*/ 2108012 w 3541032"/>
              <a:gd name="connsiteY8" fmla="*/ 2105019 h 2683100"/>
              <a:gd name="connsiteX9" fmla="*/ 2629415 w 3541032"/>
              <a:gd name="connsiteY9" fmla="*/ 2059705 h 2683100"/>
              <a:gd name="connsiteX10" fmla="*/ 3450720 w 3541032"/>
              <a:gd name="connsiteY10" fmla="*/ 2042125 h 2683100"/>
              <a:gd name="connsiteX11" fmla="*/ 3456941 w 3541032"/>
              <a:gd name="connsiteY11" fmla="*/ 1543883 h 2683100"/>
              <a:gd name="connsiteX12" fmla="*/ 2889547 w 3541032"/>
              <a:gd name="connsiteY12" fmla="*/ 1066318 h 2683100"/>
              <a:gd name="connsiteX13" fmla="*/ 2380674 w 3541032"/>
              <a:gd name="connsiteY13" fmla="*/ 707685 h 2683100"/>
              <a:gd name="connsiteX14" fmla="*/ 1255651 w 3541032"/>
              <a:gd name="connsiteY14" fmla="*/ 5166 h 2683100"/>
              <a:gd name="connsiteX15" fmla="*/ 448275 w 3541032"/>
              <a:gd name="connsiteY15" fmla="*/ 453011 h 2683100"/>
              <a:gd name="connsiteX16" fmla="*/ 988 w 3541032"/>
              <a:gd name="connsiteY16" fmla="*/ 834605 h 2683100"/>
              <a:gd name="connsiteX17" fmla="*/ 343417 w 3541032"/>
              <a:gd name="connsiteY17" fmla="*/ 1061074 h 2683100"/>
              <a:gd name="connsiteX0" fmla="*/ 343417 w 3541032"/>
              <a:gd name="connsiteY0" fmla="*/ 1061074 h 2705138"/>
              <a:gd name="connsiteX1" fmla="*/ 851650 w 3541032"/>
              <a:gd name="connsiteY1" fmla="*/ 1027774 h 2705138"/>
              <a:gd name="connsiteX2" fmla="*/ 811228 w 3541032"/>
              <a:gd name="connsiteY2" fmla="*/ 1393379 h 2705138"/>
              <a:gd name="connsiteX3" fmla="*/ 555747 w 3541032"/>
              <a:gd name="connsiteY3" fmla="*/ 2088930 h 2705138"/>
              <a:gd name="connsiteX4" fmla="*/ 309558 w 3541032"/>
              <a:gd name="connsiteY4" fmla="*/ 2467789 h 2705138"/>
              <a:gd name="connsiteX5" fmla="*/ 702391 w 3541032"/>
              <a:gd name="connsiteY5" fmla="*/ 2647696 h 2705138"/>
              <a:gd name="connsiteX6" fmla="*/ 1328538 w 3541032"/>
              <a:gd name="connsiteY6" fmla="*/ 2673597 h 2705138"/>
              <a:gd name="connsiteX7" fmla="*/ 2001787 w 3541032"/>
              <a:gd name="connsiteY7" fmla="*/ 2624439 h 2705138"/>
              <a:gd name="connsiteX8" fmla="*/ 2108012 w 3541032"/>
              <a:gd name="connsiteY8" fmla="*/ 2105019 h 2705138"/>
              <a:gd name="connsiteX9" fmla="*/ 2629415 w 3541032"/>
              <a:gd name="connsiteY9" fmla="*/ 2059705 h 2705138"/>
              <a:gd name="connsiteX10" fmla="*/ 3450720 w 3541032"/>
              <a:gd name="connsiteY10" fmla="*/ 2042125 h 2705138"/>
              <a:gd name="connsiteX11" fmla="*/ 3456941 w 3541032"/>
              <a:gd name="connsiteY11" fmla="*/ 1543883 h 2705138"/>
              <a:gd name="connsiteX12" fmla="*/ 2889547 w 3541032"/>
              <a:gd name="connsiteY12" fmla="*/ 1066318 h 2705138"/>
              <a:gd name="connsiteX13" fmla="*/ 2380674 w 3541032"/>
              <a:gd name="connsiteY13" fmla="*/ 707685 h 2705138"/>
              <a:gd name="connsiteX14" fmla="*/ 1255651 w 3541032"/>
              <a:gd name="connsiteY14" fmla="*/ 5166 h 2705138"/>
              <a:gd name="connsiteX15" fmla="*/ 448275 w 3541032"/>
              <a:gd name="connsiteY15" fmla="*/ 453011 h 2705138"/>
              <a:gd name="connsiteX16" fmla="*/ 988 w 3541032"/>
              <a:gd name="connsiteY16" fmla="*/ 834605 h 2705138"/>
              <a:gd name="connsiteX17" fmla="*/ 343417 w 3541032"/>
              <a:gd name="connsiteY17" fmla="*/ 1061074 h 2705138"/>
              <a:gd name="connsiteX0" fmla="*/ 343417 w 3541032"/>
              <a:gd name="connsiteY0" fmla="*/ 1061074 h 2721367"/>
              <a:gd name="connsiteX1" fmla="*/ 851650 w 3541032"/>
              <a:gd name="connsiteY1" fmla="*/ 1027774 h 2721367"/>
              <a:gd name="connsiteX2" fmla="*/ 811228 w 3541032"/>
              <a:gd name="connsiteY2" fmla="*/ 1393379 h 2721367"/>
              <a:gd name="connsiteX3" fmla="*/ 555747 w 3541032"/>
              <a:gd name="connsiteY3" fmla="*/ 2088930 h 2721367"/>
              <a:gd name="connsiteX4" fmla="*/ 309558 w 3541032"/>
              <a:gd name="connsiteY4" fmla="*/ 2467789 h 2721367"/>
              <a:gd name="connsiteX5" fmla="*/ 702391 w 3541032"/>
              <a:gd name="connsiteY5" fmla="*/ 2647696 h 2721367"/>
              <a:gd name="connsiteX6" fmla="*/ 1328538 w 3541032"/>
              <a:gd name="connsiteY6" fmla="*/ 2673597 h 2721367"/>
              <a:gd name="connsiteX7" fmla="*/ 1963042 w 3541032"/>
              <a:gd name="connsiteY7" fmla="*/ 2647687 h 2721367"/>
              <a:gd name="connsiteX8" fmla="*/ 2108012 w 3541032"/>
              <a:gd name="connsiteY8" fmla="*/ 2105019 h 2721367"/>
              <a:gd name="connsiteX9" fmla="*/ 2629415 w 3541032"/>
              <a:gd name="connsiteY9" fmla="*/ 2059705 h 2721367"/>
              <a:gd name="connsiteX10" fmla="*/ 3450720 w 3541032"/>
              <a:gd name="connsiteY10" fmla="*/ 2042125 h 2721367"/>
              <a:gd name="connsiteX11" fmla="*/ 3456941 w 3541032"/>
              <a:gd name="connsiteY11" fmla="*/ 1543883 h 2721367"/>
              <a:gd name="connsiteX12" fmla="*/ 2889547 w 3541032"/>
              <a:gd name="connsiteY12" fmla="*/ 1066318 h 2721367"/>
              <a:gd name="connsiteX13" fmla="*/ 2380674 w 3541032"/>
              <a:gd name="connsiteY13" fmla="*/ 707685 h 2721367"/>
              <a:gd name="connsiteX14" fmla="*/ 1255651 w 3541032"/>
              <a:gd name="connsiteY14" fmla="*/ 5166 h 2721367"/>
              <a:gd name="connsiteX15" fmla="*/ 448275 w 3541032"/>
              <a:gd name="connsiteY15" fmla="*/ 453011 h 2721367"/>
              <a:gd name="connsiteX16" fmla="*/ 988 w 3541032"/>
              <a:gd name="connsiteY16" fmla="*/ 834605 h 2721367"/>
              <a:gd name="connsiteX17" fmla="*/ 343417 w 3541032"/>
              <a:gd name="connsiteY17" fmla="*/ 1061074 h 2721367"/>
              <a:gd name="connsiteX0" fmla="*/ 343417 w 3541032"/>
              <a:gd name="connsiteY0" fmla="*/ 1061074 h 2718775"/>
              <a:gd name="connsiteX1" fmla="*/ 851650 w 3541032"/>
              <a:gd name="connsiteY1" fmla="*/ 1027774 h 2718775"/>
              <a:gd name="connsiteX2" fmla="*/ 811228 w 3541032"/>
              <a:gd name="connsiteY2" fmla="*/ 1393379 h 2718775"/>
              <a:gd name="connsiteX3" fmla="*/ 555747 w 3541032"/>
              <a:gd name="connsiteY3" fmla="*/ 2088930 h 2718775"/>
              <a:gd name="connsiteX4" fmla="*/ 309558 w 3541032"/>
              <a:gd name="connsiteY4" fmla="*/ 2467789 h 2718775"/>
              <a:gd name="connsiteX5" fmla="*/ 702391 w 3541032"/>
              <a:gd name="connsiteY5" fmla="*/ 2647696 h 2718775"/>
              <a:gd name="connsiteX6" fmla="*/ 1282043 w 3541032"/>
              <a:gd name="connsiteY6" fmla="*/ 2712343 h 2718775"/>
              <a:gd name="connsiteX7" fmla="*/ 1963042 w 3541032"/>
              <a:gd name="connsiteY7" fmla="*/ 2647687 h 2718775"/>
              <a:gd name="connsiteX8" fmla="*/ 2108012 w 3541032"/>
              <a:gd name="connsiteY8" fmla="*/ 2105019 h 2718775"/>
              <a:gd name="connsiteX9" fmla="*/ 2629415 w 3541032"/>
              <a:gd name="connsiteY9" fmla="*/ 2059705 h 2718775"/>
              <a:gd name="connsiteX10" fmla="*/ 3450720 w 3541032"/>
              <a:gd name="connsiteY10" fmla="*/ 2042125 h 2718775"/>
              <a:gd name="connsiteX11" fmla="*/ 3456941 w 3541032"/>
              <a:gd name="connsiteY11" fmla="*/ 1543883 h 2718775"/>
              <a:gd name="connsiteX12" fmla="*/ 2889547 w 3541032"/>
              <a:gd name="connsiteY12" fmla="*/ 1066318 h 2718775"/>
              <a:gd name="connsiteX13" fmla="*/ 2380674 w 3541032"/>
              <a:gd name="connsiteY13" fmla="*/ 707685 h 2718775"/>
              <a:gd name="connsiteX14" fmla="*/ 1255651 w 3541032"/>
              <a:gd name="connsiteY14" fmla="*/ 5166 h 2718775"/>
              <a:gd name="connsiteX15" fmla="*/ 448275 w 3541032"/>
              <a:gd name="connsiteY15" fmla="*/ 453011 h 2718775"/>
              <a:gd name="connsiteX16" fmla="*/ 988 w 3541032"/>
              <a:gd name="connsiteY16" fmla="*/ 834605 h 2718775"/>
              <a:gd name="connsiteX17" fmla="*/ 343417 w 3541032"/>
              <a:gd name="connsiteY17" fmla="*/ 1061074 h 2718775"/>
              <a:gd name="connsiteX0" fmla="*/ 343417 w 3541032"/>
              <a:gd name="connsiteY0" fmla="*/ 1061074 h 2712703"/>
              <a:gd name="connsiteX1" fmla="*/ 851650 w 3541032"/>
              <a:gd name="connsiteY1" fmla="*/ 1027774 h 2712703"/>
              <a:gd name="connsiteX2" fmla="*/ 811228 w 3541032"/>
              <a:gd name="connsiteY2" fmla="*/ 1393379 h 2712703"/>
              <a:gd name="connsiteX3" fmla="*/ 555747 w 3541032"/>
              <a:gd name="connsiteY3" fmla="*/ 2088930 h 2712703"/>
              <a:gd name="connsiteX4" fmla="*/ 309558 w 3541032"/>
              <a:gd name="connsiteY4" fmla="*/ 2467789 h 2712703"/>
              <a:gd name="connsiteX5" fmla="*/ 702391 w 3541032"/>
              <a:gd name="connsiteY5" fmla="*/ 2647696 h 2712703"/>
              <a:gd name="connsiteX6" fmla="*/ 1282043 w 3541032"/>
              <a:gd name="connsiteY6" fmla="*/ 2712343 h 2712703"/>
              <a:gd name="connsiteX7" fmla="*/ 1955293 w 3541032"/>
              <a:gd name="connsiteY7" fmla="*/ 2624440 h 2712703"/>
              <a:gd name="connsiteX8" fmla="*/ 2108012 w 3541032"/>
              <a:gd name="connsiteY8" fmla="*/ 2105019 h 2712703"/>
              <a:gd name="connsiteX9" fmla="*/ 2629415 w 3541032"/>
              <a:gd name="connsiteY9" fmla="*/ 2059705 h 2712703"/>
              <a:gd name="connsiteX10" fmla="*/ 3450720 w 3541032"/>
              <a:gd name="connsiteY10" fmla="*/ 2042125 h 2712703"/>
              <a:gd name="connsiteX11" fmla="*/ 3456941 w 3541032"/>
              <a:gd name="connsiteY11" fmla="*/ 1543883 h 2712703"/>
              <a:gd name="connsiteX12" fmla="*/ 2889547 w 3541032"/>
              <a:gd name="connsiteY12" fmla="*/ 1066318 h 2712703"/>
              <a:gd name="connsiteX13" fmla="*/ 2380674 w 3541032"/>
              <a:gd name="connsiteY13" fmla="*/ 707685 h 2712703"/>
              <a:gd name="connsiteX14" fmla="*/ 1255651 w 3541032"/>
              <a:gd name="connsiteY14" fmla="*/ 5166 h 2712703"/>
              <a:gd name="connsiteX15" fmla="*/ 448275 w 3541032"/>
              <a:gd name="connsiteY15" fmla="*/ 453011 h 2712703"/>
              <a:gd name="connsiteX16" fmla="*/ 988 w 3541032"/>
              <a:gd name="connsiteY16" fmla="*/ 834605 h 2712703"/>
              <a:gd name="connsiteX17" fmla="*/ 343417 w 3541032"/>
              <a:gd name="connsiteY17" fmla="*/ 1061074 h 2712703"/>
              <a:gd name="connsiteX0" fmla="*/ 343417 w 3541032"/>
              <a:gd name="connsiteY0" fmla="*/ 1061074 h 2675167"/>
              <a:gd name="connsiteX1" fmla="*/ 851650 w 3541032"/>
              <a:gd name="connsiteY1" fmla="*/ 1027774 h 2675167"/>
              <a:gd name="connsiteX2" fmla="*/ 811228 w 3541032"/>
              <a:gd name="connsiteY2" fmla="*/ 1393379 h 2675167"/>
              <a:gd name="connsiteX3" fmla="*/ 555747 w 3541032"/>
              <a:gd name="connsiteY3" fmla="*/ 2088930 h 2675167"/>
              <a:gd name="connsiteX4" fmla="*/ 309558 w 3541032"/>
              <a:gd name="connsiteY4" fmla="*/ 2467789 h 2675167"/>
              <a:gd name="connsiteX5" fmla="*/ 702391 w 3541032"/>
              <a:gd name="connsiteY5" fmla="*/ 2647696 h 2675167"/>
              <a:gd name="connsiteX6" fmla="*/ 1266545 w 3541032"/>
              <a:gd name="connsiteY6" fmla="*/ 2658099 h 2675167"/>
              <a:gd name="connsiteX7" fmla="*/ 1955293 w 3541032"/>
              <a:gd name="connsiteY7" fmla="*/ 2624440 h 2675167"/>
              <a:gd name="connsiteX8" fmla="*/ 2108012 w 3541032"/>
              <a:gd name="connsiteY8" fmla="*/ 2105019 h 2675167"/>
              <a:gd name="connsiteX9" fmla="*/ 2629415 w 3541032"/>
              <a:gd name="connsiteY9" fmla="*/ 2059705 h 2675167"/>
              <a:gd name="connsiteX10" fmla="*/ 3450720 w 3541032"/>
              <a:gd name="connsiteY10" fmla="*/ 2042125 h 2675167"/>
              <a:gd name="connsiteX11" fmla="*/ 3456941 w 3541032"/>
              <a:gd name="connsiteY11" fmla="*/ 1543883 h 2675167"/>
              <a:gd name="connsiteX12" fmla="*/ 2889547 w 3541032"/>
              <a:gd name="connsiteY12" fmla="*/ 1066318 h 2675167"/>
              <a:gd name="connsiteX13" fmla="*/ 2380674 w 3541032"/>
              <a:gd name="connsiteY13" fmla="*/ 707685 h 2675167"/>
              <a:gd name="connsiteX14" fmla="*/ 1255651 w 3541032"/>
              <a:gd name="connsiteY14" fmla="*/ 5166 h 2675167"/>
              <a:gd name="connsiteX15" fmla="*/ 448275 w 3541032"/>
              <a:gd name="connsiteY15" fmla="*/ 453011 h 2675167"/>
              <a:gd name="connsiteX16" fmla="*/ 988 w 3541032"/>
              <a:gd name="connsiteY16" fmla="*/ 834605 h 2675167"/>
              <a:gd name="connsiteX17" fmla="*/ 343417 w 3541032"/>
              <a:gd name="connsiteY17" fmla="*/ 1061074 h 2675167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55747 w 3541032"/>
              <a:gd name="connsiteY3" fmla="*/ 2088930 h 2675578"/>
              <a:gd name="connsiteX4" fmla="*/ 309558 w 3541032"/>
              <a:gd name="connsiteY4" fmla="*/ 2467789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55747 w 3541032"/>
              <a:gd name="connsiteY3" fmla="*/ 208893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55747 w 3541032"/>
              <a:gd name="connsiteY3" fmla="*/ 208893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71245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34475 w 3541032"/>
              <a:gd name="connsiteY2" fmla="*/ 1439874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8977 w 3541032"/>
              <a:gd name="connsiteY2" fmla="*/ 1455372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8977 w 3541032"/>
              <a:gd name="connsiteY2" fmla="*/ 1455372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8977 w 3541032"/>
              <a:gd name="connsiteY2" fmla="*/ 1455372 h 2675578"/>
              <a:gd name="connsiteX3" fmla="*/ 555747 w 3541032"/>
              <a:gd name="connsiteY3" fmla="*/ 199594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87980 w 3541032"/>
              <a:gd name="connsiteY2" fmla="*/ 1501867 h 2675578"/>
              <a:gd name="connsiteX3" fmla="*/ 555747 w 3541032"/>
              <a:gd name="connsiteY3" fmla="*/ 199594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87980 w 3541032"/>
              <a:gd name="connsiteY2" fmla="*/ 1501867 h 2675578"/>
              <a:gd name="connsiteX3" fmla="*/ 555747 w 3541032"/>
              <a:gd name="connsiteY3" fmla="*/ 199594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87980 w 3541032"/>
              <a:gd name="connsiteY2" fmla="*/ 1501867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87050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795735 w 3541038"/>
              <a:gd name="connsiteY2" fmla="*/ 1463121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795735 w 3541038"/>
              <a:gd name="connsiteY2" fmla="*/ 1463121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818983 w 3541038"/>
              <a:gd name="connsiteY2" fmla="*/ 1470870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818983 w 3541038"/>
              <a:gd name="connsiteY2" fmla="*/ 1470870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20777 w 3541639"/>
              <a:gd name="connsiteY0" fmla="*/ 1061074 h 2675578"/>
              <a:gd name="connsiteX1" fmla="*/ 860007 w 3541639"/>
              <a:gd name="connsiteY1" fmla="*/ 1035523 h 2675578"/>
              <a:gd name="connsiteX2" fmla="*/ 819584 w 3541639"/>
              <a:gd name="connsiteY2" fmla="*/ 1470870 h 2675578"/>
              <a:gd name="connsiteX3" fmla="*/ 525357 w 3541639"/>
              <a:gd name="connsiteY3" fmla="*/ 2050184 h 2675578"/>
              <a:gd name="connsiteX4" fmla="*/ 387657 w 3541639"/>
              <a:gd name="connsiteY4" fmla="*/ 2460040 h 2675578"/>
              <a:gd name="connsiteX5" fmla="*/ 579012 w 3541639"/>
              <a:gd name="connsiteY5" fmla="*/ 2639947 h 2675578"/>
              <a:gd name="connsiteX6" fmla="*/ 1267152 w 3541639"/>
              <a:gd name="connsiteY6" fmla="*/ 2658099 h 2675578"/>
              <a:gd name="connsiteX7" fmla="*/ 1955900 w 3541639"/>
              <a:gd name="connsiteY7" fmla="*/ 2624440 h 2675578"/>
              <a:gd name="connsiteX8" fmla="*/ 2108619 w 3541639"/>
              <a:gd name="connsiteY8" fmla="*/ 2105019 h 2675578"/>
              <a:gd name="connsiteX9" fmla="*/ 2630022 w 3541639"/>
              <a:gd name="connsiteY9" fmla="*/ 2059705 h 2675578"/>
              <a:gd name="connsiteX10" fmla="*/ 3451327 w 3541639"/>
              <a:gd name="connsiteY10" fmla="*/ 2042125 h 2675578"/>
              <a:gd name="connsiteX11" fmla="*/ 3457548 w 3541639"/>
              <a:gd name="connsiteY11" fmla="*/ 1543883 h 2675578"/>
              <a:gd name="connsiteX12" fmla="*/ 2890154 w 3541639"/>
              <a:gd name="connsiteY12" fmla="*/ 1066318 h 2675578"/>
              <a:gd name="connsiteX13" fmla="*/ 2381281 w 3541639"/>
              <a:gd name="connsiteY13" fmla="*/ 707685 h 2675578"/>
              <a:gd name="connsiteX14" fmla="*/ 1256258 w 3541639"/>
              <a:gd name="connsiteY14" fmla="*/ 5166 h 2675578"/>
              <a:gd name="connsiteX15" fmla="*/ 448882 w 3541639"/>
              <a:gd name="connsiteY15" fmla="*/ 453011 h 2675578"/>
              <a:gd name="connsiteX16" fmla="*/ 1595 w 3541639"/>
              <a:gd name="connsiteY16" fmla="*/ 834605 h 2675578"/>
              <a:gd name="connsiteX17" fmla="*/ 320777 w 3541639"/>
              <a:gd name="connsiteY17" fmla="*/ 1061074 h 2675578"/>
              <a:gd name="connsiteX0" fmla="*/ 236313 w 3457175"/>
              <a:gd name="connsiteY0" fmla="*/ 1061074 h 2675578"/>
              <a:gd name="connsiteX1" fmla="*/ 775543 w 3457175"/>
              <a:gd name="connsiteY1" fmla="*/ 1035523 h 2675578"/>
              <a:gd name="connsiteX2" fmla="*/ 735120 w 3457175"/>
              <a:gd name="connsiteY2" fmla="*/ 1470870 h 2675578"/>
              <a:gd name="connsiteX3" fmla="*/ 440893 w 3457175"/>
              <a:gd name="connsiteY3" fmla="*/ 2050184 h 2675578"/>
              <a:gd name="connsiteX4" fmla="*/ 303193 w 3457175"/>
              <a:gd name="connsiteY4" fmla="*/ 2460040 h 2675578"/>
              <a:gd name="connsiteX5" fmla="*/ 494548 w 3457175"/>
              <a:gd name="connsiteY5" fmla="*/ 2639947 h 2675578"/>
              <a:gd name="connsiteX6" fmla="*/ 1182688 w 3457175"/>
              <a:gd name="connsiteY6" fmla="*/ 2658099 h 2675578"/>
              <a:gd name="connsiteX7" fmla="*/ 1871436 w 3457175"/>
              <a:gd name="connsiteY7" fmla="*/ 2624440 h 2675578"/>
              <a:gd name="connsiteX8" fmla="*/ 2024155 w 3457175"/>
              <a:gd name="connsiteY8" fmla="*/ 2105019 h 2675578"/>
              <a:gd name="connsiteX9" fmla="*/ 2545558 w 3457175"/>
              <a:gd name="connsiteY9" fmla="*/ 2059705 h 2675578"/>
              <a:gd name="connsiteX10" fmla="*/ 3366863 w 3457175"/>
              <a:gd name="connsiteY10" fmla="*/ 2042125 h 2675578"/>
              <a:gd name="connsiteX11" fmla="*/ 3373084 w 3457175"/>
              <a:gd name="connsiteY11" fmla="*/ 1543883 h 2675578"/>
              <a:gd name="connsiteX12" fmla="*/ 2805690 w 3457175"/>
              <a:gd name="connsiteY12" fmla="*/ 1066318 h 2675578"/>
              <a:gd name="connsiteX13" fmla="*/ 2296817 w 3457175"/>
              <a:gd name="connsiteY13" fmla="*/ 707685 h 2675578"/>
              <a:gd name="connsiteX14" fmla="*/ 1171794 w 3457175"/>
              <a:gd name="connsiteY14" fmla="*/ 5166 h 2675578"/>
              <a:gd name="connsiteX15" fmla="*/ 364418 w 3457175"/>
              <a:gd name="connsiteY15" fmla="*/ 453011 h 2675578"/>
              <a:gd name="connsiteX16" fmla="*/ 2372 w 3457175"/>
              <a:gd name="connsiteY16" fmla="*/ 741615 h 2675578"/>
              <a:gd name="connsiteX17" fmla="*/ 236313 w 3457175"/>
              <a:gd name="connsiteY17" fmla="*/ 1061074 h 2675578"/>
              <a:gd name="connsiteX0" fmla="*/ 237377 w 3458239"/>
              <a:gd name="connsiteY0" fmla="*/ 1063507 h 2678011"/>
              <a:gd name="connsiteX1" fmla="*/ 776607 w 3458239"/>
              <a:gd name="connsiteY1" fmla="*/ 1037956 h 2678011"/>
              <a:gd name="connsiteX2" fmla="*/ 736184 w 3458239"/>
              <a:gd name="connsiteY2" fmla="*/ 1473303 h 2678011"/>
              <a:gd name="connsiteX3" fmla="*/ 441957 w 3458239"/>
              <a:gd name="connsiteY3" fmla="*/ 2052617 h 2678011"/>
              <a:gd name="connsiteX4" fmla="*/ 304257 w 3458239"/>
              <a:gd name="connsiteY4" fmla="*/ 2462473 h 2678011"/>
              <a:gd name="connsiteX5" fmla="*/ 495612 w 3458239"/>
              <a:gd name="connsiteY5" fmla="*/ 2642380 h 2678011"/>
              <a:gd name="connsiteX6" fmla="*/ 1183752 w 3458239"/>
              <a:gd name="connsiteY6" fmla="*/ 2660532 h 2678011"/>
              <a:gd name="connsiteX7" fmla="*/ 1872500 w 3458239"/>
              <a:gd name="connsiteY7" fmla="*/ 2626873 h 2678011"/>
              <a:gd name="connsiteX8" fmla="*/ 2025219 w 3458239"/>
              <a:gd name="connsiteY8" fmla="*/ 2107452 h 2678011"/>
              <a:gd name="connsiteX9" fmla="*/ 2546622 w 3458239"/>
              <a:gd name="connsiteY9" fmla="*/ 2062138 h 2678011"/>
              <a:gd name="connsiteX10" fmla="*/ 3367927 w 3458239"/>
              <a:gd name="connsiteY10" fmla="*/ 2044558 h 2678011"/>
              <a:gd name="connsiteX11" fmla="*/ 3374148 w 3458239"/>
              <a:gd name="connsiteY11" fmla="*/ 1546316 h 2678011"/>
              <a:gd name="connsiteX12" fmla="*/ 2806754 w 3458239"/>
              <a:gd name="connsiteY12" fmla="*/ 1068751 h 2678011"/>
              <a:gd name="connsiteX13" fmla="*/ 2297881 w 3458239"/>
              <a:gd name="connsiteY13" fmla="*/ 710118 h 2678011"/>
              <a:gd name="connsiteX14" fmla="*/ 1172858 w 3458239"/>
              <a:gd name="connsiteY14" fmla="*/ 7599 h 2678011"/>
              <a:gd name="connsiteX15" fmla="*/ 396479 w 3458239"/>
              <a:gd name="connsiteY15" fmla="*/ 416698 h 2678011"/>
              <a:gd name="connsiteX16" fmla="*/ 3436 w 3458239"/>
              <a:gd name="connsiteY16" fmla="*/ 744048 h 2678011"/>
              <a:gd name="connsiteX17" fmla="*/ 237377 w 3458239"/>
              <a:gd name="connsiteY17" fmla="*/ 1063507 h 2678011"/>
              <a:gd name="connsiteX0" fmla="*/ 237377 w 3458239"/>
              <a:gd name="connsiteY0" fmla="*/ 1061861 h 2676365"/>
              <a:gd name="connsiteX1" fmla="*/ 776607 w 3458239"/>
              <a:gd name="connsiteY1" fmla="*/ 1036310 h 2676365"/>
              <a:gd name="connsiteX2" fmla="*/ 736184 w 3458239"/>
              <a:gd name="connsiteY2" fmla="*/ 1471657 h 2676365"/>
              <a:gd name="connsiteX3" fmla="*/ 441957 w 3458239"/>
              <a:gd name="connsiteY3" fmla="*/ 2050971 h 2676365"/>
              <a:gd name="connsiteX4" fmla="*/ 304257 w 3458239"/>
              <a:gd name="connsiteY4" fmla="*/ 2460827 h 2676365"/>
              <a:gd name="connsiteX5" fmla="*/ 495612 w 3458239"/>
              <a:gd name="connsiteY5" fmla="*/ 2640734 h 2676365"/>
              <a:gd name="connsiteX6" fmla="*/ 1183752 w 3458239"/>
              <a:gd name="connsiteY6" fmla="*/ 2658886 h 2676365"/>
              <a:gd name="connsiteX7" fmla="*/ 1872500 w 3458239"/>
              <a:gd name="connsiteY7" fmla="*/ 2625227 h 2676365"/>
              <a:gd name="connsiteX8" fmla="*/ 2025219 w 3458239"/>
              <a:gd name="connsiteY8" fmla="*/ 2105806 h 2676365"/>
              <a:gd name="connsiteX9" fmla="*/ 2546622 w 3458239"/>
              <a:gd name="connsiteY9" fmla="*/ 2060492 h 2676365"/>
              <a:gd name="connsiteX10" fmla="*/ 3367927 w 3458239"/>
              <a:gd name="connsiteY10" fmla="*/ 2042912 h 2676365"/>
              <a:gd name="connsiteX11" fmla="*/ 3374148 w 3458239"/>
              <a:gd name="connsiteY11" fmla="*/ 1544670 h 2676365"/>
              <a:gd name="connsiteX12" fmla="*/ 2806754 w 3458239"/>
              <a:gd name="connsiteY12" fmla="*/ 1067105 h 2676365"/>
              <a:gd name="connsiteX13" fmla="*/ 2297881 w 3458239"/>
              <a:gd name="connsiteY13" fmla="*/ 708472 h 2676365"/>
              <a:gd name="connsiteX14" fmla="*/ 1172858 w 3458239"/>
              <a:gd name="connsiteY14" fmla="*/ 5953 h 2676365"/>
              <a:gd name="connsiteX15" fmla="*/ 396479 w 3458239"/>
              <a:gd name="connsiteY15" fmla="*/ 415052 h 2676365"/>
              <a:gd name="connsiteX16" fmla="*/ 3436 w 3458239"/>
              <a:gd name="connsiteY16" fmla="*/ 742402 h 2676365"/>
              <a:gd name="connsiteX17" fmla="*/ 237377 w 3458239"/>
              <a:gd name="connsiteY17" fmla="*/ 1061861 h 2676365"/>
              <a:gd name="connsiteX0" fmla="*/ 237377 w 3458239"/>
              <a:gd name="connsiteY0" fmla="*/ 1061861 h 2676365"/>
              <a:gd name="connsiteX1" fmla="*/ 776607 w 3458239"/>
              <a:gd name="connsiteY1" fmla="*/ 1036310 h 2676365"/>
              <a:gd name="connsiteX2" fmla="*/ 736184 w 3458239"/>
              <a:gd name="connsiteY2" fmla="*/ 1471657 h 2676365"/>
              <a:gd name="connsiteX3" fmla="*/ 441957 w 3458239"/>
              <a:gd name="connsiteY3" fmla="*/ 2050971 h 2676365"/>
              <a:gd name="connsiteX4" fmla="*/ 304257 w 3458239"/>
              <a:gd name="connsiteY4" fmla="*/ 2460827 h 2676365"/>
              <a:gd name="connsiteX5" fmla="*/ 495612 w 3458239"/>
              <a:gd name="connsiteY5" fmla="*/ 2640734 h 2676365"/>
              <a:gd name="connsiteX6" fmla="*/ 1183752 w 3458239"/>
              <a:gd name="connsiteY6" fmla="*/ 2658886 h 2676365"/>
              <a:gd name="connsiteX7" fmla="*/ 1872500 w 3458239"/>
              <a:gd name="connsiteY7" fmla="*/ 2625227 h 2676365"/>
              <a:gd name="connsiteX8" fmla="*/ 2025219 w 3458239"/>
              <a:gd name="connsiteY8" fmla="*/ 2105806 h 2676365"/>
              <a:gd name="connsiteX9" fmla="*/ 2546622 w 3458239"/>
              <a:gd name="connsiteY9" fmla="*/ 2060492 h 2676365"/>
              <a:gd name="connsiteX10" fmla="*/ 3367927 w 3458239"/>
              <a:gd name="connsiteY10" fmla="*/ 2042912 h 2676365"/>
              <a:gd name="connsiteX11" fmla="*/ 3374148 w 3458239"/>
              <a:gd name="connsiteY11" fmla="*/ 1544670 h 2676365"/>
              <a:gd name="connsiteX12" fmla="*/ 2806754 w 3458239"/>
              <a:gd name="connsiteY12" fmla="*/ 1067105 h 2676365"/>
              <a:gd name="connsiteX13" fmla="*/ 2297881 w 3458239"/>
              <a:gd name="connsiteY13" fmla="*/ 708472 h 2676365"/>
              <a:gd name="connsiteX14" fmla="*/ 1172858 w 3458239"/>
              <a:gd name="connsiteY14" fmla="*/ 5953 h 2676365"/>
              <a:gd name="connsiteX15" fmla="*/ 396479 w 3458239"/>
              <a:gd name="connsiteY15" fmla="*/ 415052 h 2676365"/>
              <a:gd name="connsiteX16" fmla="*/ 3436 w 3458239"/>
              <a:gd name="connsiteY16" fmla="*/ 742402 h 2676365"/>
              <a:gd name="connsiteX17" fmla="*/ 237377 w 3458239"/>
              <a:gd name="connsiteY17" fmla="*/ 1061861 h 2676365"/>
              <a:gd name="connsiteX0" fmla="*/ 237377 w 3458239"/>
              <a:gd name="connsiteY0" fmla="*/ 1061861 h 2676365"/>
              <a:gd name="connsiteX1" fmla="*/ 776607 w 3458239"/>
              <a:gd name="connsiteY1" fmla="*/ 1036310 h 2676365"/>
              <a:gd name="connsiteX2" fmla="*/ 736184 w 3458239"/>
              <a:gd name="connsiteY2" fmla="*/ 1471657 h 2676365"/>
              <a:gd name="connsiteX3" fmla="*/ 441957 w 3458239"/>
              <a:gd name="connsiteY3" fmla="*/ 2050971 h 2676365"/>
              <a:gd name="connsiteX4" fmla="*/ 304257 w 3458239"/>
              <a:gd name="connsiteY4" fmla="*/ 2460827 h 2676365"/>
              <a:gd name="connsiteX5" fmla="*/ 495612 w 3458239"/>
              <a:gd name="connsiteY5" fmla="*/ 2640734 h 2676365"/>
              <a:gd name="connsiteX6" fmla="*/ 1183752 w 3458239"/>
              <a:gd name="connsiteY6" fmla="*/ 2658886 h 2676365"/>
              <a:gd name="connsiteX7" fmla="*/ 1872500 w 3458239"/>
              <a:gd name="connsiteY7" fmla="*/ 2625227 h 2676365"/>
              <a:gd name="connsiteX8" fmla="*/ 2025219 w 3458239"/>
              <a:gd name="connsiteY8" fmla="*/ 2105806 h 2676365"/>
              <a:gd name="connsiteX9" fmla="*/ 2546622 w 3458239"/>
              <a:gd name="connsiteY9" fmla="*/ 2060492 h 2676365"/>
              <a:gd name="connsiteX10" fmla="*/ 3367927 w 3458239"/>
              <a:gd name="connsiteY10" fmla="*/ 2042912 h 2676365"/>
              <a:gd name="connsiteX11" fmla="*/ 3374148 w 3458239"/>
              <a:gd name="connsiteY11" fmla="*/ 1544670 h 2676365"/>
              <a:gd name="connsiteX12" fmla="*/ 2806754 w 3458239"/>
              <a:gd name="connsiteY12" fmla="*/ 1067105 h 2676365"/>
              <a:gd name="connsiteX13" fmla="*/ 2297881 w 3458239"/>
              <a:gd name="connsiteY13" fmla="*/ 708472 h 2676365"/>
              <a:gd name="connsiteX14" fmla="*/ 1172858 w 3458239"/>
              <a:gd name="connsiteY14" fmla="*/ 5953 h 2676365"/>
              <a:gd name="connsiteX15" fmla="*/ 396479 w 3458239"/>
              <a:gd name="connsiteY15" fmla="*/ 415052 h 2676365"/>
              <a:gd name="connsiteX16" fmla="*/ 3436 w 3458239"/>
              <a:gd name="connsiteY16" fmla="*/ 742402 h 2676365"/>
              <a:gd name="connsiteX17" fmla="*/ 237377 w 3458239"/>
              <a:gd name="connsiteY17" fmla="*/ 1061861 h 2676365"/>
              <a:gd name="connsiteX0" fmla="*/ 238260 w 3459122"/>
              <a:gd name="connsiteY0" fmla="*/ 1064268 h 2678772"/>
              <a:gd name="connsiteX1" fmla="*/ 777490 w 3459122"/>
              <a:gd name="connsiteY1" fmla="*/ 1038717 h 2678772"/>
              <a:gd name="connsiteX2" fmla="*/ 737067 w 3459122"/>
              <a:gd name="connsiteY2" fmla="*/ 1474064 h 2678772"/>
              <a:gd name="connsiteX3" fmla="*/ 442840 w 3459122"/>
              <a:gd name="connsiteY3" fmla="*/ 2053378 h 2678772"/>
              <a:gd name="connsiteX4" fmla="*/ 305140 w 3459122"/>
              <a:gd name="connsiteY4" fmla="*/ 2463234 h 2678772"/>
              <a:gd name="connsiteX5" fmla="*/ 496495 w 3459122"/>
              <a:gd name="connsiteY5" fmla="*/ 2643141 h 2678772"/>
              <a:gd name="connsiteX6" fmla="*/ 1184635 w 3459122"/>
              <a:gd name="connsiteY6" fmla="*/ 2661293 h 2678772"/>
              <a:gd name="connsiteX7" fmla="*/ 1873383 w 3459122"/>
              <a:gd name="connsiteY7" fmla="*/ 2627634 h 2678772"/>
              <a:gd name="connsiteX8" fmla="*/ 2026102 w 3459122"/>
              <a:gd name="connsiteY8" fmla="*/ 2108213 h 2678772"/>
              <a:gd name="connsiteX9" fmla="*/ 2547505 w 3459122"/>
              <a:gd name="connsiteY9" fmla="*/ 2062899 h 2678772"/>
              <a:gd name="connsiteX10" fmla="*/ 3368810 w 3459122"/>
              <a:gd name="connsiteY10" fmla="*/ 2045319 h 2678772"/>
              <a:gd name="connsiteX11" fmla="*/ 3375031 w 3459122"/>
              <a:gd name="connsiteY11" fmla="*/ 1547077 h 2678772"/>
              <a:gd name="connsiteX12" fmla="*/ 2807637 w 3459122"/>
              <a:gd name="connsiteY12" fmla="*/ 1069512 h 2678772"/>
              <a:gd name="connsiteX13" fmla="*/ 2298764 w 3459122"/>
              <a:gd name="connsiteY13" fmla="*/ 710879 h 2678772"/>
              <a:gd name="connsiteX14" fmla="*/ 1173741 w 3459122"/>
              <a:gd name="connsiteY14" fmla="*/ 8360 h 2678772"/>
              <a:gd name="connsiteX15" fmla="*/ 420610 w 3459122"/>
              <a:gd name="connsiteY15" fmla="*/ 378713 h 2678772"/>
              <a:gd name="connsiteX16" fmla="*/ 4319 w 3459122"/>
              <a:gd name="connsiteY16" fmla="*/ 744809 h 2678772"/>
              <a:gd name="connsiteX17" fmla="*/ 238260 w 3459122"/>
              <a:gd name="connsiteY17" fmla="*/ 1064268 h 2678772"/>
              <a:gd name="connsiteX0" fmla="*/ 193086 w 3413948"/>
              <a:gd name="connsiteY0" fmla="*/ 1064268 h 2678772"/>
              <a:gd name="connsiteX1" fmla="*/ 732316 w 3413948"/>
              <a:gd name="connsiteY1" fmla="*/ 1038717 h 2678772"/>
              <a:gd name="connsiteX2" fmla="*/ 691893 w 3413948"/>
              <a:gd name="connsiteY2" fmla="*/ 1474064 h 2678772"/>
              <a:gd name="connsiteX3" fmla="*/ 397666 w 3413948"/>
              <a:gd name="connsiteY3" fmla="*/ 2053378 h 2678772"/>
              <a:gd name="connsiteX4" fmla="*/ 259966 w 3413948"/>
              <a:gd name="connsiteY4" fmla="*/ 2463234 h 2678772"/>
              <a:gd name="connsiteX5" fmla="*/ 451321 w 3413948"/>
              <a:gd name="connsiteY5" fmla="*/ 2643141 h 2678772"/>
              <a:gd name="connsiteX6" fmla="*/ 1139461 w 3413948"/>
              <a:gd name="connsiteY6" fmla="*/ 2661293 h 2678772"/>
              <a:gd name="connsiteX7" fmla="*/ 1828209 w 3413948"/>
              <a:gd name="connsiteY7" fmla="*/ 2627634 h 2678772"/>
              <a:gd name="connsiteX8" fmla="*/ 1980928 w 3413948"/>
              <a:gd name="connsiteY8" fmla="*/ 2108213 h 2678772"/>
              <a:gd name="connsiteX9" fmla="*/ 2502331 w 3413948"/>
              <a:gd name="connsiteY9" fmla="*/ 2062899 h 2678772"/>
              <a:gd name="connsiteX10" fmla="*/ 3323636 w 3413948"/>
              <a:gd name="connsiteY10" fmla="*/ 2045319 h 2678772"/>
              <a:gd name="connsiteX11" fmla="*/ 3329857 w 3413948"/>
              <a:gd name="connsiteY11" fmla="*/ 1547077 h 2678772"/>
              <a:gd name="connsiteX12" fmla="*/ 2762463 w 3413948"/>
              <a:gd name="connsiteY12" fmla="*/ 1069512 h 2678772"/>
              <a:gd name="connsiteX13" fmla="*/ 2253590 w 3413948"/>
              <a:gd name="connsiteY13" fmla="*/ 710879 h 2678772"/>
              <a:gd name="connsiteX14" fmla="*/ 1128567 w 3413948"/>
              <a:gd name="connsiteY14" fmla="*/ 8360 h 2678772"/>
              <a:gd name="connsiteX15" fmla="*/ 375436 w 3413948"/>
              <a:gd name="connsiteY15" fmla="*/ 378713 h 2678772"/>
              <a:gd name="connsiteX16" fmla="*/ 5640 w 3413948"/>
              <a:gd name="connsiteY16" fmla="*/ 783555 h 2678772"/>
              <a:gd name="connsiteX17" fmla="*/ 193086 w 3413948"/>
              <a:gd name="connsiteY17" fmla="*/ 1064268 h 2678772"/>
              <a:gd name="connsiteX0" fmla="*/ 190979 w 3411841"/>
              <a:gd name="connsiteY0" fmla="*/ 1064268 h 2678772"/>
              <a:gd name="connsiteX1" fmla="*/ 730209 w 3411841"/>
              <a:gd name="connsiteY1" fmla="*/ 1038717 h 2678772"/>
              <a:gd name="connsiteX2" fmla="*/ 689786 w 3411841"/>
              <a:gd name="connsiteY2" fmla="*/ 1474064 h 2678772"/>
              <a:gd name="connsiteX3" fmla="*/ 395559 w 3411841"/>
              <a:gd name="connsiteY3" fmla="*/ 2053378 h 2678772"/>
              <a:gd name="connsiteX4" fmla="*/ 257859 w 3411841"/>
              <a:gd name="connsiteY4" fmla="*/ 2463234 h 2678772"/>
              <a:gd name="connsiteX5" fmla="*/ 449214 w 3411841"/>
              <a:gd name="connsiteY5" fmla="*/ 2643141 h 2678772"/>
              <a:gd name="connsiteX6" fmla="*/ 1137354 w 3411841"/>
              <a:gd name="connsiteY6" fmla="*/ 2661293 h 2678772"/>
              <a:gd name="connsiteX7" fmla="*/ 1826102 w 3411841"/>
              <a:gd name="connsiteY7" fmla="*/ 2627634 h 2678772"/>
              <a:gd name="connsiteX8" fmla="*/ 1978821 w 3411841"/>
              <a:gd name="connsiteY8" fmla="*/ 2108213 h 2678772"/>
              <a:gd name="connsiteX9" fmla="*/ 2500224 w 3411841"/>
              <a:gd name="connsiteY9" fmla="*/ 2062899 h 2678772"/>
              <a:gd name="connsiteX10" fmla="*/ 3321529 w 3411841"/>
              <a:gd name="connsiteY10" fmla="*/ 2045319 h 2678772"/>
              <a:gd name="connsiteX11" fmla="*/ 3327750 w 3411841"/>
              <a:gd name="connsiteY11" fmla="*/ 1547077 h 2678772"/>
              <a:gd name="connsiteX12" fmla="*/ 2760356 w 3411841"/>
              <a:gd name="connsiteY12" fmla="*/ 1069512 h 2678772"/>
              <a:gd name="connsiteX13" fmla="*/ 2251483 w 3411841"/>
              <a:gd name="connsiteY13" fmla="*/ 710879 h 2678772"/>
              <a:gd name="connsiteX14" fmla="*/ 1126460 w 3411841"/>
              <a:gd name="connsiteY14" fmla="*/ 8360 h 2678772"/>
              <a:gd name="connsiteX15" fmla="*/ 373329 w 3411841"/>
              <a:gd name="connsiteY15" fmla="*/ 378713 h 2678772"/>
              <a:gd name="connsiteX16" fmla="*/ 3533 w 3411841"/>
              <a:gd name="connsiteY16" fmla="*/ 783555 h 2678772"/>
              <a:gd name="connsiteX17" fmla="*/ 190979 w 3411841"/>
              <a:gd name="connsiteY17" fmla="*/ 1064268 h 2678772"/>
              <a:gd name="connsiteX0" fmla="*/ 200160 w 3413273"/>
              <a:gd name="connsiteY0" fmla="*/ 1033271 h 2678772"/>
              <a:gd name="connsiteX1" fmla="*/ 731641 w 3413273"/>
              <a:gd name="connsiteY1" fmla="*/ 1038717 h 2678772"/>
              <a:gd name="connsiteX2" fmla="*/ 691218 w 3413273"/>
              <a:gd name="connsiteY2" fmla="*/ 1474064 h 2678772"/>
              <a:gd name="connsiteX3" fmla="*/ 396991 w 3413273"/>
              <a:gd name="connsiteY3" fmla="*/ 2053378 h 2678772"/>
              <a:gd name="connsiteX4" fmla="*/ 259291 w 3413273"/>
              <a:gd name="connsiteY4" fmla="*/ 2463234 h 2678772"/>
              <a:gd name="connsiteX5" fmla="*/ 450646 w 3413273"/>
              <a:gd name="connsiteY5" fmla="*/ 2643141 h 2678772"/>
              <a:gd name="connsiteX6" fmla="*/ 1138786 w 3413273"/>
              <a:gd name="connsiteY6" fmla="*/ 2661293 h 2678772"/>
              <a:gd name="connsiteX7" fmla="*/ 1827534 w 3413273"/>
              <a:gd name="connsiteY7" fmla="*/ 2627634 h 2678772"/>
              <a:gd name="connsiteX8" fmla="*/ 1980253 w 3413273"/>
              <a:gd name="connsiteY8" fmla="*/ 2108213 h 2678772"/>
              <a:gd name="connsiteX9" fmla="*/ 2501656 w 3413273"/>
              <a:gd name="connsiteY9" fmla="*/ 2062899 h 2678772"/>
              <a:gd name="connsiteX10" fmla="*/ 3322961 w 3413273"/>
              <a:gd name="connsiteY10" fmla="*/ 2045319 h 2678772"/>
              <a:gd name="connsiteX11" fmla="*/ 3329182 w 3413273"/>
              <a:gd name="connsiteY11" fmla="*/ 1547077 h 2678772"/>
              <a:gd name="connsiteX12" fmla="*/ 2761788 w 3413273"/>
              <a:gd name="connsiteY12" fmla="*/ 1069512 h 2678772"/>
              <a:gd name="connsiteX13" fmla="*/ 2252915 w 3413273"/>
              <a:gd name="connsiteY13" fmla="*/ 710879 h 2678772"/>
              <a:gd name="connsiteX14" fmla="*/ 1127892 w 3413273"/>
              <a:gd name="connsiteY14" fmla="*/ 8360 h 2678772"/>
              <a:gd name="connsiteX15" fmla="*/ 374761 w 3413273"/>
              <a:gd name="connsiteY15" fmla="*/ 378713 h 2678772"/>
              <a:gd name="connsiteX16" fmla="*/ 4965 w 3413273"/>
              <a:gd name="connsiteY16" fmla="*/ 783555 h 2678772"/>
              <a:gd name="connsiteX17" fmla="*/ 200160 w 3413273"/>
              <a:gd name="connsiteY17" fmla="*/ 1033271 h 2678772"/>
              <a:gd name="connsiteX0" fmla="*/ 222772 w 3435885"/>
              <a:gd name="connsiteY0" fmla="*/ 1033271 h 2678772"/>
              <a:gd name="connsiteX1" fmla="*/ 754253 w 3435885"/>
              <a:gd name="connsiteY1" fmla="*/ 1038717 h 2678772"/>
              <a:gd name="connsiteX2" fmla="*/ 713830 w 3435885"/>
              <a:gd name="connsiteY2" fmla="*/ 1474064 h 2678772"/>
              <a:gd name="connsiteX3" fmla="*/ 419603 w 3435885"/>
              <a:gd name="connsiteY3" fmla="*/ 2053378 h 2678772"/>
              <a:gd name="connsiteX4" fmla="*/ 281903 w 3435885"/>
              <a:gd name="connsiteY4" fmla="*/ 2463234 h 2678772"/>
              <a:gd name="connsiteX5" fmla="*/ 473258 w 3435885"/>
              <a:gd name="connsiteY5" fmla="*/ 2643141 h 2678772"/>
              <a:gd name="connsiteX6" fmla="*/ 1161398 w 3435885"/>
              <a:gd name="connsiteY6" fmla="*/ 2661293 h 2678772"/>
              <a:gd name="connsiteX7" fmla="*/ 1850146 w 3435885"/>
              <a:gd name="connsiteY7" fmla="*/ 2627634 h 2678772"/>
              <a:gd name="connsiteX8" fmla="*/ 2002865 w 3435885"/>
              <a:gd name="connsiteY8" fmla="*/ 2108213 h 2678772"/>
              <a:gd name="connsiteX9" fmla="*/ 2524268 w 3435885"/>
              <a:gd name="connsiteY9" fmla="*/ 2062899 h 2678772"/>
              <a:gd name="connsiteX10" fmla="*/ 3345573 w 3435885"/>
              <a:gd name="connsiteY10" fmla="*/ 2045319 h 2678772"/>
              <a:gd name="connsiteX11" fmla="*/ 3351794 w 3435885"/>
              <a:gd name="connsiteY11" fmla="*/ 1547077 h 2678772"/>
              <a:gd name="connsiteX12" fmla="*/ 2784400 w 3435885"/>
              <a:gd name="connsiteY12" fmla="*/ 1069512 h 2678772"/>
              <a:gd name="connsiteX13" fmla="*/ 2275527 w 3435885"/>
              <a:gd name="connsiteY13" fmla="*/ 710879 h 2678772"/>
              <a:gd name="connsiteX14" fmla="*/ 1150504 w 3435885"/>
              <a:gd name="connsiteY14" fmla="*/ 8360 h 2678772"/>
              <a:gd name="connsiteX15" fmla="*/ 397373 w 3435885"/>
              <a:gd name="connsiteY15" fmla="*/ 378713 h 2678772"/>
              <a:gd name="connsiteX16" fmla="*/ 4329 w 3435885"/>
              <a:gd name="connsiteY16" fmla="*/ 729311 h 2678772"/>
              <a:gd name="connsiteX17" fmla="*/ 222772 w 3435885"/>
              <a:gd name="connsiteY17" fmla="*/ 1033271 h 2678772"/>
              <a:gd name="connsiteX0" fmla="*/ 224437 w 3437550"/>
              <a:gd name="connsiteY0" fmla="*/ 1035722 h 2681223"/>
              <a:gd name="connsiteX1" fmla="*/ 755918 w 3437550"/>
              <a:gd name="connsiteY1" fmla="*/ 1041168 h 2681223"/>
              <a:gd name="connsiteX2" fmla="*/ 715495 w 3437550"/>
              <a:gd name="connsiteY2" fmla="*/ 1476515 h 2681223"/>
              <a:gd name="connsiteX3" fmla="*/ 421268 w 3437550"/>
              <a:gd name="connsiteY3" fmla="*/ 2055829 h 2681223"/>
              <a:gd name="connsiteX4" fmla="*/ 283568 w 3437550"/>
              <a:gd name="connsiteY4" fmla="*/ 2465685 h 2681223"/>
              <a:gd name="connsiteX5" fmla="*/ 474923 w 3437550"/>
              <a:gd name="connsiteY5" fmla="*/ 2645592 h 2681223"/>
              <a:gd name="connsiteX6" fmla="*/ 1163063 w 3437550"/>
              <a:gd name="connsiteY6" fmla="*/ 2663744 h 2681223"/>
              <a:gd name="connsiteX7" fmla="*/ 1851811 w 3437550"/>
              <a:gd name="connsiteY7" fmla="*/ 2630085 h 2681223"/>
              <a:gd name="connsiteX8" fmla="*/ 2004530 w 3437550"/>
              <a:gd name="connsiteY8" fmla="*/ 2110664 h 2681223"/>
              <a:gd name="connsiteX9" fmla="*/ 2525933 w 3437550"/>
              <a:gd name="connsiteY9" fmla="*/ 2065350 h 2681223"/>
              <a:gd name="connsiteX10" fmla="*/ 3347238 w 3437550"/>
              <a:gd name="connsiteY10" fmla="*/ 2047770 h 2681223"/>
              <a:gd name="connsiteX11" fmla="*/ 3353459 w 3437550"/>
              <a:gd name="connsiteY11" fmla="*/ 1549528 h 2681223"/>
              <a:gd name="connsiteX12" fmla="*/ 2786065 w 3437550"/>
              <a:gd name="connsiteY12" fmla="*/ 1071963 h 2681223"/>
              <a:gd name="connsiteX13" fmla="*/ 2277192 w 3437550"/>
              <a:gd name="connsiteY13" fmla="*/ 713330 h 2681223"/>
              <a:gd name="connsiteX14" fmla="*/ 1152169 w 3437550"/>
              <a:gd name="connsiteY14" fmla="*/ 10811 h 2681223"/>
              <a:gd name="connsiteX15" fmla="*/ 437784 w 3437550"/>
              <a:gd name="connsiteY15" fmla="*/ 350168 h 2681223"/>
              <a:gd name="connsiteX16" fmla="*/ 5994 w 3437550"/>
              <a:gd name="connsiteY16" fmla="*/ 731762 h 2681223"/>
              <a:gd name="connsiteX17" fmla="*/ 224437 w 3437550"/>
              <a:gd name="connsiteY17" fmla="*/ 1035722 h 2681223"/>
              <a:gd name="connsiteX0" fmla="*/ 224437 w 3437550"/>
              <a:gd name="connsiteY0" fmla="*/ 1035722 h 2681223"/>
              <a:gd name="connsiteX1" fmla="*/ 755918 w 3437550"/>
              <a:gd name="connsiteY1" fmla="*/ 1041168 h 2681223"/>
              <a:gd name="connsiteX2" fmla="*/ 715495 w 3437550"/>
              <a:gd name="connsiteY2" fmla="*/ 1476515 h 2681223"/>
              <a:gd name="connsiteX3" fmla="*/ 421268 w 3437550"/>
              <a:gd name="connsiteY3" fmla="*/ 2055829 h 2681223"/>
              <a:gd name="connsiteX4" fmla="*/ 283568 w 3437550"/>
              <a:gd name="connsiteY4" fmla="*/ 2465685 h 2681223"/>
              <a:gd name="connsiteX5" fmla="*/ 474923 w 3437550"/>
              <a:gd name="connsiteY5" fmla="*/ 2645592 h 2681223"/>
              <a:gd name="connsiteX6" fmla="*/ 1163063 w 3437550"/>
              <a:gd name="connsiteY6" fmla="*/ 2663744 h 2681223"/>
              <a:gd name="connsiteX7" fmla="*/ 1851811 w 3437550"/>
              <a:gd name="connsiteY7" fmla="*/ 2630085 h 2681223"/>
              <a:gd name="connsiteX8" fmla="*/ 2004530 w 3437550"/>
              <a:gd name="connsiteY8" fmla="*/ 2110664 h 2681223"/>
              <a:gd name="connsiteX9" fmla="*/ 2525933 w 3437550"/>
              <a:gd name="connsiteY9" fmla="*/ 2065350 h 2681223"/>
              <a:gd name="connsiteX10" fmla="*/ 3347238 w 3437550"/>
              <a:gd name="connsiteY10" fmla="*/ 2047770 h 2681223"/>
              <a:gd name="connsiteX11" fmla="*/ 3353459 w 3437550"/>
              <a:gd name="connsiteY11" fmla="*/ 1549528 h 2681223"/>
              <a:gd name="connsiteX12" fmla="*/ 2786065 w 3437550"/>
              <a:gd name="connsiteY12" fmla="*/ 1071963 h 2681223"/>
              <a:gd name="connsiteX13" fmla="*/ 2277192 w 3437550"/>
              <a:gd name="connsiteY13" fmla="*/ 713330 h 2681223"/>
              <a:gd name="connsiteX14" fmla="*/ 1152169 w 3437550"/>
              <a:gd name="connsiteY14" fmla="*/ 10811 h 2681223"/>
              <a:gd name="connsiteX15" fmla="*/ 437784 w 3437550"/>
              <a:gd name="connsiteY15" fmla="*/ 350168 h 2681223"/>
              <a:gd name="connsiteX16" fmla="*/ 5994 w 3437550"/>
              <a:gd name="connsiteY16" fmla="*/ 731762 h 2681223"/>
              <a:gd name="connsiteX17" fmla="*/ 224437 w 3437550"/>
              <a:gd name="connsiteY17" fmla="*/ 1035722 h 2681223"/>
              <a:gd name="connsiteX0" fmla="*/ 224437 w 3437550"/>
              <a:gd name="connsiteY0" fmla="*/ 1035722 h 2680405"/>
              <a:gd name="connsiteX1" fmla="*/ 755918 w 3437550"/>
              <a:gd name="connsiteY1" fmla="*/ 1041168 h 2680405"/>
              <a:gd name="connsiteX2" fmla="*/ 715495 w 3437550"/>
              <a:gd name="connsiteY2" fmla="*/ 1476515 h 2680405"/>
              <a:gd name="connsiteX3" fmla="*/ 421268 w 3437550"/>
              <a:gd name="connsiteY3" fmla="*/ 2055829 h 2680405"/>
              <a:gd name="connsiteX4" fmla="*/ 283568 w 3437550"/>
              <a:gd name="connsiteY4" fmla="*/ 2465685 h 2680405"/>
              <a:gd name="connsiteX5" fmla="*/ 622157 w 3437550"/>
              <a:gd name="connsiteY5" fmla="*/ 2661090 h 2680405"/>
              <a:gd name="connsiteX6" fmla="*/ 1163063 w 3437550"/>
              <a:gd name="connsiteY6" fmla="*/ 2663744 h 2680405"/>
              <a:gd name="connsiteX7" fmla="*/ 1851811 w 3437550"/>
              <a:gd name="connsiteY7" fmla="*/ 2630085 h 2680405"/>
              <a:gd name="connsiteX8" fmla="*/ 2004530 w 3437550"/>
              <a:gd name="connsiteY8" fmla="*/ 2110664 h 2680405"/>
              <a:gd name="connsiteX9" fmla="*/ 2525933 w 3437550"/>
              <a:gd name="connsiteY9" fmla="*/ 2065350 h 2680405"/>
              <a:gd name="connsiteX10" fmla="*/ 3347238 w 3437550"/>
              <a:gd name="connsiteY10" fmla="*/ 2047770 h 2680405"/>
              <a:gd name="connsiteX11" fmla="*/ 3353459 w 3437550"/>
              <a:gd name="connsiteY11" fmla="*/ 1549528 h 2680405"/>
              <a:gd name="connsiteX12" fmla="*/ 2786065 w 3437550"/>
              <a:gd name="connsiteY12" fmla="*/ 1071963 h 2680405"/>
              <a:gd name="connsiteX13" fmla="*/ 2277192 w 3437550"/>
              <a:gd name="connsiteY13" fmla="*/ 713330 h 2680405"/>
              <a:gd name="connsiteX14" fmla="*/ 1152169 w 3437550"/>
              <a:gd name="connsiteY14" fmla="*/ 10811 h 2680405"/>
              <a:gd name="connsiteX15" fmla="*/ 437784 w 3437550"/>
              <a:gd name="connsiteY15" fmla="*/ 350168 h 2680405"/>
              <a:gd name="connsiteX16" fmla="*/ 5994 w 3437550"/>
              <a:gd name="connsiteY16" fmla="*/ 731762 h 2680405"/>
              <a:gd name="connsiteX17" fmla="*/ 224437 w 3437550"/>
              <a:gd name="connsiteY17" fmla="*/ 1035722 h 2680405"/>
              <a:gd name="connsiteX0" fmla="*/ 224437 w 3437550"/>
              <a:gd name="connsiteY0" fmla="*/ 1035722 h 2680405"/>
              <a:gd name="connsiteX1" fmla="*/ 755918 w 3437550"/>
              <a:gd name="connsiteY1" fmla="*/ 1041168 h 2680405"/>
              <a:gd name="connsiteX2" fmla="*/ 715495 w 3437550"/>
              <a:gd name="connsiteY2" fmla="*/ 1476515 h 2680405"/>
              <a:gd name="connsiteX3" fmla="*/ 421268 w 3437550"/>
              <a:gd name="connsiteY3" fmla="*/ 2055829 h 2680405"/>
              <a:gd name="connsiteX4" fmla="*/ 283568 w 3437550"/>
              <a:gd name="connsiteY4" fmla="*/ 2465685 h 2680405"/>
              <a:gd name="connsiteX5" fmla="*/ 622157 w 3437550"/>
              <a:gd name="connsiteY5" fmla="*/ 2661090 h 2680405"/>
              <a:gd name="connsiteX6" fmla="*/ 1163063 w 3437550"/>
              <a:gd name="connsiteY6" fmla="*/ 2663744 h 2680405"/>
              <a:gd name="connsiteX7" fmla="*/ 1851811 w 3437550"/>
              <a:gd name="connsiteY7" fmla="*/ 2630085 h 2680405"/>
              <a:gd name="connsiteX8" fmla="*/ 2004530 w 3437550"/>
              <a:gd name="connsiteY8" fmla="*/ 2110664 h 2680405"/>
              <a:gd name="connsiteX9" fmla="*/ 2525933 w 3437550"/>
              <a:gd name="connsiteY9" fmla="*/ 2065350 h 2680405"/>
              <a:gd name="connsiteX10" fmla="*/ 3347238 w 3437550"/>
              <a:gd name="connsiteY10" fmla="*/ 2047770 h 2680405"/>
              <a:gd name="connsiteX11" fmla="*/ 3353459 w 3437550"/>
              <a:gd name="connsiteY11" fmla="*/ 1549528 h 2680405"/>
              <a:gd name="connsiteX12" fmla="*/ 2786065 w 3437550"/>
              <a:gd name="connsiteY12" fmla="*/ 1071963 h 2680405"/>
              <a:gd name="connsiteX13" fmla="*/ 2277192 w 3437550"/>
              <a:gd name="connsiteY13" fmla="*/ 713330 h 2680405"/>
              <a:gd name="connsiteX14" fmla="*/ 1152169 w 3437550"/>
              <a:gd name="connsiteY14" fmla="*/ 10811 h 2680405"/>
              <a:gd name="connsiteX15" fmla="*/ 437784 w 3437550"/>
              <a:gd name="connsiteY15" fmla="*/ 350168 h 2680405"/>
              <a:gd name="connsiteX16" fmla="*/ 5994 w 3437550"/>
              <a:gd name="connsiteY16" fmla="*/ 731762 h 2680405"/>
              <a:gd name="connsiteX17" fmla="*/ 224437 w 3437550"/>
              <a:gd name="connsiteY17" fmla="*/ 1035722 h 2680405"/>
              <a:gd name="connsiteX0" fmla="*/ 224437 w 3437550"/>
              <a:gd name="connsiteY0" fmla="*/ 1035722 h 2690268"/>
              <a:gd name="connsiteX1" fmla="*/ 755918 w 3437550"/>
              <a:gd name="connsiteY1" fmla="*/ 1041168 h 2690268"/>
              <a:gd name="connsiteX2" fmla="*/ 715495 w 3437550"/>
              <a:gd name="connsiteY2" fmla="*/ 1476515 h 2690268"/>
              <a:gd name="connsiteX3" fmla="*/ 421268 w 3437550"/>
              <a:gd name="connsiteY3" fmla="*/ 2055829 h 2690268"/>
              <a:gd name="connsiteX4" fmla="*/ 283568 w 3437550"/>
              <a:gd name="connsiteY4" fmla="*/ 2465685 h 2690268"/>
              <a:gd name="connsiteX5" fmla="*/ 622157 w 3437550"/>
              <a:gd name="connsiteY5" fmla="*/ 2661090 h 2690268"/>
              <a:gd name="connsiteX6" fmla="*/ 1851811 w 3437550"/>
              <a:gd name="connsiteY6" fmla="*/ 2630085 h 2690268"/>
              <a:gd name="connsiteX7" fmla="*/ 2004530 w 3437550"/>
              <a:gd name="connsiteY7" fmla="*/ 2110664 h 2690268"/>
              <a:gd name="connsiteX8" fmla="*/ 2525933 w 3437550"/>
              <a:gd name="connsiteY8" fmla="*/ 2065350 h 2690268"/>
              <a:gd name="connsiteX9" fmla="*/ 3347238 w 3437550"/>
              <a:gd name="connsiteY9" fmla="*/ 2047770 h 2690268"/>
              <a:gd name="connsiteX10" fmla="*/ 3353459 w 3437550"/>
              <a:gd name="connsiteY10" fmla="*/ 1549528 h 2690268"/>
              <a:gd name="connsiteX11" fmla="*/ 2786065 w 3437550"/>
              <a:gd name="connsiteY11" fmla="*/ 1071963 h 2690268"/>
              <a:gd name="connsiteX12" fmla="*/ 2277192 w 3437550"/>
              <a:gd name="connsiteY12" fmla="*/ 713330 h 2690268"/>
              <a:gd name="connsiteX13" fmla="*/ 1152169 w 3437550"/>
              <a:gd name="connsiteY13" fmla="*/ 10811 h 2690268"/>
              <a:gd name="connsiteX14" fmla="*/ 437784 w 3437550"/>
              <a:gd name="connsiteY14" fmla="*/ 350168 h 2690268"/>
              <a:gd name="connsiteX15" fmla="*/ 5994 w 3437550"/>
              <a:gd name="connsiteY15" fmla="*/ 731762 h 2690268"/>
              <a:gd name="connsiteX16" fmla="*/ 224437 w 3437550"/>
              <a:gd name="connsiteY16" fmla="*/ 1035722 h 2690268"/>
              <a:gd name="connsiteX0" fmla="*/ 224437 w 3437550"/>
              <a:gd name="connsiteY0" fmla="*/ 1035722 h 2694734"/>
              <a:gd name="connsiteX1" fmla="*/ 755918 w 3437550"/>
              <a:gd name="connsiteY1" fmla="*/ 1041168 h 2694734"/>
              <a:gd name="connsiteX2" fmla="*/ 715495 w 3437550"/>
              <a:gd name="connsiteY2" fmla="*/ 1476515 h 2694734"/>
              <a:gd name="connsiteX3" fmla="*/ 421268 w 3437550"/>
              <a:gd name="connsiteY3" fmla="*/ 2055829 h 2694734"/>
              <a:gd name="connsiteX4" fmla="*/ 283568 w 3437550"/>
              <a:gd name="connsiteY4" fmla="*/ 2465685 h 2694734"/>
              <a:gd name="connsiteX5" fmla="*/ 901127 w 3437550"/>
              <a:gd name="connsiteY5" fmla="*/ 2668839 h 2694734"/>
              <a:gd name="connsiteX6" fmla="*/ 1851811 w 3437550"/>
              <a:gd name="connsiteY6" fmla="*/ 2630085 h 2694734"/>
              <a:gd name="connsiteX7" fmla="*/ 2004530 w 3437550"/>
              <a:gd name="connsiteY7" fmla="*/ 2110664 h 2694734"/>
              <a:gd name="connsiteX8" fmla="*/ 2525933 w 3437550"/>
              <a:gd name="connsiteY8" fmla="*/ 2065350 h 2694734"/>
              <a:gd name="connsiteX9" fmla="*/ 3347238 w 3437550"/>
              <a:gd name="connsiteY9" fmla="*/ 2047770 h 2694734"/>
              <a:gd name="connsiteX10" fmla="*/ 3353459 w 3437550"/>
              <a:gd name="connsiteY10" fmla="*/ 1549528 h 2694734"/>
              <a:gd name="connsiteX11" fmla="*/ 2786065 w 3437550"/>
              <a:gd name="connsiteY11" fmla="*/ 1071963 h 2694734"/>
              <a:gd name="connsiteX12" fmla="*/ 2277192 w 3437550"/>
              <a:gd name="connsiteY12" fmla="*/ 713330 h 2694734"/>
              <a:gd name="connsiteX13" fmla="*/ 1152169 w 3437550"/>
              <a:gd name="connsiteY13" fmla="*/ 10811 h 2694734"/>
              <a:gd name="connsiteX14" fmla="*/ 437784 w 3437550"/>
              <a:gd name="connsiteY14" fmla="*/ 350168 h 2694734"/>
              <a:gd name="connsiteX15" fmla="*/ 5994 w 3437550"/>
              <a:gd name="connsiteY15" fmla="*/ 731762 h 2694734"/>
              <a:gd name="connsiteX16" fmla="*/ 224437 w 3437550"/>
              <a:gd name="connsiteY16" fmla="*/ 1035722 h 2694734"/>
              <a:gd name="connsiteX0" fmla="*/ 224437 w 3437550"/>
              <a:gd name="connsiteY0" fmla="*/ 1035722 h 2694734"/>
              <a:gd name="connsiteX1" fmla="*/ 755918 w 3437550"/>
              <a:gd name="connsiteY1" fmla="*/ 1041168 h 2694734"/>
              <a:gd name="connsiteX2" fmla="*/ 715495 w 3437550"/>
              <a:gd name="connsiteY2" fmla="*/ 1476515 h 2694734"/>
              <a:gd name="connsiteX3" fmla="*/ 421268 w 3437550"/>
              <a:gd name="connsiteY3" fmla="*/ 2055829 h 2694734"/>
              <a:gd name="connsiteX4" fmla="*/ 283568 w 3437550"/>
              <a:gd name="connsiteY4" fmla="*/ 2465685 h 2694734"/>
              <a:gd name="connsiteX5" fmla="*/ 901127 w 3437550"/>
              <a:gd name="connsiteY5" fmla="*/ 2668839 h 2694734"/>
              <a:gd name="connsiteX6" fmla="*/ 1851811 w 3437550"/>
              <a:gd name="connsiteY6" fmla="*/ 2630085 h 2694734"/>
              <a:gd name="connsiteX7" fmla="*/ 2004530 w 3437550"/>
              <a:gd name="connsiteY7" fmla="*/ 2110664 h 2694734"/>
              <a:gd name="connsiteX8" fmla="*/ 2525933 w 3437550"/>
              <a:gd name="connsiteY8" fmla="*/ 2065350 h 2694734"/>
              <a:gd name="connsiteX9" fmla="*/ 3347238 w 3437550"/>
              <a:gd name="connsiteY9" fmla="*/ 2047770 h 2694734"/>
              <a:gd name="connsiteX10" fmla="*/ 3353459 w 3437550"/>
              <a:gd name="connsiteY10" fmla="*/ 1549528 h 2694734"/>
              <a:gd name="connsiteX11" fmla="*/ 2786065 w 3437550"/>
              <a:gd name="connsiteY11" fmla="*/ 1071963 h 2694734"/>
              <a:gd name="connsiteX12" fmla="*/ 2277192 w 3437550"/>
              <a:gd name="connsiteY12" fmla="*/ 713330 h 2694734"/>
              <a:gd name="connsiteX13" fmla="*/ 1152169 w 3437550"/>
              <a:gd name="connsiteY13" fmla="*/ 10811 h 2694734"/>
              <a:gd name="connsiteX14" fmla="*/ 437784 w 3437550"/>
              <a:gd name="connsiteY14" fmla="*/ 350168 h 2694734"/>
              <a:gd name="connsiteX15" fmla="*/ 5994 w 3437550"/>
              <a:gd name="connsiteY15" fmla="*/ 731762 h 2694734"/>
              <a:gd name="connsiteX16" fmla="*/ 224437 w 3437550"/>
              <a:gd name="connsiteY16" fmla="*/ 1035722 h 2694734"/>
              <a:gd name="connsiteX0" fmla="*/ 224437 w 3437550"/>
              <a:gd name="connsiteY0" fmla="*/ 1036705 h 2695717"/>
              <a:gd name="connsiteX1" fmla="*/ 755918 w 3437550"/>
              <a:gd name="connsiteY1" fmla="*/ 1042151 h 2695717"/>
              <a:gd name="connsiteX2" fmla="*/ 715495 w 3437550"/>
              <a:gd name="connsiteY2" fmla="*/ 1477498 h 2695717"/>
              <a:gd name="connsiteX3" fmla="*/ 421268 w 3437550"/>
              <a:gd name="connsiteY3" fmla="*/ 2056812 h 2695717"/>
              <a:gd name="connsiteX4" fmla="*/ 283568 w 3437550"/>
              <a:gd name="connsiteY4" fmla="*/ 2466668 h 2695717"/>
              <a:gd name="connsiteX5" fmla="*/ 901127 w 3437550"/>
              <a:gd name="connsiteY5" fmla="*/ 2669822 h 2695717"/>
              <a:gd name="connsiteX6" fmla="*/ 1851811 w 3437550"/>
              <a:gd name="connsiteY6" fmla="*/ 2631068 h 2695717"/>
              <a:gd name="connsiteX7" fmla="*/ 2004530 w 3437550"/>
              <a:gd name="connsiteY7" fmla="*/ 2111647 h 2695717"/>
              <a:gd name="connsiteX8" fmla="*/ 2525933 w 3437550"/>
              <a:gd name="connsiteY8" fmla="*/ 2066333 h 2695717"/>
              <a:gd name="connsiteX9" fmla="*/ 3347238 w 3437550"/>
              <a:gd name="connsiteY9" fmla="*/ 2048753 h 2695717"/>
              <a:gd name="connsiteX10" fmla="*/ 3353459 w 3437550"/>
              <a:gd name="connsiteY10" fmla="*/ 1550511 h 2695717"/>
              <a:gd name="connsiteX11" fmla="*/ 2786065 w 3437550"/>
              <a:gd name="connsiteY11" fmla="*/ 1072946 h 2695717"/>
              <a:gd name="connsiteX12" fmla="*/ 2277192 w 3437550"/>
              <a:gd name="connsiteY12" fmla="*/ 714313 h 2695717"/>
              <a:gd name="connsiteX13" fmla="*/ 1152169 w 3437550"/>
              <a:gd name="connsiteY13" fmla="*/ 11794 h 2695717"/>
              <a:gd name="connsiteX14" fmla="*/ 437784 w 3437550"/>
              <a:gd name="connsiteY14" fmla="*/ 351151 h 2695717"/>
              <a:gd name="connsiteX15" fmla="*/ 5994 w 3437550"/>
              <a:gd name="connsiteY15" fmla="*/ 732745 h 2695717"/>
              <a:gd name="connsiteX16" fmla="*/ 224437 w 3437550"/>
              <a:gd name="connsiteY16" fmla="*/ 1036705 h 2695717"/>
              <a:gd name="connsiteX0" fmla="*/ 224437 w 3437550"/>
              <a:gd name="connsiteY0" fmla="*/ 1036705 h 2683250"/>
              <a:gd name="connsiteX1" fmla="*/ 755918 w 3437550"/>
              <a:gd name="connsiteY1" fmla="*/ 1042151 h 2683250"/>
              <a:gd name="connsiteX2" fmla="*/ 715495 w 3437550"/>
              <a:gd name="connsiteY2" fmla="*/ 1477498 h 2683250"/>
              <a:gd name="connsiteX3" fmla="*/ 421268 w 3437550"/>
              <a:gd name="connsiteY3" fmla="*/ 2056812 h 2683250"/>
              <a:gd name="connsiteX4" fmla="*/ 283568 w 3437550"/>
              <a:gd name="connsiteY4" fmla="*/ 2466668 h 2683250"/>
              <a:gd name="connsiteX5" fmla="*/ 970869 w 3437550"/>
              <a:gd name="connsiteY5" fmla="*/ 2646575 h 2683250"/>
              <a:gd name="connsiteX6" fmla="*/ 1851811 w 3437550"/>
              <a:gd name="connsiteY6" fmla="*/ 2631068 h 2683250"/>
              <a:gd name="connsiteX7" fmla="*/ 2004530 w 3437550"/>
              <a:gd name="connsiteY7" fmla="*/ 2111647 h 2683250"/>
              <a:gd name="connsiteX8" fmla="*/ 2525933 w 3437550"/>
              <a:gd name="connsiteY8" fmla="*/ 2066333 h 2683250"/>
              <a:gd name="connsiteX9" fmla="*/ 3347238 w 3437550"/>
              <a:gd name="connsiteY9" fmla="*/ 2048753 h 2683250"/>
              <a:gd name="connsiteX10" fmla="*/ 3353459 w 3437550"/>
              <a:gd name="connsiteY10" fmla="*/ 1550511 h 2683250"/>
              <a:gd name="connsiteX11" fmla="*/ 2786065 w 3437550"/>
              <a:gd name="connsiteY11" fmla="*/ 1072946 h 2683250"/>
              <a:gd name="connsiteX12" fmla="*/ 2277192 w 3437550"/>
              <a:gd name="connsiteY12" fmla="*/ 714313 h 2683250"/>
              <a:gd name="connsiteX13" fmla="*/ 1152169 w 3437550"/>
              <a:gd name="connsiteY13" fmla="*/ 11794 h 2683250"/>
              <a:gd name="connsiteX14" fmla="*/ 437784 w 3437550"/>
              <a:gd name="connsiteY14" fmla="*/ 351151 h 2683250"/>
              <a:gd name="connsiteX15" fmla="*/ 5994 w 3437550"/>
              <a:gd name="connsiteY15" fmla="*/ 732745 h 2683250"/>
              <a:gd name="connsiteX16" fmla="*/ 224437 w 3437550"/>
              <a:gd name="connsiteY16" fmla="*/ 1036705 h 2683250"/>
              <a:gd name="connsiteX0" fmla="*/ 224437 w 3437550"/>
              <a:gd name="connsiteY0" fmla="*/ 1036705 h 2676276"/>
              <a:gd name="connsiteX1" fmla="*/ 755918 w 3437550"/>
              <a:gd name="connsiteY1" fmla="*/ 1042151 h 2676276"/>
              <a:gd name="connsiteX2" fmla="*/ 715495 w 3437550"/>
              <a:gd name="connsiteY2" fmla="*/ 1477498 h 2676276"/>
              <a:gd name="connsiteX3" fmla="*/ 421268 w 3437550"/>
              <a:gd name="connsiteY3" fmla="*/ 2056812 h 2676276"/>
              <a:gd name="connsiteX4" fmla="*/ 283568 w 3437550"/>
              <a:gd name="connsiteY4" fmla="*/ 2466668 h 2676276"/>
              <a:gd name="connsiteX5" fmla="*/ 970869 w 3437550"/>
              <a:gd name="connsiteY5" fmla="*/ 2646575 h 2676276"/>
              <a:gd name="connsiteX6" fmla="*/ 1851811 w 3437550"/>
              <a:gd name="connsiteY6" fmla="*/ 2631068 h 2676276"/>
              <a:gd name="connsiteX7" fmla="*/ 2004530 w 3437550"/>
              <a:gd name="connsiteY7" fmla="*/ 2111647 h 2676276"/>
              <a:gd name="connsiteX8" fmla="*/ 2525933 w 3437550"/>
              <a:gd name="connsiteY8" fmla="*/ 2066333 h 2676276"/>
              <a:gd name="connsiteX9" fmla="*/ 3347238 w 3437550"/>
              <a:gd name="connsiteY9" fmla="*/ 2048753 h 2676276"/>
              <a:gd name="connsiteX10" fmla="*/ 3353459 w 3437550"/>
              <a:gd name="connsiteY10" fmla="*/ 1550511 h 2676276"/>
              <a:gd name="connsiteX11" fmla="*/ 2786065 w 3437550"/>
              <a:gd name="connsiteY11" fmla="*/ 1072946 h 2676276"/>
              <a:gd name="connsiteX12" fmla="*/ 2277192 w 3437550"/>
              <a:gd name="connsiteY12" fmla="*/ 714313 h 2676276"/>
              <a:gd name="connsiteX13" fmla="*/ 1152169 w 3437550"/>
              <a:gd name="connsiteY13" fmla="*/ 11794 h 2676276"/>
              <a:gd name="connsiteX14" fmla="*/ 437784 w 3437550"/>
              <a:gd name="connsiteY14" fmla="*/ 351151 h 2676276"/>
              <a:gd name="connsiteX15" fmla="*/ 5994 w 3437550"/>
              <a:gd name="connsiteY15" fmla="*/ 732745 h 2676276"/>
              <a:gd name="connsiteX16" fmla="*/ 224437 w 3437550"/>
              <a:gd name="connsiteY16" fmla="*/ 1036705 h 2676276"/>
              <a:gd name="connsiteX0" fmla="*/ 224437 w 3437550"/>
              <a:gd name="connsiteY0" fmla="*/ 1036705 h 2676276"/>
              <a:gd name="connsiteX1" fmla="*/ 755918 w 3437550"/>
              <a:gd name="connsiteY1" fmla="*/ 1042151 h 2676276"/>
              <a:gd name="connsiteX2" fmla="*/ 715495 w 3437550"/>
              <a:gd name="connsiteY2" fmla="*/ 1477498 h 2676276"/>
              <a:gd name="connsiteX3" fmla="*/ 421268 w 3437550"/>
              <a:gd name="connsiteY3" fmla="*/ 2056812 h 2676276"/>
              <a:gd name="connsiteX4" fmla="*/ 283568 w 3437550"/>
              <a:gd name="connsiteY4" fmla="*/ 2466668 h 2676276"/>
              <a:gd name="connsiteX5" fmla="*/ 970869 w 3437550"/>
              <a:gd name="connsiteY5" fmla="*/ 2646575 h 2676276"/>
              <a:gd name="connsiteX6" fmla="*/ 1851811 w 3437550"/>
              <a:gd name="connsiteY6" fmla="*/ 2631068 h 2676276"/>
              <a:gd name="connsiteX7" fmla="*/ 2004530 w 3437550"/>
              <a:gd name="connsiteY7" fmla="*/ 2111647 h 2676276"/>
              <a:gd name="connsiteX8" fmla="*/ 2525933 w 3437550"/>
              <a:gd name="connsiteY8" fmla="*/ 2066333 h 2676276"/>
              <a:gd name="connsiteX9" fmla="*/ 3347238 w 3437550"/>
              <a:gd name="connsiteY9" fmla="*/ 2048753 h 2676276"/>
              <a:gd name="connsiteX10" fmla="*/ 3353459 w 3437550"/>
              <a:gd name="connsiteY10" fmla="*/ 1550511 h 2676276"/>
              <a:gd name="connsiteX11" fmla="*/ 2786065 w 3437550"/>
              <a:gd name="connsiteY11" fmla="*/ 1072946 h 2676276"/>
              <a:gd name="connsiteX12" fmla="*/ 2277192 w 3437550"/>
              <a:gd name="connsiteY12" fmla="*/ 714313 h 2676276"/>
              <a:gd name="connsiteX13" fmla="*/ 1152169 w 3437550"/>
              <a:gd name="connsiteY13" fmla="*/ 11794 h 2676276"/>
              <a:gd name="connsiteX14" fmla="*/ 437784 w 3437550"/>
              <a:gd name="connsiteY14" fmla="*/ 351151 h 2676276"/>
              <a:gd name="connsiteX15" fmla="*/ 5994 w 3437550"/>
              <a:gd name="connsiteY15" fmla="*/ 732745 h 2676276"/>
              <a:gd name="connsiteX16" fmla="*/ 224437 w 3437550"/>
              <a:gd name="connsiteY16" fmla="*/ 1036705 h 2676276"/>
              <a:gd name="connsiteX0" fmla="*/ 224437 w 3437550"/>
              <a:gd name="connsiteY0" fmla="*/ 1036705 h 2673816"/>
              <a:gd name="connsiteX1" fmla="*/ 755918 w 3437550"/>
              <a:gd name="connsiteY1" fmla="*/ 1042151 h 2673816"/>
              <a:gd name="connsiteX2" fmla="*/ 715495 w 3437550"/>
              <a:gd name="connsiteY2" fmla="*/ 1477498 h 2673816"/>
              <a:gd name="connsiteX3" fmla="*/ 421268 w 3437550"/>
              <a:gd name="connsiteY3" fmla="*/ 2056812 h 2673816"/>
              <a:gd name="connsiteX4" fmla="*/ 283568 w 3437550"/>
              <a:gd name="connsiteY4" fmla="*/ 2466668 h 2673816"/>
              <a:gd name="connsiteX5" fmla="*/ 970869 w 3437550"/>
              <a:gd name="connsiteY5" fmla="*/ 2646575 h 2673816"/>
              <a:gd name="connsiteX6" fmla="*/ 1890556 w 3437550"/>
              <a:gd name="connsiteY6" fmla="*/ 2615570 h 2673816"/>
              <a:gd name="connsiteX7" fmla="*/ 2004530 w 3437550"/>
              <a:gd name="connsiteY7" fmla="*/ 2111647 h 2673816"/>
              <a:gd name="connsiteX8" fmla="*/ 2525933 w 3437550"/>
              <a:gd name="connsiteY8" fmla="*/ 2066333 h 2673816"/>
              <a:gd name="connsiteX9" fmla="*/ 3347238 w 3437550"/>
              <a:gd name="connsiteY9" fmla="*/ 2048753 h 2673816"/>
              <a:gd name="connsiteX10" fmla="*/ 3353459 w 3437550"/>
              <a:gd name="connsiteY10" fmla="*/ 1550511 h 2673816"/>
              <a:gd name="connsiteX11" fmla="*/ 2786065 w 3437550"/>
              <a:gd name="connsiteY11" fmla="*/ 1072946 h 2673816"/>
              <a:gd name="connsiteX12" fmla="*/ 2277192 w 3437550"/>
              <a:gd name="connsiteY12" fmla="*/ 714313 h 2673816"/>
              <a:gd name="connsiteX13" fmla="*/ 1152169 w 3437550"/>
              <a:gd name="connsiteY13" fmla="*/ 11794 h 2673816"/>
              <a:gd name="connsiteX14" fmla="*/ 437784 w 3437550"/>
              <a:gd name="connsiteY14" fmla="*/ 351151 h 2673816"/>
              <a:gd name="connsiteX15" fmla="*/ 5994 w 3437550"/>
              <a:gd name="connsiteY15" fmla="*/ 732745 h 2673816"/>
              <a:gd name="connsiteX16" fmla="*/ 224437 w 3437550"/>
              <a:gd name="connsiteY16" fmla="*/ 1036705 h 2673816"/>
              <a:gd name="connsiteX0" fmla="*/ 224437 w 3437550"/>
              <a:gd name="connsiteY0" fmla="*/ 1036705 h 2676794"/>
              <a:gd name="connsiteX1" fmla="*/ 755918 w 3437550"/>
              <a:gd name="connsiteY1" fmla="*/ 1042151 h 2676794"/>
              <a:gd name="connsiteX2" fmla="*/ 715495 w 3437550"/>
              <a:gd name="connsiteY2" fmla="*/ 1477498 h 2676794"/>
              <a:gd name="connsiteX3" fmla="*/ 421268 w 3437550"/>
              <a:gd name="connsiteY3" fmla="*/ 2056812 h 2676794"/>
              <a:gd name="connsiteX4" fmla="*/ 283568 w 3437550"/>
              <a:gd name="connsiteY4" fmla="*/ 2466668 h 2676794"/>
              <a:gd name="connsiteX5" fmla="*/ 970869 w 3437550"/>
              <a:gd name="connsiteY5" fmla="*/ 2646575 h 2676794"/>
              <a:gd name="connsiteX6" fmla="*/ 1890556 w 3437550"/>
              <a:gd name="connsiteY6" fmla="*/ 2615570 h 2676794"/>
              <a:gd name="connsiteX7" fmla="*/ 1942537 w 3437550"/>
              <a:gd name="connsiteY7" fmla="*/ 2065152 h 2676794"/>
              <a:gd name="connsiteX8" fmla="*/ 2525933 w 3437550"/>
              <a:gd name="connsiteY8" fmla="*/ 2066333 h 2676794"/>
              <a:gd name="connsiteX9" fmla="*/ 3347238 w 3437550"/>
              <a:gd name="connsiteY9" fmla="*/ 2048753 h 2676794"/>
              <a:gd name="connsiteX10" fmla="*/ 3353459 w 3437550"/>
              <a:gd name="connsiteY10" fmla="*/ 1550511 h 2676794"/>
              <a:gd name="connsiteX11" fmla="*/ 2786065 w 3437550"/>
              <a:gd name="connsiteY11" fmla="*/ 1072946 h 2676794"/>
              <a:gd name="connsiteX12" fmla="*/ 2277192 w 3437550"/>
              <a:gd name="connsiteY12" fmla="*/ 714313 h 2676794"/>
              <a:gd name="connsiteX13" fmla="*/ 1152169 w 3437550"/>
              <a:gd name="connsiteY13" fmla="*/ 11794 h 2676794"/>
              <a:gd name="connsiteX14" fmla="*/ 437784 w 3437550"/>
              <a:gd name="connsiteY14" fmla="*/ 351151 h 2676794"/>
              <a:gd name="connsiteX15" fmla="*/ 5994 w 3437550"/>
              <a:gd name="connsiteY15" fmla="*/ 732745 h 2676794"/>
              <a:gd name="connsiteX16" fmla="*/ 224437 w 3437550"/>
              <a:gd name="connsiteY16" fmla="*/ 1036705 h 2676794"/>
              <a:gd name="connsiteX0" fmla="*/ 224437 w 3437550"/>
              <a:gd name="connsiteY0" fmla="*/ 1036705 h 2672372"/>
              <a:gd name="connsiteX1" fmla="*/ 755918 w 3437550"/>
              <a:gd name="connsiteY1" fmla="*/ 1042151 h 2672372"/>
              <a:gd name="connsiteX2" fmla="*/ 715495 w 3437550"/>
              <a:gd name="connsiteY2" fmla="*/ 1477498 h 2672372"/>
              <a:gd name="connsiteX3" fmla="*/ 421268 w 3437550"/>
              <a:gd name="connsiteY3" fmla="*/ 2056812 h 2672372"/>
              <a:gd name="connsiteX4" fmla="*/ 283568 w 3437550"/>
              <a:gd name="connsiteY4" fmla="*/ 2466668 h 2672372"/>
              <a:gd name="connsiteX5" fmla="*/ 970869 w 3437550"/>
              <a:gd name="connsiteY5" fmla="*/ 2646575 h 2672372"/>
              <a:gd name="connsiteX6" fmla="*/ 1921553 w 3437550"/>
              <a:gd name="connsiteY6" fmla="*/ 2607821 h 2672372"/>
              <a:gd name="connsiteX7" fmla="*/ 1942537 w 3437550"/>
              <a:gd name="connsiteY7" fmla="*/ 2065152 h 2672372"/>
              <a:gd name="connsiteX8" fmla="*/ 2525933 w 3437550"/>
              <a:gd name="connsiteY8" fmla="*/ 2066333 h 2672372"/>
              <a:gd name="connsiteX9" fmla="*/ 3347238 w 3437550"/>
              <a:gd name="connsiteY9" fmla="*/ 2048753 h 2672372"/>
              <a:gd name="connsiteX10" fmla="*/ 3353459 w 3437550"/>
              <a:gd name="connsiteY10" fmla="*/ 1550511 h 2672372"/>
              <a:gd name="connsiteX11" fmla="*/ 2786065 w 3437550"/>
              <a:gd name="connsiteY11" fmla="*/ 1072946 h 2672372"/>
              <a:gd name="connsiteX12" fmla="*/ 2277192 w 3437550"/>
              <a:gd name="connsiteY12" fmla="*/ 714313 h 2672372"/>
              <a:gd name="connsiteX13" fmla="*/ 1152169 w 3437550"/>
              <a:gd name="connsiteY13" fmla="*/ 11794 h 2672372"/>
              <a:gd name="connsiteX14" fmla="*/ 437784 w 3437550"/>
              <a:gd name="connsiteY14" fmla="*/ 351151 h 2672372"/>
              <a:gd name="connsiteX15" fmla="*/ 5994 w 3437550"/>
              <a:gd name="connsiteY15" fmla="*/ 732745 h 2672372"/>
              <a:gd name="connsiteX16" fmla="*/ 224437 w 3437550"/>
              <a:gd name="connsiteY16" fmla="*/ 1036705 h 2672372"/>
              <a:gd name="connsiteX0" fmla="*/ 224437 w 3437550"/>
              <a:gd name="connsiteY0" fmla="*/ 1036705 h 2658215"/>
              <a:gd name="connsiteX1" fmla="*/ 755918 w 3437550"/>
              <a:gd name="connsiteY1" fmla="*/ 1042151 h 2658215"/>
              <a:gd name="connsiteX2" fmla="*/ 715495 w 3437550"/>
              <a:gd name="connsiteY2" fmla="*/ 1477498 h 2658215"/>
              <a:gd name="connsiteX3" fmla="*/ 421268 w 3437550"/>
              <a:gd name="connsiteY3" fmla="*/ 2056812 h 2658215"/>
              <a:gd name="connsiteX4" fmla="*/ 283568 w 3437550"/>
              <a:gd name="connsiteY4" fmla="*/ 2466668 h 2658215"/>
              <a:gd name="connsiteX5" fmla="*/ 970869 w 3437550"/>
              <a:gd name="connsiteY5" fmla="*/ 2646575 h 2658215"/>
              <a:gd name="connsiteX6" fmla="*/ 1913804 w 3437550"/>
              <a:gd name="connsiteY6" fmla="*/ 2576825 h 2658215"/>
              <a:gd name="connsiteX7" fmla="*/ 1942537 w 3437550"/>
              <a:gd name="connsiteY7" fmla="*/ 2065152 h 2658215"/>
              <a:gd name="connsiteX8" fmla="*/ 2525933 w 3437550"/>
              <a:gd name="connsiteY8" fmla="*/ 2066333 h 2658215"/>
              <a:gd name="connsiteX9" fmla="*/ 3347238 w 3437550"/>
              <a:gd name="connsiteY9" fmla="*/ 2048753 h 2658215"/>
              <a:gd name="connsiteX10" fmla="*/ 3353459 w 3437550"/>
              <a:gd name="connsiteY10" fmla="*/ 1550511 h 2658215"/>
              <a:gd name="connsiteX11" fmla="*/ 2786065 w 3437550"/>
              <a:gd name="connsiteY11" fmla="*/ 1072946 h 2658215"/>
              <a:gd name="connsiteX12" fmla="*/ 2277192 w 3437550"/>
              <a:gd name="connsiteY12" fmla="*/ 714313 h 2658215"/>
              <a:gd name="connsiteX13" fmla="*/ 1152169 w 3437550"/>
              <a:gd name="connsiteY13" fmla="*/ 11794 h 2658215"/>
              <a:gd name="connsiteX14" fmla="*/ 437784 w 3437550"/>
              <a:gd name="connsiteY14" fmla="*/ 351151 h 2658215"/>
              <a:gd name="connsiteX15" fmla="*/ 5994 w 3437550"/>
              <a:gd name="connsiteY15" fmla="*/ 732745 h 2658215"/>
              <a:gd name="connsiteX16" fmla="*/ 224437 w 3437550"/>
              <a:gd name="connsiteY16" fmla="*/ 1036705 h 2658215"/>
              <a:gd name="connsiteX0" fmla="*/ 224437 w 3437550"/>
              <a:gd name="connsiteY0" fmla="*/ 1036705 h 2658215"/>
              <a:gd name="connsiteX1" fmla="*/ 755918 w 3437550"/>
              <a:gd name="connsiteY1" fmla="*/ 1042151 h 2658215"/>
              <a:gd name="connsiteX2" fmla="*/ 715495 w 3437550"/>
              <a:gd name="connsiteY2" fmla="*/ 1477498 h 2658215"/>
              <a:gd name="connsiteX3" fmla="*/ 421268 w 3437550"/>
              <a:gd name="connsiteY3" fmla="*/ 2056812 h 2658215"/>
              <a:gd name="connsiteX4" fmla="*/ 283568 w 3437550"/>
              <a:gd name="connsiteY4" fmla="*/ 2466668 h 2658215"/>
              <a:gd name="connsiteX5" fmla="*/ 970869 w 3437550"/>
              <a:gd name="connsiteY5" fmla="*/ 2646575 h 2658215"/>
              <a:gd name="connsiteX6" fmla="*/ 1913804 w 3437550"/>
              <a:gd name="connsiteY6" fmla="*/ 2576825 h 2658215"/>
              <a:gd name="connsiteX7" fmla="*/ 1958035 w 3437550"/>
              <a:gd name="connsiteY7" fmla="*/ 2065152 h 2658215"/>
              <a:gd name="connsiteX8" fmla="*/ 2525933 w 3437550"/>
              <a:gd name="connsiteY8" fmla="*/ 2066333 h 2658215"/>
              <a:gd name="connsiteX9" fmla="*/ 3347238 w 3437550"/>
              <a:gd name="connsiteY9" fmla="*/ 2048753 h 2658215"/>
              <a:gd name="connsiteX10" fmla="*/ 3353459 w 3437550"/>
              <a:gd name="connsiteY10" fmla="*/ 1550511 h 2658215"/>
              <a:gd name="connsiteX11" fmla="*/ 2786065 w 3437550"/>
              <a:gd name="connsiteY11" fmla="*/ 1072946 h 2658215"/>
              <a:gd name="connsiteX12" fmla="*/ 2277192 w 3437550"/>
              <a:gd name="connsiteY12" fmla="*/ 714313 h 2658215"/>
              <a:gd name="connsiteX13" fmla="*/ 1152169 w 3437550"/>
              <a:gd name="connsiteY13" fmla="*/ 11794 h 2658215"/>
              <a:gd name="connsiteX14" fmla="*/ 437784 w 3437550"/>
              <a:gd name="connsiteY14" fmla="*/ 351151 h 2658215"/>
              <a:gd name="connsiteX15" fmla="*/ 5994 w 3437550"/>
              <a:gd name="connsiteY15" fmla="*/ 732745 h 2658215"/>
              <a:gd name="connsiteX16" fmla="*/ 224437 w 3437550"/>
              <a:gd name="connsiteY16" fmla="*/ 1036705 h 2658215"/>
              <a:gd name="connsiteX0" fmla="*/ 224437 w 3437550"/>
              <a:gd name="connsiteY0" fmla="*/ 1036705 h 2658215"/>
              <a:gd name="connsiteX1" fmla="*/ 755918 w 3437550"/>
              <a:gd name="connsiteY1" fmla="*/ 1042151 h 2658215"/>
              <a:gd name="connsiteX2" fmla="*/ 715495 w 3437550"/>
              <a:gd name="connsiteY2" fmla="*/ 1477498 h 2658215"/>
              <a:gd name="connsiteX3" fmla="*/ 421268 w 3437550"/>
              <a:gd name="connsiteY3" fmla="*/ 2056812 h 2658215"/>
              <a:gd name="connsiteX4" fmla="*/ 283568 w 3437550"/>
              <a:gd name="connsiteY4" fmla="*/ 2466668 h 2658215"/>
              <a:gd name="connsiteX5" fmla="*/ 970869 w 3437550"/>
              <a:gd name="connsiteY5" fmla="*/ 2646575 h 2658215"/>
              <a:gd name="connsiteX6" fmla="*/ 1913804 w 3437550"/>
              <a:gd name="connsiteY6" fmla="*/ 2576825 h 2658215"/>
              <a:gd name="connsiteX7" fmla="*/ 1958035 w 3437550"/>
              <a:gd name="connsiteY7" fmla="*/ 2065152 h 2658215"/>
              <a:gd name="connsiteX8" fmla="*/ 2525933 w 3437550"/>
              <a:gd name="connsiteY8" fmla="*/ 2066333 h 2658215"/>
              <a:gd name="connsiteX9" fmla="*/ 3347238 w 3437550"/>
              <a:gd name="connsiteY9" fmla="*/ 2048753 h 2658215"/>
              <a:gd name="connsiteX10" fmla="*/ 3353459 w 3437550"/>
              <a:gd name="connsiteY10" fmla="*/ 1550511 h 2658215"/>
              <a:gd name="connsiteX11" fmla="*/ 2786065 w 3437550"/>
              <a:gd name="connsiteY11" fmla="*/ 1072946 h 2658215"/>
              <a:gd name="connsiteX12" fmla="*/ 2277192 w 3437550"/>
              <a:gd name="connsiteY12" fmla="*/ 714313 h 2658215"/>
              <a:gd name="connsiteX13" fmla="*/ 1152169 w 3437550"/>
              <a:gd name="connsiteY13" fmla="*/ 11794 h 2658215"/>
              <a:gd name="connsiteX14" fmla="*/ 437784 w 3437550"/>
              <a:gd name="connsiteY14" fmla="*/ 351151 h 2658215"/>
              <a:gd name="connsiteX15" fmla="*/ 5994 w 3437550"/>
              <a:gd name="connsiteY15" fmla="*/ 732745 h 2658215"/>
              <a:gd name="connsiteX16" fmla="*/ 224437 w 3437550"/>
              <a:gd name="connsiteY16" fmla="*/ 1036705 h 2658215"/>
              <a:gd name="connsiteX0" fmla="*/ 224437 w 3437550"/>
              <a:gd name="connsiteY0" fmla="*/ 1036705 h 2657911"/>
              <a:gd name="connsiteX1" fmla="*/ 755918 w 3437550"/>
              <a:gd name="connsiteY1" fmla="*/ 1042151 h 2657911"/>
              <a:gd name="connsiteX2" fmla="*/ 715495 w 3437550"/>
              <a:gd name="connsiteY2" fmla="*/ 1477498 h 2657911"/>
              <a:gd name="connsiteX3" fmla="*/ 421268 w 3437550"/>
              <a:gd name="connsiteY3" fmla="*/ 2056812 h 2657911"/>
              <a:gd name="connsiteX4" fmla="*/ 283568 w 3437550"/>
              <a:gd name="connsiteY4" fmla="*/ 2466668 h 2657911"/>
              <a:gd name="connsiteX5" fmla="*/ 970869 w 3437550"/>
              <a:gd name="connsiteY5" fmla="*/ 2646575 h 2657911"/>
              <a:gd name="connsiteX6" fmla="*/ 1913804 w 3437550"/>
              <a:gd name="connsiteY6" fmla="*/ 2576825 h 2657911"/>
              <a:gd name="connsiteX7" fmla="*/ 2004529 w 3437550"/>
              <a:gd name="connsiteY7" fmla="*/ 2072901 h 2657911"/>
              <a:gd name="connsiteX8" fmla="*/ 2525933 w 3437550"/>
              <a:gd name="connsiteY8" fmla="*/ 2066333 h 2657911"/>
              <a:gd name="connsiteX9" fmla="*/ 3347238 w 3437550"/>
              <a:gd name="connsiteY9" fmla="*/ 2048753 h 2657911"/>
              <a:gd name="connsiteX10" fmla="*/ 3353459 w 3437550"/>
              <a:gd name="connsiteY10" fmla="*/ 1550511 h 2657911"/>
              <a:gd name="connsiteX11" fmla="*/ 2786065 w 3437550"/>
              <a:gd name="connsiteY11" fmla="*/ 1072946 h 2657911"/>
              <a:gd name="connsiteX12" fmla="*/ 2277192 w 3437550"/>
              <a:gd name="connsiteY12" fmla="*/ 714313 h 2657911"/>
              <a:gd name="connsiteX13" fmla="*/ 1152169 w 3437550"/>
              <a:gd name="connsiteY13" fmla="*/ 11794 h 2657911"/>
              <a:gd name="connsiteX14" fmla="*/ 437784 w 3437550"/>
              <a:gd name="connsiteY14" fmla="*/ 351151 h 2657911"/>
              <a:gd name="connsiteX15" fmla="*/ 5994 w 3437550"/>
              <a:gd name="connsiteY15" fmla="*/ 732745 h 2657911"/>
              <a:gd name="connsiteX16" fmla="*/ 224437 w 3437550"/>
              <a:gd name="connsiteY16" fmla="*/ 1036705 h 2657911"/>
              <a:gd name="connsiteX0" fmla="*/ 224437 w 3430945"/>
              <a:gd name="connsiteY0" fmla="*/ 1036705 h 2657911"/>
              <a:gd name="connsiteX1" fmla="*/ 755918 w 3430945"/>
              <a:gd name="connsiteY1" fmla="*/ 1042151 h 2657911"/>
              <a:gd name="connsiteX2" fmla="*/ 715495 w 3430945"/>
              <a:gd name="connsiteY2" fmla="*/ 1477498 h 2657911"/>
              <a:gd name="connsiteX3" fmla="*/ 421268 w 3430945"/>
              <a:gd name="connsiteY3" fmla="*/ 2056812 h 2657911"/>
              <a:gd name="connsiteX4" fmla="*/ 283568 w 3430945"/>
              <a:gd name="connsiteY4" fmla="*/ 2466668 h 2657911"/>
              <a:gd name="connsiteX5" fmla="*/ 970869 w 3430945"/>
              <a:gd name="connsiteY5" fmla="*/ 2646575 h 2657911"/>
              <a:gd name="connsiteX6" fmla="*/ 1913804 w 3430945"/>
              <a:gd name="connsiteY6" fmla="*/ 2576825 h 2657911"/>
              <a:gd name="connsiteX7" fmla="*/ 2004529 w 3430945"/>
              <a:gd name="connsiteY7" fmla="*/ 2072901 h 2657911"/>
              <a:gd name="connsiteX8" fmla="*/ 2626672 w 3430945"/>
              <a:gd name="connsiteY8" fmla="*/ 2066333 h 2657911"/>
              <a:gd name="connsiteX9" fmla="*/ 3347238 w 3430945"/>
              <a:gd name="connsiteY9" fmla="*/ 2048753 h 2657911"/>
              <a:gd name="connsiteX10" fmla="*/ 3353459 w 3430945"/>
              <a:gd name="connsiteY10" fmla="*/ 1550511 h 2657911"/>
              <a:gd name="connsiteX11" fmla="*/ 2786065 w 3430945"/>
              <a:gd name="connsiteY11" fmla="*/ 1072946 h 2657911"/>
              <a:gd name="connsiteX12" fmla="*/ 2277192 w 3430945"/>
              <a:gd name="connsiteY12" fmla="*/ 714313 h 2657911"/>
              <a:gd name="connsiteX13" fmla="*/ 1152169 w 3430945"/>
              <a:gd name="connsiteY13" fmla="*/ 11794 h 2657911"/>
              <a:gd name="connsiteX14" fmla="*/ 437784 w 3430945"/>
              <a:gd name="connsiteY14" fmla="*/ 351151 h 2657911"/>
              <a:gd name="connsiteX15" fmla="*/ 5994 w 3430945"/>
              <a:gd name="connsiteY15" fmla="*/ 732745 h 2657911"/>
              <a:gd name="connsiteX16" fmla="*/ 224437 w 3430945"/>
              <a:gd name="connsiteY16" fmla="*/ 1036705 h 2657911"/>
              <a:gd name="connsiteX0" fmla="*/ 225731 w 3432239"/>
              <a:gd name="connsiteY0" fmla="*/ 1036705 h 2657911"/>
              <a:gd name="connsiteX1" fmla="*/ 757212 w 3432239"/>
              <a:gd name="connsiteY1" fmla="*/ 1042151 h 2657911"/>
              <a:gd name="connsiteX2" fmla="*/ 716789 w 3432239"/>
              <a:gd name="connsiteY2" fmla="*/ 1477498 h 2657911"/>
              <a:gd name="connsiteX3" fmla="*/ 422562 w 3432239"/>
              <a:gd name="connsiteY3" fmla="*/ 2056812 h 2657911"/>
              <a:gd name="connsiteX4" fmla="*/ 284862 w 3432239"/>
              <a:gd name="connsiteY4" fmla="*/ 2466668 h 2657911"/>
              <a:gd name="connsiteX5" fmla="*/ 972163 w 3432239"/>
              <a:gd name="connsiteY5" fmla="*/ 2646575 h 2657911"/>
              <a:gd name="connsiteX6" fmla="*/ 1915098 w 3432239"/>
              <a:gd name="connsiteY6" fmla="*/ 2576825 h 2657911"/>
              <a:gd name="connsiteX7" fmla="*/ 2005823 w 3432239"/>
              <a:gd name="connsiteY7" fmla="*/ 2072901 h 2657911"/>
              <a:gd name="connsiteX8" fmla="*/ 2627966 w 3432239"/>
              <a:gd name="connsiteY8" fmla="*/ 2066333 h 2657911"/>
              <a:gd name="connsiteX9" fmla="*/ 3348532 w 3432239"/>
              <a:gd name="connsiteY9" fmla="*/ 2048753 h 2657911"/>
              <a:gd name="connsiteX10" fmla="*/ 3354753 w 3432239"/>
              <a:gd name="connsiteY10" fmla="*/ 1550511 h 2657911"/>
              <a:gd name="connsiteX11" fmla="*/ 2787359 w 3432239"/>
              <a:gd name="connsiteY11" fmla="*/ 1072946 h 2657911"/>
              <a:gd name="connsiteX12" fmla="*/ 2278486 w 3432239"/>
              <a:gd name="connsiteY12" fmla="*/ 714313 h 2657911"/>
              <a:gd name="connsiteX13" fmla="*/ 1153463 w 3432239"/>
              <a:gd name="connsiteY13" fmla="*/ 11794 h 2657911"/>
              <a:gd name="connsiteX14" fmla="*/ 439078 w 3432239"/>
              <a:gd name="connsiteY14" fmla="*/ 351151 h 2657911"/>
              <a:gd name="connsiteX15" fmla="*/ 7288 w 3432239"/>
              <a:gd name="connsiteY15" fmla="*/ 732745 h 2657911"/>
              <a:gd name="connsiteX16" fmla="*/ 225731 w 3432239"/>
              <a:gd name="connsiteY16" fmla="*/ 1036705 h 2657911"/>
              <a:gd name="connsiteX0" fmla="*/ 246883 w 3430143"/>
              <a:gd name="connsiteY0" fmla="*/ 1021207 h 2657911"/>
              <a:gd name="connsiteX1" fmla="*/ 755116 w 3430143"/>
              <a:gd name="connsiteY1" fmla="*/ 1042151 h 2657911"/>
              <a:gd name="connsiteX2" fmla="*/ 714693 w 3430143"/>
              <a:gd name="connsiteY2" fmla="*/ 1477498 h 2657911"/>
              <a:gd name="connsiteX3" fmla="*/ 420466 w 3430143"/>
              <a:gd name="connsiteY3" fmla="*/ 2056812 h 2657911"/>
              <a:gd name="connsiteX4" fmla="*/ 282766 w 3430143"/>
              <a:gd name="connsiteY4" fmla="*/ 2466668 h 2657911"/>
              <a:gd name="connsiteX5" fmla="*/ 970067 w 3430143"/>
              <a:gd name="connsiteY5" fmla="*/ 2646575 h 2657911"/>
              <a:gd name="connsiteX6" fmla="*/ 1913002 w 3430143"/>
              <a:gd name="connsiteY6" fmla="*/ 2576825 h 2657911"/>
              <a:gd name="connsiteX7" fmla="*/ 2003727 w 3430143"/>
              <a:gd name="connsiteY7" fmla="*/ 2072901 h 2657911"/>
              <a:gd name="connsiteX8" fmla="*/ 2625870 w 3430143"/>
              <a:gd name="connsiteY8" fmla="*/ 2066333 h 2657911"/>
              <a:gd name="connsiteX9" fmla="*/ 3346436 w 3430143"/>
              <a:gd name="connsiteY9" fmla="*/ 2048753 h 2657911"/>
              <a:gd name="connsiteX10" fmla="*/ 3352657 w 3430143"/>
              <a:gd name="connsiteY10" fmla="*/ 1550511 h 2657911"/>
              <a:gd name="connsiteX11" fmla="*/ 2785263 w 3430143"/>
              <a:gd name="connsiteY11" fmla="*/ 1072946 h 2657911"/>
              <a:gd name="connsiteX12" fmla="*/ 2276390 w 3430143"/>
              <a:gd name="connsiteY12" fmla="*/ 714313 h 2657911"/>
              <a:gd name="connsiteX13" fmla="*/ 1151367 w 3430143"/>
              <a:gd name="connsiteY13" fmla="*/ 11794 h 2657911"/>
              <a:gd name="connsiteX14" fmla="*/ 436982 w 3430143"/>
              <a:gd name="connsiteY14" fmla="*/ 351151 h 2657911"/>
              <a:gd name="connsiteX15" fmla="*/ 5192 w 3430143"/>
              <a:gd name="connsiteY15" fmla="*/ 732745 h 2657911"/>
              <a:gd name="connsiteX16" fmla="*/ 246883 w 3430143"/>
              <a:gd name="connsiteY16" fmla="*/ 1021207 h 2657911"/>
              <a:gd name="connsiteX0" fmla="*/ 223304 w 3406564"/>
              <a:gd name="connsiteY0" fmla="*/ 1017785 h 2654489"/>
              <a:gd name="connsiteX1" fmla="*/ 731537 w 3406564"/>
              <a:gd name="connsiteY1" fmla="*/ 1038729 h 2654489"/>
              <a:gd name="connsiteX2" fmla="*/ 691114 w 3406564"/>
              <a:gd name="connsiteY2" fmla="*/ 1474076 h 2654489"/>
              <a:gd name="connsiteX3" fmla="*/ 396887 w 3406564"/>
              <a:gd name="connsiteY3" fmla="*/ 2053390 h 2654489"/>
              <a:gd name="connsiteX4" fmla="*/ 259187 w 3406564"/>
              <a:gd name="connsiteY4" fmla="*/ 2463246 h 2654489"/>
              <a:gd name="connsiteX5" fmla="*/ 946488 w 3406564"/>
              <a:gd name="connsiteY5" fmla="*/ 2643153 h 2654489"/>
              <a:gd name="connsiteX6" fmla="*/ 1889423 w 3406564"/>
              <a:gd name="connsiteY6" fmla="*/ 2573403 h 2654489"/>
              <a:gd name="connsiteX7" fmla="*/ 1980148 w 3406564"/>
              <a:gd name="connsiteY7" fmla="*/ 2069479 h 2654489"/>
              <a:gd name="connsiteX8" fmla="*/ 2602291 w 3406564"/>
              <a:gd name="connsiteY8" fmla="*/ 2062911 h 2654489"/>
              <a:gd name="connsiteX9" fmla="*/ 3322857 w 3406564"/>
              <a:gd name="connsiteY9" fmla="*/ 2045331 h 2654489"/>
              <a:gd name="connsiteX10" fmla="*/ 3329078 w 3406564"/>
              <a:gd name="connsiteY10" fmla="*/ 1547089 h 2654489"/>
              <a:gd name="connsiteX11" fmla="*/ 2761684 w 3406564"/>
              <a:gd name="connsiteY11" fmla="*/ 1069524 h 2654489"/>
              <a:gd name="connsiteX12" fmla="*/ 2252811 w 3406564"/>
              <a:gd name="connsiteY12" fmla="*/ 710891 h 2654489"/>
              <a:gd name="connsiteX13" fmla="*/ 1127788 w 3406564"/>
              <a:gd name="connsiteY13" fmla="*/ 8372 h 2654489"/>
              <a:gd name="connsiteX14" fmla="*/ 413403 w 3406564"/>
              <a:gd name="connsiteY14" fmla="*/ 347729 h 2654489"/>
              <a:gd name="connsiteX15" fmla="*/ 4861 w 3406564"/>
              <a:gd name="connsiteY15" fmla="*/ 706076 h 2654489"/>
              <a:gd name="connsiteX16" fmla="*/ 223304 w 3406564"/>
              <a:gd name="connsiteY16" fmla="*/ 1017785 h 2654489"/>
              <a:gd name="connsiteX0" fmla="*/ 235131 w 3418391"/>
              <a:gd name="connsiteY0" fmla="*/ 1017785 h 2654489"/>
              <a:gd name="connsiteX1" fmla="*/ 743364 w 3418391"/>
              <a:gd name="connsiteY1" fmla="*/ 1038729 h 2654489"/>
              <a:gd name="connsiteX2" fmla="*/ 702941 w 3418391"/>
              <a:gd name="connsiteY2" fmla="*/ 1474076 h 2654489"/>
              <a:gd name="connsiteX3" fmla="*/ 408714 w 3418391"/>
              <a:gd name="connsiteY3" fmla="*/ 2053390 h 2654489"/>
              <a:gd name="connsiteX4" fmla="*/ 271014 w 3418391"/>
              <a:gd name="connsiteY4" fmla="*/ 2463246 h 2654489"/>
              <a:gd name="connsiteX5" fmla="*/ 958315 w 3418391"/>
              <a:gd name="connsiteY5" fmla="*/ 2643153 h 2654489"/>
              <a:gd name="connsiteX6" fmla="*/ 1901250 w 3418391"/>
              <a:gd name="connsiteY6" fmla="*/ 2573403 h 2654489"/>
              <a:gd name="connsiteX7" fmla="*/ 1991975 w 3418391"/>
              <a:gd name="connsiteY7" fmla="*/ 2069479 h 2654489"/>
              <a:gd name="connsiteX8" fmla="*/ 2614118 w 3418391"/>
              <a:gd name="connsiteY8" fmla="*/ 2062911 h 2654489"/>
              <a:gd name="connsiteX9" fmla="*/ 3334684 w 3418391"/>
              <a:gd name="connsiteY9" fmla="*/ 2045331 h 2654489"/>
              <a:gd name="connsiteX10" fmla="*/ 3340905 w 3418391"/>
              <a:gd name="connsiteY10" fmla="*/ 1547089 h 2654489"/>
              <a:gd name="connsiteX11" fmla="*/ 2773511 w 3418391"/>
              <a:gd name="connsiteY11" fmla="*/ 1069524 h 2654489"/>
              <a:gd name="connsiteX12" fmla="*/ 2264638 w 3418391"/>
              <a:gd name="connsiteY12" fmla="*/ 710891 h 2654489"/>
              <a:gd name="connsiteX13" fmla="*/ 1139615 w 3418391"/>
              <a:gd name="connsiteY13" fmla="*/ 8372 h 2654489"/>
              <a:gd name="connsiteX14" fmla="*/ 425230 w 3418391"/>
              <a:gd name="connsiteY14" fmla="*/ 347729 h 2654489"/>
              <a:gd name="connsiteX15" fmla="*/ 16688 w 3418391"/>
              <a:gd name="connsiteY15" fmla="*/ 706076 h 2654489"/>
              <a:gd name="connsiteX16" fmla="*/ 235131 w 3418391"/>
              <a:gd name="connsiteY16" fmla="*/ 1017785 h 2654489"/>
              <a:gd name="connsiteX0" fmla="*/ 224651 w 3407911"/>
              <a:gd name="connsiteY0" fmla="*/ 1016841 h 2653545"/>
              <a:gd name="connsiteX1" fmla="*/ 732884 w 3407911"/>
              <a:gd name="connsiteY1" fmla="*/ 1037785 h 2653545"/>
              <a:gd name="connsiteX2" fmla="*/ 692461 w 3407911"/>
              <a:gd name="connsiteY2" fmla="*/ 1473132 h 2653545"/>
              <a:gd name="connsiteX3" fmla="*/ 398234 w 3407911"/>
              <a:gd name="connsiteY3" fmla="*/ 2052446 h 2653545"/>
              <a:gd name="connsiteX4" fmla="*/ 260534 w 3407911"/>
              <a:gd name="connsiteY4" fmla="*/ 2462302 h 2653545"/>
              <a:gd name="connsiteX5" fmla="*/ 947835 w 3407911"/>
              <a:gd name="connsiteY5" fmla="*/ 2642209 h 2653545"/>
              <a:gd name="connsiteX6" fmla="*/ 1890770 w 3407911"/>
              <a:gd name="connsiteY6" fmla="*/ 2572459 h 2653545"/>
              <a:gd name="connsiteX7" fmla="*/ 1981495 w 3407911"/>
              <a:gd name="connsiteY7" fmla="*/ 2068535 h 2653545"/>
              <a:gd name="connsiteX8" fmla="*/ 2603638 w 3407911"/>
              <a:gd name="connsiteY8" fmla="*/ 2061967 h 2653545"/>
              <a:gd name="connsiteX9" fmla="*/ 3324204 w 3407911"/>
              <a:gd name="connsiteY9" fmla="*/ 2044387 h 2653545"/>
              <a:gd name="connsiteX10" fmla="*/ 3330425 w 3407911"/>
              <a:gd name="connsiteY10" fmla="*/ 1546145 h 2653545"/>
              <a:gd name="connsiteX11" fmla="*/ 2763031 w 3407911"/>
              <a:gd name="connsiteY11" fmla="*/ 1068580 h 2653545"/>
              <a:gd name="connsiteX12" fmla="*/ 2254158 w 3407911"/>
              <a:gd name="connsiteY12" fmla="*/ 709947 h 2653545"/>
              <a:gd name="connsiteX13" fmla="*/ 1129135 w 3407911"/>
              <a:gd name="connsiteY13" fmla="*/ 7428 h 2653545"/>
              <a:gd name="connsiteX14" fmla="*/ 445747 w 3407911"/>
              <a:gd name="connsiteY14" fmla="*/ 362283 h 2653545"/>
              <a:gd name="connsiteX15" fmla="*/ 6208 w 3407911"/>
              <a:gd name="connsiteY15" fmla="*/ 705132 h 2653545"/>
              <a:gd name="connsiteX16" fmla="*/ 224651 w 3407911"/>
              <a:gd name="connsiteY16" fmla="*/ 1016841 h 2653545"/>
              <a:gd name="connsiteX0" fmla="*/ 226835 w 3410095"/>
              <a:gd name="connsiteY0" fmla="*/ 1016841 h 2653545"/>
              <a:gd name="connsiteX1" fmla="*/ 735068 w 3410095"/>
              <a:gd name="connsiteY1" fmla="*/ 1037785 h 2653545"/>
              <a:gd name="connsiteX2" fmla="*/ 694645 w 3410095"/>
              <a:gd name="connsiteY2" fmla="*/ 1473132 h 2653545"/>
              <a:gd name="connsiteX3" fmla="*/ 400418 w 3410095"/>
              <a:gd name="connsiteY3" fmla="*/ 2052446 h 2653545"/>
              <a:gd name="connsiteX4" fmla="*/ 262718 w 3410095"/>
              <a:gd name="connsiteY4" fmla="*/ 2462302 h 2653545"/>
              <a:gd name="connsiteX5" fmla="*/ 950019 w 3410095"/>
              <a:gd name="connsiteY5" fmla="*/ 2642209 h 2653545"/>
              <a:gd name="connsiteX6" fmla="*/ 1892954 w 3410095"/>
              <a:gd name="connsiteY6" fmla="*/ 2572459 h 2653545"/>
              <a:gd name="connsiteX7" fmla="*/ 1983679 w 3410095"/>
              <a:gd name="connsiteY7" fmla="*/ 2068535 h 2653545"/>
              <a:gd name="connsiteX8" fmla="*/ 2605822 w 3410095"/>
              <a:gd name="connsiteY8" fmla="*/ 2061967 h 2653545"/>
              <a:gd name="connsiteX9" fmla="*/ 3326388 w 3410095"/>
              <a:gd name="connsiteY9" fmla="*/ 2044387 h 2653545"/>
              <a:gd name="connsiteX10" fmla="*/ 3332609 w 3410095"/>
              <a:gd name="connsiteY10" fmla="*/ 1546145 h 2653545"/>
              <a:gd name="connsiteX11" fmla="*/ 2765215 w 3410095"/>
              <a:gd name="connsiteY11" fmla="*/ 1068580 h 2653545"/>
              <a:gd name="connsiteX12" fmla="*/ 2256342 w 3410095"/>
              <a:gd name="connsiteY12" fmla="*/ 709947 h 2653545"/>
              <a:gd name="connsiteX13" fmla="*/ 1131319 w 3410095"/>
              <a:gd name="connsiteY13" fmla="*/ 7428 h 2653545"/>
              <a:gd name="connsiteX14" fmla="*/ 447931 w 3410095"/>
              <a:gd name="connsiteY14" fmla="*/ 362283 h 2653545"/>
              <a:gd name="connsiteX15" fmla="*/ 8392 w 3410095"/>
              <a:gd name="connsiteY15" fmla="*/ 705132 h 2653545"/>
              <a:gd name="connsiteX16" fmla="*/ 226835 w 3410095"/>
              <a:gd name="connsiteY16" fmla="*/ 1016841 h 2653545"/>
              <a:gd name="connsiteX0" fmla="*/ 226835 w 3410095"/>
              <a:gd name="connsiteY0" fmla="*/ 1016841 h 2653545"/>
              <a:gd name="connsiteX1" fmla="*/ 735068 w 3410095"/>
              <a:gd name="connsiteY1" fmla="*/ 1037785 h 2653545"/>
              <a:gd name="connsiteX2" fmla="*/ 694645 w 3410095"/>
              <a:gd name="connsiteY2" fmla="*/ 1473132 h 2653545"/>
              <a:gd name="connsiteX3" fmla="*/ 400418 w 3410095"/>
              <a:gd name="connsiteY3" fmla="*/ 2052446 h 2653545"/>
              <a:gd name="connsiteX4" fmla="*/ 262718 w 3410095"/>
              <a:gd name="connsiteY4" fmla="*/ 2462302 h 2653545"/>
              <a:gd name="connsiteX5" fmla="*/ 950019 w 3410095"/>
              <a:gd name="connsiteY5" fmla="*/ 2642209 h 2653545"/>
              <a:gd name="connsiteX6" fmla="*/ 1892954 w 3410095"/>
              <a:gd name="connsiteY6" fmla="*/ 2572459 h 2653545"/>
              <a:gd name="connsiteX7" fmla="*/ 1937185 w 3410095"/>
              <a:gd name="connsiteY7" fmla="*/ 2068535 h 2653545"/>
              <a:gd name="connsiteX8" fmla="*/ 2605822 w 3410095"/>
              <a:gd name="connsiteY8" fmla="*/ 2061967 h 2653545"/>
              <a:gd name="connsiteX9" fmla="*/ 3326388 w 3410095"/>
              <a:gd name="connsiteY9" fmla="*/ 2044387 h 2653545"/>
              <a:gd name="connsiteX10" fmla="*/ 3332609 w 3410095"/>
              <a:gd name="connsiteY10" fmla="*/ 1546145 h 2653545"/>
              <a:gd name="connsiteX11" fmla="*/ 2765215 w 3410095"/>
              <a:gd name="connsiteY11" fmla="*/ 1068580 h 2653545"/>
              <a:gd name="connsiteX12" fmla="*/ 2256342 w 3410095"/>
              <a:gd name="connsiteY12" fmla="*/ 709947 h 2653545"/>
              <a:gd name="connsiteX13" fmla="*/ 1131319 w 3410095"/>
              <a:gd name="connsiteY13" fmla="*/ 7428 h 2653545"/>
              <a:gd name="connsiteX14" fmla="*/ 447931 w 3410095"/>
              <a:gd name="connsiteY14" fmla="*/ 362283 h 2653545"/>
              <a:gd name="connsiteX15" fmla="*/ 8392 w 3410095"/>
              <a:gd name="connsiteY15" fmla="*/ 705132 h 2653545"/>
              <a:gd name="connsiteX16" fmla="*/ 226835 w 3410095"/>
              <a:gd name="connsiteY16" fmla="*/ 1016841 h 2653545"/>
              <a:gd name="connsiteX0" fmla="*/ 226835 w 3410095"/>
              <a:gd name="connsiteY0" fmla="*/ 1016841 h 2656447"/>
              <a:gd name="connsiteX1" fmla="*/ 735068 w 3410095"/>
              <a:gd name="connsiteY1" fmla="*/ 1037785 h 2656447"/>
              <a:gd name="connsiteX2" fmla="*/ 694645 w 3410095"/>
              <a:gd name="connsiteY2" fmla="*/ 1473132 h 2656447"/>
              <a:gd name="connsiteX3" fmla="*/ 400418 w 3410095"/>
              <a:gd name="connsiteY3" fmla="*/ 2052446 h 2656447"/>
              <a:gd name="connsiteX4" fmla="*/ 262718 w 3410095"/>
              <a:gd name="connsiteY4" fmla="*/ 2462302 h 2656447"/>
              <a:gd name="connsiteX5" fmla="*/ 950019 w 3410095"/>
              <a:gd name="connsiteY5" fmla="*/ 2642209 h 2656447"/>
              <a:gd name="connsiteX6" fmla="*/ 1861957 w 3410095"/>
              <a:gd name="connsiteY6" fmla="*/ 2580208 h 2656447"/>
              <a:gd name="connsiteX7" fmla="*/ 1937185 w 3410095"/>
              <a:gd name="connsiteY7" fmla="*/ 2068535 h 2656447"/>
              <a:gd name="connsiteX8" fmla="*/ 2605822 w 3410095"/>
              <a:gd name="connsiteY8" fmla="*/ 2061967 h 2656447"/>
              <a:gd name="connsiteX9" fmla="*/ 3326388 w 3410095"/>
              <a:gd name="connsiteY9" fmla="*/ 2044387 h 2656447"/>
              <a:gd name="connsiteX10" fmla="*/ 3332609 w 3410095"/>
              <a:gd name="connsiteY10" fmla="*/ 1546145 h 2656447"/>
              <a:gd name="connsiteX11" fmla="*/ 2765215 w 3410095"/>
              <a:gd name="connsiteY11" fmla="*/ 1068580 h 2656447"/>
              <a:gd name="connsiteX12" fmla="*/ 2256342 w 3410095"/>
              <a:gd name="connsiteY12" fmla="*/ 709947 h 2656447"/>
              <a:gd name="connsiteX13" fmla="*/ 1131319 w 3410095"/>
              <a:gd name="connsiteY13" fmla="*/ 7428 h 2656447"/>
              <a:gd name="connsiteX14" fmla="*/ 447931 w 3410095"/>
              <a:gd name="connsiteY14" fmla="*/ 362283 h 2656447"/>
              <a:gd name="connsiteX15" fmla="*/ 8392 w 3410095"/>
              <a:gd name="connsiteY15" fmla="*/ 705132 h 2656447"/>
              <a:gd name="connsiteX16" fmla="*/ 226835 w 3410095"/>
              <a:gd name="connsiteY16" fmla="*/ 1016841 h 2656447"/>
              <a:gd name="connsiteX0" fmla="*/ 226835 w 3410095"/>
              <a:gd name="connsiteY0" fmla="*/ 1016841 h 2641380"/>
              <a:gd name="connsiteX1" fmla="*/ 735068 w 3410095"/>
              <a:gd name="connsiteY1" fmla="*/ 1037785 h 2641380"/>
              <a:gd name="connsiteX2" fmla="*/ 694645 w 3410095"/>
              <a:gd name="connsiteY2" fmla="*/ 1473132 h 2641380"/>
              <a:gd name="connsiteX3" fmla="*/ 400418 w 3410095"/>
              <a:gd name="connsiteY3" fmla="*/ 2052446 h 2641380"/>
              <a:gd name="connsiteX4" fmla="*/ 262718 w 3410095"/>
              <a:gd name="connsiteY4" fmla="*/ 2462302 h 2641380"/>
              <a:gd name="connsiteX5" fmla="*/ 950019 w 3410095"/>
              <a:gd name="connsiteY5" fmla="*/ 2618961 h 2641380"/>
              <a:gd name="connsiteX6" fmla="*/ 1861957 w 3410095"/>
              <a:gd name="connsiteY6" fmla="*/ 2580208 h 2641380"/>
              <a:gd name="connsiteX7" fmla="*/ 1937185 w 3410095"/>
              <a:gd name="connsiteY7" fmla="*/ 2068535 h 2641380"/>
              <a:gd name="connsiteX8" fmla="*/ 2605822 w 3410095"/>
              <a:gd name="connsiteY8" fmla="*/ 2061967 h 2641380"/>
              <a:gd name="connsiteX9" fmla="*/ 3326388 w 3410095"/>
              <a:gd name="connsiteY9" fmla="*/ 2044387 h 2641380"/>
              <a:gd name="connsiteX10" fmla="*/ 3332609 w 3410095"/>
              <a:gd name="connsiteY10" fmla="*/ 1546145 h 2641380"/>
              <a:gd name="connsiteX11" fmla="*/ 2765215 w 3410095"/>
              <a:gd name="connsiteY11" fmla="*/ 1068580 h 2641380"/>
              <a:gd name="connsiteX12" fmla="*/ 2256342 w 3410095"/>
              <a:gd name="connsiteY12" fmla="*/ 709947 h 2641380"/>
              <a:gd name="connsiteX13" fmla="*/ 1131319 w 3410095"/>
              <a:gd name="connsiteY13" fmla="*/ 7428 h 2641380"/>
              <a:gd name="connsiteX14" fmla="*/ 447931 w 3410095"/>
              <a:gd name="connsiteY14" fmla="*/ 362283 h 2641380"/>
              <a:gd name="connsiteX15" fmla="*/ 8392 w 3410095"/>
              <a:gd name="connsiteY15" fmla="*/ 705132 h 2641380"/>
              <a:gd name="connsiteX16" fmla="*/ 226835 w 3410095"/>
              <a:gd name="connsiteY16" fmla="*/ 1016841 h 2641380"/>
              <a:gd name="connsiteX0" fmla="*/ 226835 w 3410095"/>
              <a:gd name="connsiteY0" fmla="*/ 1016841 h 2639418"/>
              <a:gd name="connsiteX1" fmla="*/ 735068 w 3410095"/>
              <a:gd name="connsiteY1" fmla="*/ 1037785 h 2639418"/>
              <a:gd name="connsiteX2" fmla="*/ 694645 w 3410095"/>
              <a:gd name="connsiteY2" fmla="*/ 1473132 h 2639418"/>
              <a:gd name="connsiteX3" fmla="*/ 400418 w 3410095"/>
              <a:gd name="connsiteY3" fmla="*/ 2052446 h 2639418"/>
              <a:gd name="connsiteX4" fmla="*/ 262718 w 3410095"/>
              <a:gd name="connsiteY4" fmla="*/ 2493298 h 2639418"/>
              <a:gd name="connsiteX5" fmla="*/ 950019 w 3410095"/>
              <a:gd name="connsiteY5" fmla="*/ 2618961 h 2639418"/>
              <a:gd name="connsiteX6" fmla="*/ 1861957 w 3410095"/>
              <a:gd name="connsiteY6" fmla="*/ 2580208 h 2639418"/>
              <a:gd name="connsiteX7" fmla="*/ 1937185 w 3410095"/>
              <a:gd name="connsiteY7" fmla="*/ 2068535 h 2639418"/>
              <a:gd name="connsiteX8" fmla="*/ 2605822 w 3410095"/>
              <a:gd name="connsiteY8" fmla="*/ 2061967 h 2639418"/>
              <a:gd name="connsiteX9" fmla="*/ 3326388 w 3410095"/>
              <a:gd name="connsiteY9" fmla="*/ 2044387 h 2639418"/>
              <a:gd name="connsiteX10" fmla="*/ 3332609 w 3410095"/>
              <a:gd name="connsiteY10" fmla="*/ 1546145 h 2639418"/>
              <a:gd name="connsiteX11" fmla="*/ 2765215 w 3410095"/>
              <a:gd name="connsiteY11" fmla="*/ 1068580 h 2639418"/>
              <a:gd name="connsiteX12" fmla="*/ 2256342 w 3410095"/>
              <a:gd name="connsiteY12" fmla="*/ 709947 h 2639418"/>
              <a:gd name="connsiteX13" fmla="*/ 1131319 w 3410095"/>
              <a:gd name="connsiteY13" fmla="*/ 7428 h 2639418"/>
              <a:gd name="connsiteX14" fmla="*/ 447931 w 3410095"/>
              <a:gd name="connsiteY14" fmla="*/ 362283 h 2639418"/>
              <a:gd name="connsiteX15" fmla="*/ 8392 w 3410095"/>
              <a:gd name="connsiteY15" fmla="*/ 705132 h 2639418"/>
              <a:gd name="connsiteX16" fmla="*/ 226835 w 3410095"/>
              <a:gd name="connsiteY16" fmla="*/ 1016841 h 2639418"/>
              <a:gd name="connsiteX0" fmla="*/ 226835 w 3410095"/>
              <a:gd name="connsiteY0" fmla="*/ 1016841 h 2639418"/>
              <a:gd name="connsiteX1" fmla="*/ 735068 w 3410095"/>
              <a:gd name="connsiteY1" fmla="*/ 1037785 h 2639418"/>
              <a:gd name="connsiteX2" fmla="*/ 694645 w 3410095"/>
              <a:gd name="connsiteY2" fmla="*/ 1473132 h 2639418"/>
              <a:gd name="connsiteX3" fmla="*/ 400418 w 3410095"/>
              <a:gd name="connsiteY3" fmla="*/ 2052446 h 2639418"/>
              <a:gd name="connsiteX4" fmla="*/ 262718 w 3410095"/>
              <a:gd name="connsiteY4" fmla="*/ 2493298 h 2639418"/>
              <a:gd name="connsiteX5" fmla="*/ 950019 w 3410095"/>
              <a:gd name="connsiteY5" fmla="*/ 2618961 h 2639418"/>
              <a:gd name="connsiteX6" fmla="*/ 1861957 w 3410095"/>
              <a:gd name="connsiteY6" fmla="*/ 2580208 h 2639418"/>
              <a:gd name="connsiteX7" fmla="*/ 1937185 w 3410095"/>
              <a:gd name="connsiteY7" fmla="*/ 2068535 h 2639418"/>
              <a:gd name="connsiteX8" fmla="*/ 2605822 w 3410095"/>
              <a:gd name="connsiteY8" fmla="*/ 2061967 h 2639418"/>
              <a:gd name="connsiteX9" fmla="*/ 3326388 w 3410095"/>
              <a:gd name="connsiteY9" fmla="*/ 2044387 h 2639418"/>
              <a:gd name="connsiteX10" fmla="*/ 3332609 w 3410095"/>
              <a:gd name="connsiteY10" fmla="*/ 1546145 h 2639418"/>
              <a:gd name="connsiteX11" fmla="*/ 2765215 w 3410095"/>
              <a:gd name="connsiteY11" fmla="*/ 1068580 h 2639418"/>
              <a:gd name="connsiteX12" fmla="*/ 2256342 w 3410095"/>
              <a:gd name="connsiteY12" fmla="*/ 709947 h 2639418"/>
              <a:gd name="connsiteX13" fmla="*/ 1131319 w 3410095"/>
              <a:gd name="connsiteY13" fmla="*/ 7428 h 2639418"/>
              <a:gd name="connsiteX14" fmla="*/ 447931 w 3410095"/>
              <a:gd name="connsiteY14" fmla="*/ 362283 h 2639418"/>
              <a:gd name="connsiteX15" fmla="*/ 8392 w 3410095"/>
              <a:gd name="connsiteY15" fmla="*/ 705132 h 2639418"/>
              <a:gd name="connsiteX16" fmla="*/ 226835 w 3410095"/>
              <a:gd name="connsiteY16" fmla="*/ 1016841 h 2639418"/>
              <a:gd name="connsiteX0" fmla="*/ 226835 w 3433117"/>
              <a:gd name="connsiteY0" fmla="*/ 1016841 h 2639418"/>
              <a:gd name="connsiteX1" fmla="*/ 735068 w 3433117"/>
              <a:gd name="connsiteY1" fmla="*/ 1037785 h 2639418"/>
              <a:gd name="connsiteX2" fmla="*/ 694645 w 3433117"/>
              <a:gd name="connsiteY2" fmla="*/ 1473132 h 2639418"/>
              <a:gd name="connsiteX3" fmla="*/ 400418 w 3433117"/>
              <a:gd name="connsiteY3" fmla="*/ 2052446 h 2639418"/>
              <a:gd name="connsiteX4" fmla="*/ 262718 w 3433117"/>
              <a:gd name="connsiteY4" fmla="*/ 2493298 h 2639418"/>
              <a:gd name="connsiteX5" fmla="*/ 950019 w 3433117"/>
              <a:gd name="connsiteY5" fmla="*/ 2618961 h 2639418"/>
              <a:gd name="connsiteX6" fmla="*/ 1861957 w 3433117"/>
              <a:gd name="connsiteY6" fmla="*/ 2580208 h 2639418"/>
              <a:gd name="connsiteX7" fmla="*/ 1937185 w 3433117"/>
              <a:gd name="connsiteY7" fmla="*/ 2068535 h 2639418"/>
              <a:gd name="connsiteX8" fmla="*/ 2605822 w 3433117"/>
              <a:gd name="connsiteY8" fmla="*/ 2061967 h 2639418"/>
              <a:gd name="connsiteX9" fmla="*/ 3326388 w 3433117"/>
              <a:gd name="connsiteY9" fmla="*/ 2044387 h 2639418"/>
              <a:gd name="connsiteX10" fmla="*/ 3371355 w 3433117"/>
              <a:gd name="connsiteY10" fmla="*/ 1569392 h 2639418"/>
              <a:gd name="connsiteX11" fmla="*/ 2765215 w 3433117"/>
              <a:gd name="connsiteY11" fmla="*/ 1068580 h 2639418"/>
              <a:gd name="connsiteX12" fmla="*/ 2256342 w 3433117"/>
              <a:gd name="connsiteY12" fmla="*/ 709947 h 2639418"/>
              <a:gd name="connsiteX13" fmla="*/ 1131319 w 3433117"/>
              <a:gd name="connsiteY13" fmla="*/ 7428 h 2639418"/>
              <a:gd name="connsiteX14" fmla="*/ 447931 w 3433117"/>
              <a:gd name="connsiteY14" fmla="*/ 362283 h 2639418"/>
              <a:gd name="connsiteX15" fmla="*/ 8392 w 3433117"/>
              <a:gd name="connsiteY15" fmla="*/ 705132 h 2639418"/>
              <a:gd name="connsiteX16" fmla="*/ 226835 w 3433117"/>
              <a:gd name="connsiteY16" fmla="*/ 1016841 h 2639418"/>
              <a:gd name="connsiteX0" fmla="*/ 226835 w 3433117"/>
              <a:gd name="connsiteY0" fmla="*/ 1016841 h 2639418"/>
              <a:gd name="connsiteX1" fmla="*/ 735068 w 3433117"/>
              <a:gd name="connsiteY1" fmla="*/ 1037785 h 2639418"/>
              <a:gd name="connsiteX2" fmla="*/ 694645 w 3433117"/>
              <a:gd name="connsiteY2" fmla="*/ 1473132 h 2639418"/>
              <a:gd name="connsiteX3" fmla="*/ 400418 w 3433117"/>
              <a:gd name="connsiteY3" fmla="*/ 2052446 h 2639418"/>
              <a:gd name="connsiteX4" fmla="*/ 262718 w 3433117"/>
              <a:gd name="connsiteY4" fmla="*/ 2493298 h 2639418"/>
              <a:gd name="connsiteX5" fmla="*/ 950019 w 3433117"/>
              <a:gd name="connsiteY5" fmla="*/ 2618961 h 2639418"/>
              <a:gd name="connsiteX6" fmla="*/ 1861957 w 3433117"/>
              <a:gd name="connsiteY6" fmla="*/ 2580208 h 2639418"/>
              <a:gd name="connsiteX7" fmla="*/ 1937185 w 3433117"/>
              <a:gd name="connsiteY7" fmla="*/ 2068535 h 2639418"/>
              <a:gd name="connsiteX8" fmla="*/ 2605822 w 3433117"/>
              <a:gd name="connsiteY8" fmla="*/ 2061967 h 2639418"/>
              <a:gd name="connsiteX9" fmla="*/ 3326388 w 3433117"/>
              <a:gd name="connsiteY9" fmla="*/ 2044387 h 2639418"/>
              <a:gd name="connsiteX10" fmla="*/ 3371355 w 3433117"/>
              <a:gd name="connsiteY10" fmla="*/ 1569392 h 2639418"/>
              <a:gd name="connsiteX11" fmla="*/ 2765215 w 3433117"/>
              <a:gd name="connsiteY11" fmla="*/ 1068580 h 2639418"/>
              <a:gd name="connsiteX12" fmla="*/ 2256342 w 3433117"/>
              <a:gd name="connsiteY12" fmla="*/ 709947 h 2639418"/>
              <a:gd name="connsiteX13" fmla="*/ 1131319 w 3433117"/>
              <a:gd name="connsiteY13" fmla="*/ 7428 h 2639418"/>
              <a:gd name="connsiteX14" fmla="*/ 447931 w 3433117"/>
              <a:gd name="connsiteY14" fmla="*/ 362283 h 2639418"/>
              <a:gd name="connsiteX15" fmla="*/ 8392 w 3433117"/>
              <a:gd name="connsiteY15" fmla="*/ 705132 h 2639418"/>
              <a:gd name="connsiteX16" fmla="*/ 226835 w 3433117"/>
              <a:gd name="connsiteY16" fmla="*/ 1016841 h 2639418"/>
              <a:gd name="connsiteX0" fmla="*/ 226835 w 3433117"/>
              <a:gd name="connsiteY0" fmla="*/ 1016841 h 2639418"/>
              <a:gd name="connsiteX1" fmla="*/ 735068 w 3433117"/>
              <a:gd name="connsiteY1" fmla="*/ 1037785 h 2639418"/>
              <a:gd name="connsiteX2" fmla="*/ 694645 w 3433117"/>
              <a:gd name="connsiteY2" fmla="*/ 1473132 h 2639418"/>
              <a:gd name="connsiteX3" fmla="*/ 400418 w 3433117"/>
              <a:gd name="connsiteY3" fmla="*/ 2052446 h 2639418"/>
              <a:gd name="connsiteX4" fmla="*/ 262718 w 3433117"/>
              <a:gd name="connsiteY4" fmla="*/ 2493298 h 2639418"/>
              <a:gd name="connsiteX5" fmla="*/ 950019 w 3433117"/>
              <a:gd name="connsiteY5" fmla="*/ 2618961 h 2639418"/>
              <a:gd name="connsiteX6" fmla="*/ 1861957 w 3433117"/>
              <a:gd name="connsiteY6" fmla="*/ 2580208 h 2639418"/>
              <a:gd name="connsiteX7" fmla="*/ 1937185 w 3433117"/>
              <a:gd name="connsiteY7" fmla="*/ 2068535 h 2639418"/>
              <a:gd name="connsiteX8" fmla="*/ 2605822 w 3433117"/>
              <a:gd name="connsiteY8" fmla="*/ 2061967 h 2639418"/>
              <a:gd name="connsiteX9" fmla="*/ 3326388 w 3433117"/>
              <a:gd name="connsiteY9" fmla="*/ 2044387 h 2639418"/>
              <a:gd name="connsiteX10" fmla="*/ 3371355 w 3433117"/>
              <a:gd name="connsiteY10" fmla="*/ 1569392 h 2639418"/>
              <a:gd name="connsiteX11" fmla="*/ 2765215 w 3433117"/>
              <a:gd name="connsiteY11" fmla="*/ 1068580 h 2639418"/>
              <a:gd name="connsiteX12" fmla="*/ 2256342 w 3433117"/>
              <a:gd name="connsiteY12" fmla="*/ 709947 h 2639418"/>
              <a:gd name="connsiteX13" fmla="*/ 1131319 w 3433117"/>
              <a:gd name="connsiteY13" fmla="*/ 7428 h 2639418"/>
              <a:gd name="connsiteX14" fmla="*/ 447931 w 3433117"/>
              <a:gd name="connsiteY14" fmla="*/ 362283 h 2639418"/>
              <a:gd name="connsiteX15" fmla="*/ 8392 w 3433117"/>
              <a:gd name="connsiteY15" fmla="*/ 705132 h 2639418"/>
              <a:gd name="connsiteX16" fmla="*/ 226835 w 3433117"/>
              <a:gd name="connsiteY16" fmla="*/ 1016841 h 2639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33117" h="2639418">
                <a:moveTo>
                  <a:pt x="226835" y="1016841"/>
                </a:moveTo>
                <a:cubicBezTo>
                  <a:pt x="347948" y="1072283"/>
                  <a:pt x="657100" y="961737"/>
                  <a:pt x="735068" y="1037785"/>
                </a:cubicBezTo>
                <a:cubicBezTo>
                  <a:pt x="813036" y="1113834"/>
                  <a:pt x="812413" y="1304022"/>
                  <a:pt x="694645" y="1473132"/>
                </a:cubicBezTo>
                <a:cubicBezTo>
                  <a:pt x="576877" y="1642242"/>
                  <a:pt x="472406" y="1882418"/>
                  <a:pt x="400418" y="2052446"/>
                </a:cubicBezTo>
                <a:cubicBezTo>
                  <a:pt x="328430" y="2222474"/>
                  <a:pt x="202115" y="2360133"/>
                  <a:pt x="262718" y="2493298"/>
                </a:cubicBezTo>
                <a:cubicBezTo>
                  <a:pt x="323321" y="2626463"/>
                  <a:pt x="683479" y="2604476"/>
                  <a:pt x="950019" y="2618961"/>
                </a:cubicBezTo>
                <a:cubicBezTo>
                  <a:pt x="1216559" y="2633446"/>
                  <a:pt x="1697429" y="2671946"/>
                  <a:pt x="1861957" y="2580208"/>
                </a:cubicBezTo>
                <a:cubicBezTo>
                  <a:pt x="2026485" y="2488470"/>
                  <a:pt x="1813207" y="2154909"/>
                  <a:pt x="1937185" y="2068535"/>
                </a:cubicBezTo>
                <a:cubicBezTo>
                  <a:pt x="2061163" y="1982161"/>
                  <a:pt x="2374288" y="2065992"/>
                  <a:pt x="2605822" y="2061967"/>
                </a:cubicBezTo>
                <a:cubicBezTo>
                  <a:pt x="2837356" y="2057942"/>
                  <a:pt x="3198799" y="2126483"/>
                  <a:pt x="3326388" y="2044387"/>
                </a:cubicBezTo>
                <a:cubicBezTo>
                  <a:pt x="3453977" y="1962291"/>
                  <a:pt x="3464884" y="1732026"/>
                  <a:pt x="3371355" y="1569392"/>
                </a:cubicBezTo>
                <a:cubicBezTo>
                  <a:pt x="3277826" y="1406758"/>
                  <a:pt x="2997546" y="1188574"/>
                  <a:pt x="2765215" y="1068580"/>
                </a:cubicBezTo>
                <a:cubicBezTo>
                  <a:pt x="2532884" y="948586"/>
                  <a:pt x="2520909" y="956548"/>
                  <a:pt x="2256342" y="709947"/>
                </a:cubicBezTo>
                <a:cubicBezTo>
                  <a:pt x="1991775" y="463346"/>
                  <a:pt x="1432721" y="65372"/>
                  <a:pt x="1131319" y="7428"/>
                </a:cubicBezTo>
                <a:cubicBezTo>
                  <a:pt x="829917" y="-50516"/>
                  <a:pt x="635085" y="245999"/>
                  <a:pt x="447931" y="362283"/>
                </a:cubicBezTo>
                <a:cubicBezTo>
                  <a:pt x="260777" y="478567"/>
                  <a:pt x="52990" y="549544"/>
                  <a:pt x="8392" y="705132"/>
                </a:cubicBezTo>
                <a:cubicBezTo>
                  <a:pt x="-36206" y="860720"/>
                  <a:pt x="105722" y="961399"/>
                  <a:pt x="226835" y="101684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Freeform 61"/>
          <p:cNvSpPr/>
          <p:nvPr/>
        </p:nvSpPr>
        <p:spPr>
          <a:xfrm>
            <a:off x="4761079" y="2462185"/>
            <a:ext cx="3512522" cy="2637250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512522" h="2637250">
                <a:moveTo>
                  <a:pt x="56592" y="1993891"/>
                </a:moveTo>
                <a:cubicBezTo>
                  <a:pt x="120877" y="2106161"/>
                  <a:pt x="293127" y="2142848"/>
                  <a:pt x="433089" y="2154320"/>
                </a:cubicBezTo>
                <a:cubicBezTo>
                  <a:pt x="573051" y="2165792"/>
                  <a:pt x="775199" y="2157086"/>
                  <a:pt x="896363" y="2062725"/>
                </a:cubicBezTo>
                <a:cubicBezTo>
                  <a:pt x="1017527" y="1968364"/>
                  <a:pt x="985382" y="1671265"/>
                  <a:pt x="1160075" y="1588154"/>
                </a:cubicBezTo>
                <a:cubicBezTo>
                  <a:pt x="1334768" y="1505043"/>
                  <a:pt x="1775819" y="1452332"/>
                  <a:pt x="1944523" y="1564058"/>
                </a:cubicBezTo>
                <a:cubicBezTo>
                  <a:pt x="2113227" y="1675784"/>
                  <a:pt x="2114703" y="1818539"/>
                  <a:pt x="2035139" y="1984188"/>
                </a:cubicBezTo>
                <a:cubicBezTo>
                  <a:pt x="1955575" y="2149837"/>
                  <a:pt x="1818329" y="2228359"/>
                  <a:pt x="1878621" y="2420794"/>
                </a:cubicBezTo>
                <a:cubicBezTo>
                  <a:pt x="1938913" y="2613229"/>
                  <a:pt x="2157196" y="2607174"/>
                  <a:pt x="2303898" y="2627357"/>
                </a:cubicBezTo>
                <a:cubicBezTo>
                  <a:pt x="2450600" y="2647540"/>
                  <a:pt x="2616388" y="2644794"/>
                  <a:pt x="2758834" y="2541890"/>
                </a:cubicBezTo>
                <a:cubicBezTo>
                  <a:pt x="2901280" y="2438986"/>
                  <a:pt x="2743904" y="2179012"/>
                  <a:pt x="2838536" y="2101370"/>
                </a:cubicBezTo>
                <a:cubicBezTo>
                  <a:pt x="2933168" y="2023728"/>
                  <a:pt x="3215828" y="2140054"/>
                  <a:pt x="3326627" y="2076040"/>
                </a:cubicBezTo>
                <a:cubicBezTo>
                  <a:pt x="3437426" y="2012026"/>
                  <a:pt x="3545068" y="1913755"/>
                  <a:pt x="3503329" y="1717283"/>
                </a:cubicBezTo>
                <a:cubicBezTo>
                  <a:pt x="3461590" y="1520811"/>
                  <a:pt x="3310333" y="1453993"/>
                  <a:pt x="3121915" y="1262966"/>
                </a:cubicBezTo>
                <a:cubicBezTo>
                  <a:pt x="2933497" y="1071939"/>
                  <a:pt x="2649009" y="781557"/>
                  <a:pt x="2372819" y="571119"/>
                </a:cubicBezTo>
                <a:cubicBezTo>
                  <a:pt x="2096629" y="360681"/>
                  <a:pt x="1777798" y="-12754"/>
                  <a:pt x="1464772" y="336"/>
                </a:cubicBezTo>
                <a:cubicBezTo>
                  <a:pt x="1151746" y="13426"/>
                  <a:pt x="737680" y="384674"/>
                  <a:pt x="494664" y="649658"/>
                </a:cubicBezTo>
                <a:cubicBezTo>
                  <a:pt x="251648" y="914642"/>
                  <a:pt x="120389" y="1256664"/>
                  <a:pt x="47377" y="1480703"/>
                </a:cubicBezTo>
                <a:cubicBezTo>
                  <a:pt x="-25635" y="1704742"/>
                  <a:pt x="-7693" y="1881622"/>
                  <a:pt x="56592" y="199389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5753459" y="3581400"/>
            <a:ext cx="952141" cy="1379502"/>
            <a:chOff x="5753459" y="3581400"/>
            <a:chExt cx="952141" cy="1379502"/>
          </a:xfrm>
        </p:grpSpPr>
        <p:sp>
          <p:nvSpPr>
            <p:cNvPr id="77" name="Oval 76"/>
            <p:cNvSpPr/>
            <p:nvPr/>
          </p:nvSpPr>
          <p:spPr>
            <a:xfrm>
              <a:off x="6156395" y="35814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D</a:t>
              </a:r>
            </a:p>
          </p:txBody>
        </p:sp>
        <p:sp>
          <p:nvSpPr>
            <p:cNvPr id="85" name="Oval 84"/>
            <p:cNvSpPr/>
            <p:nvPr/>
          </p:nvSpPr>
          <p:spPr>
            <a:xfrm>
              <a:off x="5945659" y="412371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6400800" y="41148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5753459" y="4656102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8" name="Oval 87"/>
            <p:cNvSpPr/>
            <p:nvPr/>
          </p:nvSpPr>
          <p:spPr>
            <a:xfrm>
              <a:off x="6144887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3" name="Straight Arrow Connector 112"/>
            <p:cNvCxnSpPr>
              <a:stCxn id="77" idx="3"/>
              <a:endCxn id="85" idx="0"/>
            </p:cNvCxnSpPr>
            <p:nvPr/>
          </p:nvCxnSpPr>
          <p:spPr>
            <a:xfrm flipH="1">
              <a:off x="6098059" y="3841563"/>
              <a:ext cx="102973" cy="28214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4" name="Straight Arrow Connector 113"/>
            <p:cNvCxnSpPr>
              <a:stCxn id="77" idx="5"/>
              <a:endCxn id="86" idx="0"/>
            </p:cNvCxnSpPr>
            <p:nvPr/>
          </p:nvCxnSpPr>
          <p:spPr>
            <a:xfrm>
              <a:off x="6416558" y="3841563"/>
              <a:ext cx="13664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5" name="Straight Arrow Connector 114"/>
            <p:cNvCxnSpPr>
              <a:stCxn id="85" idx="3"/>
              <a:endCxn id="87" idx="0"/>
            </p:cNvCxnSpPr>
            <p:nvPr/>
          </p:nvCxnSpPr>
          <p:spPr>
            <a:xfrm flipH="1">
              <a:off x="5905859" y="4383873"/>
              <a:ext cx="84437" cy="272229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6" name="Straight Arrow Connector 115"/>
            <p:cNvCxnSpPr>
              <a:stCxn id="85" idx="5"/>
              <a:endCxn id="88" idx="0"/>
            </p:cNvCxnSpPr>
            <p:nvPr/>
          </p:nvCxnSpPr>
          <p:spPr>
            <a:xfrm>
              <a:off x="6205822" y="4383873"/>
              <a:ext cx="91465" cy="26432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19" name="Group 18"/>
          <p:cNvGrpSpPr/>
          <p:nvPr/>
        </p:nvGrpSpPr>
        <p:grpSpPr>
          <a:xfrm>
            <a:off x="6553200" y="4648200"/>
            <a:ext cx="710514" cy="838200"/>
            <a:chOff x="6553200" y="4648200"/>
            <a:chExt cx="710514" cy="838200"/>
          </a:xfrm>
        </p:grpSpPr>
        <p:sp>
          <p:nvSpPr>
            <p:cNvPr id="83" name="Oval 82"/>
            <p:cNvSpPr/>
            <p:nvPr/>
          </p:nvSpPr>
          <p:spPr>
            <a:xfrm>
              <a:off x="6762595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E</a:t>
              </a: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Oval 90"/>
            <p:cNvSpPr/>
            <p:nvPr/>
          </p:nvSpPr>
          <p:spPr>
            <a:xfrm>
              <a:off x="6553200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Oval 91"/>
            <p:cNvSpPr/>
            <p:nvPr/>
          </p:nvSpPr>
          <p:spPr>
            <a:xfrm>
              <a:off x="6958914" y="51816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9" name="Straight Arrow Connector 118"/>
            <p:cNvCxnSpPr>
              <a:stCxn id="83" idx="3"/>
              <a:endCxn id="91" idx="0"/>
            </p:cNvCxnSpPr>
            <p:nvPr/>
          </p:nvCxnSpPr>
          <p:spPr>
            <a:xfrm flipH="1">
              <a:off x="6705600" y="4908363"/>
              <a:ext cx="101632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20" name="Straight Arrow Connector 119"/>
            <p:cNvCxnSpPr>
              <a:stCxn id="83" idx="5"/>
              <a:endCxn id="92" idx="0"/>
            </p:cNvCxnSpPr>
            <p:nvPr/>
          </p:nvCxnSpPr>
          <p:spPr>
            <a:xfrm>
              <a:off x="7022758" y="4908363"/>
              <a:ext cx="88556" cy="27323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grpSp>
        <p:nvGrpSpPr>
          <p:cNvPr id="20" name="Group 19"/>
          <p:cNvGrpSpPr/>
          <p:nvPr/>
        </p:nvGrpSpPr>
        <p:grpSpPr>
          <a:xfrm>
            <a:off x="7644714" y="4123037"/>
            <a:ext cx="737286" cy="829963"/>
            <a:chOff x="7644714" y="4123037"/>
            <a:chExt cx="737286" cy="829963"/>
          </a:xfrm>
        </p:grpSpPr>
        <p:sp>
          <p:nvSpPr>
            <p:cNvPr id="82" name="Oval 81"/>
            <p:cNvSpPr/>
            <p:nvPr/>
          </p:nvSpPr>
          <p:spPr>
            <a:xfrm>
              <a:off x="7858921" y="4123037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shade val="30000"/>
                    <a:satMod val="115000"/>
                    <a:lumMod val="80000"/>
                    <a:lumOff val="20000"/>
                  </a:srgbClr>
                </a:gs>
                <a:gs pos="50000">
                  <a:srgbClr val="9BBB59">
                    <a:lumMod val="60000"/>
                    <a:lumOff val="40000"/>
                    <a:shade val="67500"/>
                    <a:satMod val="115000"/>
                  </a:srgbClr>
                </a:gs>
                <a:gs pos="100000">
                  <a:srgbClr val="9BBB59">
                    <a:lumMod val="60000"/>
                    <a:lumOff val="40000"/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Calibri"/>
                  <a:ea typeface="+mn-ea"/>
                  <a:cs typeface="+mn-cs"/>
                </a:rPr>
                <a:t>G</a:t>
              </a:r>
            </a:p>
          </p:txBody>
        </p:sp>
        <p:sp>
          <p:nvSpPr>
            <p:cNvPr id="89" name="Oval 88"/>
            <p:cNvSpPr/>
            <p:nvPr/>
          </p:nvSpPr>
          <p:spPr>
            <a:xfrm>
              <a:off x="7644714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0" name="Oval 89"/>
            <p:cNvSpPr/>
            <p:nvPr/>
          </p:nvSpPr>
          <p:spPr>
            <a:xfrm>
              <a:off x="8077200" y="4648200"/>
              <a:ext cx="304800" cy="3048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  <a:tint val="66000"/>
                    <a:satMod val="160000"/>
                  </a:sysClr>
                </a:gs>
                <a:gs pos="50000">
                  <a:sysClr val="window" lastClr="FFFFFF">
                    <a:lumMod val="50000"/>
                    <a:tint val="44500"/>
                    <a:satMod val="160000"/>
                  </a:sysClr>
                </a:gs>
                <a:gs pos="100000">
                  <a:sysClr val="window" lastClr="FFFFFF">
                    <a:lumMod val="50000"/>
                    <a:tint val="23500"/>
                    <a:satMod val="160000"/>
                  </a:sysClr>
                </a:gs>
              </a:gsLst>
              <a:lin ang="16200000" scaled="1"/>
              <a:tileRect/>
            </a:gradFill>
            <a:ln w="9525" cap="flat" cmpd="sng" algn="ctr">
              <a:solidFill>
                <a:sysClr val="windowText" lastClr="000000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7" name="Straight Arrow Connector 116"/>
            <p:cNvCxnSpPr>
              <a:stCxn id="82" idx="3"/>
              <a:endCxn id="89" idx="0"/>
            </p:cNvCxnSpPr>
            <p:nvPr/>
          </p:nvCxnSpPr>
          <p:spPr>
            <a:xfrm flipH="1">
              <a:off x="7797114" y="4383200"/>
              <a:ext cx="106444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  <p:cxnSp>
          <p:nvCxnSpPr>
            <p:cNvPr id="118" name="Straight Arrow Connector 117"/>
            <p:cNvCxnSpPr>
              <a:stCxn id="82" idx="5"/>
              <a:endCxn id="90" idx="0"/>
            </p:cNvCxnSpPr>
            <p:nvPr/>
          </p:nvCxnSpPr>
          <p:spPr>
            <a:xfrm>
              <a:off x="8119084" y="4383200"/>
              <a:ext cx="110516" cy="26500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tailEnd type="stealth" w="med" len="med"/>
            </a:ln>
            <a:effectLst/>
          </p:spPr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sp>
        <p:nvSpPr>
          <p:cNvPr id="81" name="Oval 80"/>
          <p:cNvSpPr/>
          <p:nvPr/>
        </p:nvSpPr>
        <p:spPr>
          <a:xfrm>
            <a:off x="6069079" y="286882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93" name="Straight Arrow Connector 92"/>
          <p:cNvCxnSpPr>
            <a:stCxn id="72" idx="2"/>
            <a:endCxn id="71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72" idx="6"/>
            <a:endCxn id="70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71" idx="3"/>
            <a:endCxn id="69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71" idx="5"/>
            <a:endCxn id="68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70" idx="3"/>
            <a:endCxn id="67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70" idx="5"/>
            <a:endCxn id="66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6" idx="3"/>
            <a:endCxn id="73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6" idx="5"/>
            <a:endCxn id="74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76" name="Oval 75"/>
          <p:cNvSpPr/>
          <p:nvPr/>
        </p:nvSpPr>
        <p:spPr>
          <a:xfrm>
            <a:off x="5948077" y="2785095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212540" y="2795144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6210659" y="2667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956674" y="2667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C</a:t>
            </a:r>
          </a:p>
        </p:txBody>
      </p:sp>
      <p:sp>
        <p:nvSpPr>
          <p:cNvPr id="84" name="Oval 83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</a:t>
            </a:r>
          </a:p>
        </p:txBody>
      </p:sp>
      <p:sp>
        <p:nvSpPr>
          <p:cNvPr id="80" name="Oval 79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B</a:t>
            </a:r>
          </a:p>
        </p:txBody>
      </p:sp>
      <p:sp>
        <p:nvSpPr>
          <p:cNvPr id="63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Restructuring</a:t>
            </a:r>
          </a:p>
          <a:p>
            <a:pPr lvl="1"/>
            <a:r>
              <a:rPr lang="en-US" sz="2000" smtClean="0"/>
              <a:t>Construct optimal binary tree for the same set of leaves</a:t>
            </a:r>
          </a:p>
          <a:p>
            <a:pPr lvl="1"/>
            <a:r>
              <a:rPr lang="en-US" sz="2000" smtClean="0"/>
              <a:t>Replace old treelet</a:t>
            </a:r>
          </a:p>
          <a:p>
            <a:pPr lvl="2"/>
            <a:endParaRPr lang="en-US" sz="1600" smtClean="0"/>
          </a:p>
          <a:p>
            <a:r>
              <a:rPr lang="en-US" sz="2400" smtClean="0"/>
              <a:t>Reuse the same nodes</a:t>
            </a:r>
          </a:p>
          <a:p>
            <a:pPr lvl="1"/>
            <a:r>
              <a:rPr lang="en-US" sz="2000" smtClean="0"/>
              <a:t>Update connectivity and AABBs</a:t>
            </a:r>
          </a:p>
          <a:p>
            <a:pPr lvl="1"/>
            <a:r>
              <a:rPr lang="en-US" sz="2000"/>
              <a:t>New AABBs should be </a:t>
            </a:r>
            <a:r>
              <a:rPr lang="en-US" sz="2000" smtClean="0"/>
              <a:t>smaller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70211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22222E-6 L 0.06232 0.07732 " pathEditMode="relative" rAng="0" ptsTypes="AA">
                                      <p:cBhvr>
                                        <p:cTn id="12" dur="1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8" y="386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3.7037E-7 L 0.10312 0.07639 " pathEditMode="relative" rAng="0" ptsTypes="AA">
                                      <p:cBhvr>
                                        <p:cTn id="14" dur="1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56" y="381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88889E-6 -4.44444E-6 L 0.12084 0.15487 " pathEditMode="relative" rAng="0" ptsTypes="AA">
                                      <p:cBhvr>
                                        <p:cTn id="16" dur="1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42" y="773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11022E-16 4.81481E-6 L -0.10417 -0.07778 " pathEditMode="relative" rAng="0" ptsTypes="AA">
                                      <p:cBhvr>
                                        <p:cTn id="1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08" y="-38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44444E-6 1.11111E-6 L 0.14635 -0.07778 " pathEditMode="relative" rAng="0" ptsTypes="AA">
                                      <p:cBhvr>
                                        <p:cTn id="2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09" y="-388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0 L -0.14427 0 " pathEditMode="relative" rAng="0" ptsTypes="AA">
                                      <p:cBhvr>
                                        <p:cTn id="22" dur="1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22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111E-6 -4.07407E-6 L -0.06406 -4.07407E-6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1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  <p:bldP spid="62" grpId="0" animBg="1"/>
      <p:bldP spid="79" grpId="0" animBg="1"/>
      <p:bldP spid="75" grpId="0" animBg="1"/>
      <p:bldP spid="84" grpId="0" animBg="1"/>
      <p:bldP spid="8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Freeform 62"/>
          <p:cNvSpPr/>
          <p:nvPr/>
        </p:nvSpPr>
        <p:spPr>
          <a:xfrm>
            <a:off x="5094529" y="2455089"/>
            <a:ext cx="3433117" cy="2639418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75871"/>
              <a:gd name="connsiteY0" fmla="*/ 1993910 h 2637269"/>
              <a:gd name="connsiteX1" fmla="*/ 433089 w 3575871"/>
              <a:gd name="connsiteY1" fmla="*/ 2154339 h 2637269"/>
              <a:gd name="connsiteX2" fmla="*/ 896363 w 3575871"/>
              <a:gd name="connsiteY2" fmla="*/ 2062744 h 2637269"/>
              <a:gd name="connsiteX3" fmla="*/ 1160075 w 3575871"/>
              <a:gd name="connsiteY3" fmla="*/ 1588173 h 2637269"/>
              <a:gd name="connsiteX4" fmla="*/ 1944523 w 3575871"/>
              <a:gd name="connsiteY4" fmla="*/ 1564077 h 2637269"/>
              <a:gd name="connsiteX5" fmla="*/ 2035139 w 3575871"/>
              <a:gd name="connsiteY5" fmla="*/ 1984207 h 2637269"/>
              <a:gd name="connsiteX6" fmla="*/ 1878621 w 3575871"/>
              <a:gd name="connsiteY6" fmla="*/ 2420813 h 2637269"/>
              <a:gd name="connsiteX7" fmla="*/ 2303898 w 3575871"/>
              <a:gd name="connsiteY7" fmla="*/ 2627376 h 2637269"/>
              <a:gd name="connsiteX8" fmla="*/ 2758834 w 3575871"/>
              <a:gd name="connsiteY8" fmla="*/ 2541909 h 2637269"/>
              <a:gd name="connsiteX9" fmla="*/ 2838536 w 3575871"/>
              <a:gd name="connsiteY9" fmla="*/ 2101389 h 2637269"/>
              <a:gd name="connsiteX10" fmla="*/ 3326627 w 3575871"/>
              <a:gd name="connsiteY10" fmla="*/ 2076059 h 2637269"/>
              <a:gd name="connsiteX11" fmla="*/ 3503329 w 3575871"/>
              <a:gd name="connsiteY11" fmla="*/ 1717302 h 2637269"/>
              <a:gd name="connsiteX12" fmla="*/ 3478376 w 3575871"/>
              <a:gd name="connsiteY12" fmla="*/ 1394720 h 2637269"/>
              <a:gd name="connsiteX13" fmla="*/ 2372819 w 3575871"/>
              <a:gd name="connsiteY13" fmla="*/ 571138 h 2637269"/>
              <a:gd name="connsiteX14" fmla="*/ 1464772 w 3575871"/>
              <a:gd name="connsiteY14" fmla="*/ 355 h 2637269"/>
              <a:gd name="connsiteX15" fmla="*/ 494664 w 3575871"/>
              <a:gd name="connsiteY15" fmla="*/ 649677 h 2637269"/>
              <a:gd name="connsiteX16" fmla="*/ 47377 w 3575871"/>
              <a:gd name="connsiteY16" fmla="*/ 1480722 h 2637269"/>
              <a:gd name="connsiteX17" fmla="*/ 56592 w 3575871"/>
              <a:gd name="connsiteY17" fmla="*/ 1993910 h 2637269"/>
              <a:gd name="connsiteX0" fmla="*/ 56592 w 3771225"/>
              <a:gd name="connsiteY0" fmla="*/ 1993910 h 2637269"/>
              <a:gd name="connsiteX1" fmla="*/ 433089 w 3771225"/>
              <a:gd name="connsiteY1" fmla="*/ 2154339 h 2637269"/>
              <a:gd name="connsiteX2" fmla="*/ 896363 w 3771225"/>
              <a:gd name="connsiteY2" fmla="*/ 2062744 h 2637269"/>
              <a:gd name="connsiteX3" fmla="*/ 1160075 w 3771225"/>
              <a:gd name="connsiteY3" fmla="*/ 1588173 h 2637269"/>
              <a:gd name="connsiteX4" fmla="*/ 1944523 w 3771225"/>
              <a:gd name="connsiteY4" fmla="*/ 1564077 h 2637269"/>
              <a:gd name="connsiteX5" fmla="*/ 2035139 w 3771225"/>
              <a:gd name="connsiteY5" fmla="*/ 1984207 h 2637269"/>
              <a:gd name="connsiteX6" fmla="*/ 1878621 w 3771225"/>
              <a:gd name="connsiteY6" fmla="*/ 2420813 h 2637269"/>
              <a:gd name="connsiteX7" fmla="*/ 2303898 w 3771225"/>
              <a:gd name="connsiteY7" fmla="*/ 2627376 h 2637269"/>
              <a:gd name="connsiteX8" fmla="*/ 2758834 w 3771225"/>
              <a:gd name="connsiteY8" fmla="*/ 2541909 h 2637269"/>
              <a:gd name="connsiteX9" fmla="*/ 2838536 w 3771225"/>
              <a:gd name="connsiteY9" fmla="*/ 2101389 h 2637269"/>
              <a:gd name="connsiteX10" fmla="*/ 3326627 w 3771225"/>
              <a:gd name="connsiteY10" fmla="*/ 2076059 h 2637269"/>
              <a:gd name="connsiteX11" fmla="*/ 3766800 w 3771225"/>
              <a:gd name="connsiteY11" fmla="*/ 1965275 h 2637269"/>
              <a:gd name="connsiteX12" fmla="*/ 3478376 w 3771225"/>
              <a:gd name="connsiteY12" fmla="*/ 1394720 h 2637269"/>
              <a:gd name="connsiteX13" fmla="*/ 2372819 w 3771225"/>
              <a:gd name="connsiteY13" fmla="*/ 571138 h 2637269"/>
              <a:gd name="connsiteX14" fmla="*/ 1464772 w 3771225"/>
              <a:gd name="connsiteY14" fmla="*/ 355 h 2637269"/>
              <a:gd name="connsiteX15" fmla="*/ 494664 w 3771225"/>
              <a:gd name="connsiteY15" fmla="*/ 649677 h 2637269"/>
              <a:gd name="connsiteX16" fmla="*/ 47377 w 3771225"/>
              <a:gd name="connsiteY16" fmla="*/ 1480722 h 2637269"/>
              <a:gd name="connsiteX17" fmla="*/ 56592 w 3771225"/>
              <a:gd name="connsiteY17" fmla="*/ 1993910 h 2637269"/>
              <a:gd name="connsiteX0" fmla="*/ 56592 w 3771225"/>
              <a:gd name="connsiteY0" fmla="*/ 1993910 h 2647117"/>
              <a:gd name="connsiteX1" fmla="*/ 433089 w 3771225"/>
              <a:gd name="connsiteY1" fmla="*/ 2154339 h 2647117"/>
              <a:gd name="connsiteX2" fmla="*/ 896363 w 3771225"/>
              <a:gd name="connsiteY2" fmla="*/ 2062744 h 2647117"/>
              <a:gd name="connsiteX3" fmla="*/ 1160075 w 3771225"/>
              <a:gd name="connsiteY3" fmla="*/ 1588173 h 2647117"/>
              <a:gd name="connsiteX4" fmla="*/ 1944523 w 3771225"/>
              <a:gd name="connsiteY4" fmla="*/ 1564077 h 2647117"/>
              <a:gd name="connsiteX5" fmla="*/ 2035139 w 3771225"/>
              <a:gd name="connsiteY5" fmla="*/ 1984207 h 2647117"/>
              <a:gd name="connsiteX6" fmla="*/ 1878621 w 3771225"/>
              <a:gd name="connsiteY6" fmla="*/ 2420813 h 2647117"/>
              <a:gd name="connsiteX7" fmla="*/ 2303898 w 3771225"/>
              <a:gd name="connsiteY7" fmla="*/ 2627376 h 2647117"/>
              <a:gd name="connsiteX8" fmla="*/ 2293885 w 3771225"/>
              <a:gd name="connsiteY8" fmla="*/ 2069211 h 2647117"/>
              <a:gd name="connsiteX9" fmla="*/ 2838536 w 3771225"/>
              <a:gd name="connsiteY9" fmla="*/ 2101389 h 2647117"/>
              <a:gd name="connsiteX10" fmla="*/ 3326627 w 3771225"/>
              <a:gd name="connsiteY10" fmla="*/ 2076059 h 2647117"/>
              <a:gd name="connsiteX11" fmla="*/ 3766800 w 3771225"/>
              <a:gd name="connsiteY11" fmla="*/ 1965275 h 2647117"/>
              <a:gd name="connsiteX12" fmla="*/ 3478376 w 3771225"/>
              <a:gd name="connsiteY12" fmla="*/ 1394720 h 2647117"/>
              <a:gd name="connsiteX13" fmla="*/ 2372819 w 3771225"/>
              <a:gd name="connsiteY13" fmla="*/ 571138 h 2647117"/>
              <a:gd name="connsiteX14" fmla="*/ 1464772 w 3771225"/>
              <a:gd name="connsiteY14" fmla="*/ 355 h 2647117"/>
              <a:gd name="connsiteX15" fmla="*/ 494664 w 3771225"/>
              <a:gd name="connsiteY15" fmla="*/ 649677 h 2647117"/>
              <a:gd name="connsiteX16" fmla="*/ 47377 w 3771225"/>
              <a:gd name="connsiteY16" fmla="*/ 1480722 h 2647117"/>
              <a:gd name="connsiteX17" fmla="*/ 56592 w 3771225"/>
              <a:gd name="connsiteY17" fmla="*/ 1993910 h 2647117"/>
              <a:gd name="connsiteX0" fmla="*/ 56592 w 3771225"/>
              <a:gd name="connsiteY0" fmla="*/ 1993910 h 2685174"/>
              <a:gd name="connsiteX1" fmla="*/ 433089 w 3771225"/>
              <a:gd name="connsiteY1" fmla="*/ 2154339 h 2685174"/>
              <a:gd name="connsiteX2" fmla="*/ 896363 w 3771225"/>
              <a:gd name="connsiteY2" fmla="*/ 2062744 h 2685174"/>
              <a:gd name="connsiteX3" fmla="*/ 1160075 w 3771225"/>
              <a:gd name="connsiteY3" fmla="*/ 1588173 h 2685174"/>
              <a:gd name="connsiteX4" fmla="*/ 1944523 w 3771225"/>
              <a:gd name="connsiteY4" fmla="*/ 1564077 h 2685174"/>
              <a:gd name="connsiteX5" fmla="*/ 2035139 w 3771225"/>
              <a:gd name="connsiteY5" fmla="*/ 1984207 h 2685174"/>
              <a:gd name="connsiteX6" fmla="*/ 398533 w 3771225"/>
              <a:gd name="connsiteY6" fmla="*/ 2537050 h 2685174"/>
              <a:gd name="connsiteX7" fmla="*/ 2303898 w 3771225"/>
              <a:gd name="connsiteY7" fmla="*/ 2627376 h 2685174"/>
              <a:gd name="connsiteX8" fmla="*/ 2293885 w 3771225"/>
              <a:gd name="connsiteY8" fmla="*/ 2069211 h 2685174"/>
              <a:gd name="connsiteX9" fmla="*/ 2838536 w 3771225"/>
              <a:gd name="connsiteY9" fmla="*/ 2101389 h 2685174"/>
              <a:gd name="connsiteX10" fmla="*/ 3326627 w 3771225"/>
              <a:gd name="connsiteY10" fmla="*/ 2076059 h 2685174"/>
              <a:gd name="connsiteX11" fmla="*/ 3766800 w 3771225"/>
              <a:gd name="connsiteY11" fmla="*/ 1965275 h 2685174"/>
              <a:gd name="connsiteX12" fmla="*/ 3478376 w 3771225"/>
              <a:gd name="connsiteY12" fmla="*/ 1394720 h 2685174"/>
              <a:gd name="connsiteX13" fmla="*/ 2372819 w 3771225"/>
              <a:gd name="connsiteY13" fmla="*/ 571138 h 2685174"/>
              <a:gd name="connsiteX14" fmla="*/ 1464772 w 3771225"/>
              <a:gd name="connsiteY14" fmla="*/ 355 h 2685174"/>
              <a:gd name="connsiteX15" fmla="*/ 494664 w 3771225"/>
              <a:gd name="connsiteY15" fmla="*/ 649677 h 2685174"/>
              <a:gd name="connsiteX16" fmla="*/ 47377 w 3771225"/>
              <a:gd name="connsiteY16" fmla="*/ 1480722 h 2685174"/>
              <a:gd name="connsiteX17" fmla="*/ 56592 w 3771225"/>
              <a:gd name="connsiteY17" fmla="*/ 1993910 h 2685174"/>
              <a:gd name="connsiteX0" fmla="*/ 56592 w 3771225"/>
              <a:gd name="connsiteY0" fmla="*/ 1993910 h 2681663"/>
              <a:gd name="connsiteX1" fmla="*/ 433089 w 3771225"/>
              <a:gd name="connsiteY1" fmla="*/ 2154339 h 2681663"/>
              <a:gd name="connsiteX2" fmla="*/ 896363 w 3771225"/>
              <a:gd name="connsiteY2" fmla="*/ 2062744 h 2681663"/>
              <a:gd name="connsiteX3" fmla="*/ 1160075 w 3771225"/>
              <a:gd name="connsiteY3" fmla="*/ 1588173 h 2681663"/>
              <a:gd name="connsiteX4" fmla="*/ 1944523 w 3771225"/>
              <a:gd name="connsiteY4" fmla="*/ 1564077 h 2681663"/>
              <a:gd name="connsiteX5" fmla="*/ 2035139 w 3771225"/>
              <a:gd name="connsiteY5" fmla="*/ 1984207 h 2681663"/>
              <a:gd name="connsiteX6" fmla="*/ 398533 w 3771225"/>
              <a:gd name="connsiteY6" fmla="*/ 2537050 h 2681663"/>
              <a:gd name="connsiteX7" fmla="*/ 2110169 w 3771225"/>
              <a:gd name="connsiteY7" fmla="*/ 2650624 h 2681663"/>
              <a:gd name="connsiteX8" fmla="*/ 2293885 w 3771225"/>
              <a:gd name="connsiteY8" fmla="*/ 2069211 h 2681663"/>
              <a:gd name="connsiteX9" fmla="*/ 2838536 w 3771225"/>
              <a:gd name="connsiteY9" fmla="*/ 2101389 h 2681663"/>
              <a:gd name="connsiteX10" fmla="*/ 3326627 w 3771225"/>
              <a:gd name="connsiteY10" fmla="*/ 2076059 h 2681663"/>
              <a:gd name="connsiteX11" fmla="*/ 3766800 w 3771225"/>
              <a:gd name="connsiteY11" fmla="*/ 1965275 h 2681663"/>
              <a:gd name="connsiteX12" fmla="*/ 3478376 w 3771225"/>
              <a:gd name="connsiteY12" fmla="*/ 1394720 h 2681663"/>
              <a:gd name="connsiteX13" fmla="*/ 2372819 w 3771225"/>
              <a:gd name="connsiteY13" fmla="*/ 571138 h 2681663"/>
              <a:gd name="connsiteX14" fmla="*/ 1464772 w 3771225"/>
              <a:gd name="connsiteY14" fmla="*/ 355 h 2681663"/>
              <a:gd name="connsiteX15" fmla="*/ 494664 w 3771225"/>
              <a:gd name="connsiteY15" fmla="*/ 649677 h 2681663"/>
              <a:gd name="connsiteX16" fmla="*/ 47377 w 3771225"/>
              <a:gd name="connsiteY16" fmla="*/ 1480722 h 2681663"/>
              <a:gd name="connsiteX17" fmla="*/ 56592 w 3771225"/>
              <a:gd name="connsiteY17" fmla="*/ 1993910 h 2681663"/>
              <a:gd name="connsiteX0" fmla="*/ 65700 w 3780333"/>
              <a:gd name="connsiteY0" fmla="*/ 1995447 h 2683200"/>
              <a:gd name="connsiteX1" fmla="*/ 442197 w 3780333"/>
              <a:gd name="connsiteY1" fmla="*/ 2155876 h 2683200"/>
              <a:gd name="connsiteX2" fmla="*/ 905471 w 3780333"/>
              <a:gd name="connsiteY2" fmla="*/ 2064281 h 2683200"/>
              <a:gd name="connsiteX3" fmla="*/ 1169183 w 3780333"/>
              <a:gd name="connsiteY3" fmla="*/ 1589710 h 2683200"/>
              <a:gd name="connsiteX4" fmla="*/ 1953631 w 3780333"/>
              <a:gd name="connsiteY4" fmla="*/ 1565614 h 2683200"/>
              <a:gd name="connsiteX5" fmla="*/ 2044247 w 3780333"/>
              <a:gd name="connsiteY5" fmla="*/ 1985744 h 2683200"/>
              <a:gd name="connsiteX6" fmla="*/ 407641 w 3780333"/>
              <a:gd name="connsiteY6" fmla="*/ 2538587 h 2683200"/>
              <a:gd name="connsiteX7" fmla="*/ 2119277 w 3780333"/>
              <a:gd name="connsiteY7" fmla="*/ 2652161 h 2683200"/>
              <a:gd name="connsiteX8" fmla="*/ 2302993 w 3780333"/>
              <a:gd name="connsiteY8" fmla="*/ 2070748 h 2683200"/>
              <a:gd name="connsiteX9" fmla="*/ 2847644 w 3780333"/>
              <a:gd name="connsiteY9" fmla="*/ 2102926 h 2683200"/>
              <a:gd name="connsiteX10" fmla="*/ 3335735 w 3780333"/>
              <a:gd name="connsiteY10" fmla="*/ 2077596 h 2683200"/>
              <a:gd name="connsiteX11" fmla="*/ 3775908 w 3780333"/>
              <a:gd name="connsiteY11" fmla="*/ 1966812 h 2683200"/>
              <a:gd name="connsiteX12" fmla="*/ 3487484 w 3780333"/>
              <a:gd name="connsiteY12" fmla="*/ 1396257 h 2683200"/>
              <a:gd name="connsiteX13" fmla="*/ 2381927 w 3780333"/>
              <a:gd name="connsiteY13" fmla="*/ 572675 h 2683200"/>
              <a:gd name="connsiteX14" fmla="*/ 1473880 w 3780333"/>
              <a:gd name="connsiteY14" fmla="*/ 1892 h 2683200"/>
              <a:gd name="connsiteX15" fmla="*/ 635508 w 3780333"/>
              <a:gd name="connsiteY15" fmla="*/ 434238 h 2683200"/>
              <a:gd name="connsiteX16" fmla="*/ 56485 w 3780333"/>
              <a:gd name="connsiteY16" fmla="*/ 1482259 h 2683200"/>
              <a:gd name="connsiteX17" fmla="*/ 65700 w 3780333"/>
              <a:gd name="connsiteY17" fmla="*/ 1995447 h 2683200"/>
              <a:gd name="connsiteX0" fmla="*/ 8206 w 3722839"/>
              <a:gd name="connsiteY0" fmla="*/ 1995447 h 2683200"/>
              <a:gd name="connsiteX1" fmla="*/ 384703 w 3722839"/>
              <a:gd name="connsiteY1" fmla="*/ 2155876 h 2683200"/>
              <a:gd name="connsiteX2" fmla="*/ 847977 w 3722839"/>
              <a:gd name="connsiteY2" fmla="*/ 2064281 h 2683200"/>
              <a:gd name="connsiteX3" fmla="*/ 1111689 w 3722839"/>
              <a:gd name="connsiteY3" fmla="*/ 1589710 h 2683200"/>
              <a:gd name="connsiteX4" fmla="*/ 1896137 w 3722839"/>
              <a:gd name="connsiteY4" fmla="*/ 1565614 h 2683200"/>
              <a:gd name="connsiteX5" fmla="*/ 1986753 w 3722839"/>
              <a:gd name="connsiteY5" fmla="*/ 1985744 h 2683200"/>
              <a:gd name="connsiteX6" fmla="*/ 350147 w 3722839"/>
              <a:gd name="connsiteY6" fmla="*/ 2538587 h 2683200"/>
              <a:gd name="connsiteX7" fmla="*/ 2061783 w 3722839"/>
              <a:gd name="connsiteY7" fmla="*/ 2652161 h 2683200"/>
              <a:gd name="connsiteX8" fmla="*/ 2245499 w 3722839"/>
              <a:gd name="connsiteY8" fmla="*/ 2070748 h 2683200"/>
              <a:gd name="connsiteX9" fmla="*/ 2790150 w 3722839"/>
              <a:gd name="connsiteY9" fmla="*/ 2102926 h 2683200"/>
              <a:gd name="connsiteX10" fmla="*/ 3278241 w 3722839"/>
              <a:gd name="connsiteY10" fmla="*/ 2077596 h 2683200"/>
              <a:gd name="connsiteX11" fmla="*/ 3718414 w 3722839"/>
              <a:gd name="connsiteY11" fmla="*/ 1966812 h 2683200"/>
              <a:gd name="connsiteX12" fmla="*/ 3429990 w 3722839"/>
              <a:gd name="connsiteY12" fmla="*/ 1396257 h 2683200"/>
              <a:gd name="connsiteX13" fmla="*/ 2324433 w 3722839"/>
              <a:gd name="connsiteY13" fmla="*/ 572675 h 2683200"/>
              <a:gd name="connsiteX14" fmla="*/ 1416386 w 3722839"/>
              <a:gd name="connsiteY14" fmla="*/ 1892 h 2683200"/>
              <a:gd name="connsiteX15" fmla="*/ 578014 w 3722839"/>
              <a:gd name="connsiteY15" fmla="*/ 434238 h 2683200"/>
              <a:gd name="connsiteX16" fmla="*/ 161723 w 3722839"/>
              <a:gd name="connsiteY16" fmla="*/ 831331 h 2683200"/>
              <a:gd name="connsiteX17" fmla="*/ 8206 w 3722839"/>
              <a:gd name="connsiteY17" fmla="*/ 1995447 h 2683200"/>
              <a:gd name="connsiteX0" fmla="*/ 342778 w 3561465"/>
              <a:gd name="connsiteY0" fmla="*/ 1057800 h 2683200"/>
              <a:gd name="connsiteX1" fmla="*/ 223329 w 3561465"/>
              <a:gd name="connsiteY1" fmla="*/ 2155876 h 2683200"/>
              <a:gd name="connsiteX2" fmla="*/ 686603 w 3561465"/>
              <a:gd name="connsiteY2" fmla="*/ 2064281 h 2683200"/>
              <a:gd name="connsiteX3" fmla="*/ 950315 w 3561465"/>
              <a:gd name="connsiteY3" fmla="*/ 1589710 h 2683200"/>
              <a:gd name="connsiteX4" fmla="*/ 1734763 w 3561465"/>
              <a:gd name="connsiteY4" fmla="*/ 1565614 h 2683200"/>
              <a:gd name="connsiteX5" fmla="*/ 1825379 w 3561465"/>
              <a:gd name="connsiteY5" fmla="*/ 1985744 h 2683200"/>
              <a:gd name="connsiteX6" fmla="*/ 188773 w 3561465"/>
              <a:gd name="connsiteY6" fmla="*/ 2538587 h 2683200"/>
              <a:gd name="connsiteX7" fmla="*/ 1900409 w 3561465"/>
              <a:gd name="connsiteY7" fmla="*/ 2652161 h 2683200"/>
              <a:gd name="connsiteX8" fmla="*/ 2084125 w 3561465"/>
              <a:gd name="connsiteY8" fmla="*/ 2070748 h 2683200"/>
              <a:gd name="connsiteX9" fmla="*/ 2628776 w 3561465"/>
              <a:gd name="connsiteY9" fmla="*/ 2102926 h 2683200"/>
              <a:gd name="connsiteX10" fmla="*/ 3116867 w 3561465"/>
              <a:gd name="connsiteY10" fmla="*/ 2077596 h 2683200"/>
              <a:gd name="connsiteX11" fmla="*/ 3557040 w 3561465"/>
              <a:gd name="connsiteY11" fmla="*/ 1966812 h 2683200"/>
              <a:gd name="connsiteX12" fmla="*/ 3268616 w 3561465"/>
              <a:gd name="connsiteY12" fmla="*/ 1396257 h 2683200"/>
              <a:gd name="connsiteX13" fmla="*/ 2163059 w 3561465"/>
              <a:gd name="connsiteY13" fmla="*/ 572675 h 2683200"/>
              <a:gd name="connsiteX14" fmla="*/ 1255012 w 3561465"/>
              <a:gd name="connsiteY14" fmla="*/ 1892 h 2683200"/>
              <a:gd name="connsiteX15" fmla="*/ 416640 w 3561465"/>
              <a:gd name="connsiteY15" fmla="*/ 434238 h 2683200"/>
              <a:gd name="connsiteX16" fmla="*/ 349 w 3561465"/>
              <a:gd name="connsiteY16" fmla="*/ 831331 h 2683200"/>
              <a:gd name="connsiteX17" fmla="*/ 342778 w 3561465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686724 w 3561586"/>
              <a:gd name="connsiteY2" fmla="*/ 2064281 h 2683200"/>
              <a:gd name="connsiteX3" fmla="*/ 950436 w 3561586"/>
              <a:gd name="connsiteY3" fmla="*/ 1589710 h 2683200"/>
              <a:gd name="connsiteX4" fmla="*/ 1734884 w 3561586"/>
              <a:gd name="connsiteY4" fmla="*/ 1565614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895951 w 3561586"/>
              <a:gd name="connsiteY2" fmla="*/ 1173129 h 2683200"/>
              <a:gd name="connsiteX3" fmla="*/ 950436 w 3561586"/>
              <a:gd name="connsiteY3" fmla="*/ 1589710 h 2683200"/>
              <a:gd name="connsiteX4" fmla="*/ 1734884 w 3561586"/>
              <a:gd name="connsiteY4" fmla="*/ 1565614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895951 w 3561586"/>
              <a:gd name="connsiteY2" fmla="*/ 1173129 h 2683200"/>
              <a:gd name="connsiteX3" fmla="*/ 601724 w 3561586"/>
              <a:gd name="connsiteY3" fmla="*/ 2039161 h 2683200"/>
              <a:gd name="connsiteX4" fmla="*/ 1734884 w 3561586"/>
              <a:gd name="connsiteY4" fmla="*/ 1565614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895951 w 3561586"/>
              <a:gd name="connsiteY2" fmla="*/ 1173129 h 2683200"/>
              <a:gd name="connsiteX3" fmla="*/ 601724 w 3561586"/>
              <a:gd name="connsiteY3" fmla="*/ 2039161 h 2683200"/>
              <a:gd name="connsiteX4" fmla="*/ 262545 w 3561586"/>
              <a:gd name="connsiteY4" fmla="*/ 2193295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75295"/>
              <a:gd name="connsiteX1" fmla="*/ 734894 w 3561586"/>
              <a:gd name="connsiteY1" fmla="*/ 1047748 h 2675295"/>
              <a:gd name="connsiteX2" fmla="*/ 895951 w 3561586"/>
              <a:gd name="connsiteY2" fmla="*/ 1173129 h 2675295"/>
              <a:gd name="connsiteX3" fmla="*/ 601724 w 3561586"/>
              <a:gd name="connsiteY3" fmla="*/ 2039161 h 2675295"/>
              <a:gd name="connsiteX4" fmla="*/ 262545 w 3561586"/>
              <a:gd name="connsiteY4" fmla="*/ 2193295 h 2675295"/>
              <a:gd name="connsiteX5" fmla="*/ 105189 w 3561586"/>
              <a:gd name="connsiteY5" fmla="*/ 2342205 h 2675295"/>
              <a:gd name="connsiteX6" fmla="*/ 188894 w 3561586"/>
              <a:gd name="connsiteY6" fmla="*/ 2538587 h 2675295"/>
              <a:gd name="connsiteX7" fmla="*/ 1900530 w 3561586"/>
              <a:gd name="connsiteY7" fmla="*/ 2652161 h 2675295"/>
              <a:gd name="connsiteX8" fmla="*/ 2084246 w 3561586"/>
              <a:gd name="connsiteY8" fmla="*/ 2070748 h 2675295"/>
              <a:gd name="connsiteX9" fmla="*/ 2628897 w 3561586"/>
              <a:gd name="connsiteY9" fmla="*/ 2102926 h 2675295"/>
              <a:gd name="connsiteX10" fmla="*/ 3116988 w 3561586"/>
              <a:gd name="connsiteY10" fmla="*/ 2077596 h 2675295"/>
              <a:gd name="connsiteX11" fmla="*/ 3557161 w 3561586"/>
              <a:gd name="connsiteY11" fmla="*/ 1966812 h 2675295"/>
              <a:gd name="connsiteX12" fmla="*/ 3268737 w 3561586"/>
              <a:gd name="connsiteY12" fmla="*/ 1396257 h 2675295"/>
              <a:gd name="connsiteX13" fmla="*/ 2163180 w 3561586"/>
              <a:gd name="connsiteY13" fmla="*/ 572675 h 2675295"/>
              <a:gd name="connsiteX14" fmla="*/ 1255133 w 3561586"/>
              <a:gd name="connsiteY14" fmla="*/ 1892 h 2675295"/>
              <a:gd name="connsiteX15" fmla="*/ 416761 w 3561586"/>
              <a:gd name="connsiteY15" fmla="*/ 434238 h 2675295"/>
              <a:gd name="connsiteX16" fmla="*/ 470 w 3561586"/>
              <a:gd name="connsiteY16" fmla="*/ 831331 h 2675295"/>
              <a:gd name="connsiteX17" fmla="*/ 342899 w 3561586"/>
              <a:gd name="connsiteY17" fmla="*/ 1057800 h 2675295"/>
              <a:gd name="connsiteX0" fmla="*/ 343342 w 3562029"/>
              <a:gd name="connsiteY0" fmla="*/ 1057331 h 2674826"/>
              <a:gd name="connsiteX1" fmla="*/ 735337 w 3562029"/>
              <a:gd name="connsiteY1" fmla="*/ 1047279 h 2674826"/>
              <a:gd name="connsiteX2" fmla="*/ 896394 w 3562029"/>
              <a:gd name="connsiteY2" fmla="*/ 1172660 h 2674826"/>
              <a:gd name="connsiteX3" fmla="*/ 602167 w 3562029"/>
              <a:gd name="connsiteY3" fmla="*/ 2038692 h 2674826"/>
              <a:gd name="connsiteX4" fmla="*/ 262988 w 3562029"/>
              <a:gd name="connsiteY4" fmla="*/ 2192826 h 2674826"/>
              <a:gd name="connsiteX5" fmla="*/ 105632 w 3562029"/>
              <a:gd name="connsiteY5" fmla="*/ 2341736 h 2674826"/>
              <a:gd name="connsiteX6" fmla="*/ 189337 w 3562029"/>
              <a:gd name="connsiteY6" fmla="*/ 2538118 h 2674826"/>
              <a:gd name="connsiteX7" fmla="*/ 1900973 w 3562029"/>
              <a:gd name="connsiteY7" fmla="*/ 2651692 h 2674826"/>
              <a:gd name="connsiteX8" fmla="*/ 2084689 w 3562029"/>
              <a:gd name="connsiteY8" fmla="*/ 2070279 h 2674826"/>
              <a:gd name="connsiteX9" fmla="*/ 2629340 w 3562029"/>
              <a:gd name="connsiteY9" fmla="*/ 2102457 h 2674826"/>
              <a:gd name="connsiteX10" fmla="*/ 3117431 w 3562029"/>
              <a:gd name="connsiteY10" fmla="*/ 2077127 h 2674826"/>
              <a:gd name="connsiteX11" fmla="*/ 3557604 w 3562029"/>
              <a:gd name="connsiteY11" fmla="*/ 1966343 h 2674826"/>
              <a:gd name="connsiteX12" fmla="*/ 3269180 w 3562029"/>
              <a:gd name="connsiteY12" fmla="*/ 1395788 h 2674826"/>
              <a:gd name="connsiteX13" fmla="*/ 2163623 w 3562029"/>
              <a:gd name="connsiteY13" fmla="*/ 572206 h 2674826"/>
              <a:gd name="connsiteX14" fmla="*/ 1255576 w 3562029"/>
              <a:gd name="connsiteY14" fmla="*/ 1423 h 2674826"/>
              <a:gd name="connsiteX15" fmla="*/ 448200 w 3562029"/>
              <a:gd name="connsiteY15" fmla="*/ 449268 h 2674826"/>
              <a:gd name="connsiteX16" fmla="*/ 913 w 3562029"/>
              <a:gd name="connsiteY16" fmla="*/ 830862 h 2674826"/>
              <a:gd name="connsiteX17" fmla="*/ 343342 w 3562029"/>
              <a:gd name="connsiteY17" fmla="*/ 1057331 h 2674826"/>
              <a:gd name="connsiteX0" fmla="*/ 343342 w 3559990"/>
              <a:gd name="connsiteY0" fmla="*/ 1057331 h 2674826"/>
              <a:gd name="connsiteX1" fmla="*/ 735337 w 3559990"/>
              <a:gd name="connsiteY1" fmla="*/ 1047279 h 2674826"/>
              <a:gd name="connsiteX2" fmla="*/ 896394 w 3559990"/>
              <a:gd name="connsiteY2" fmla="*/ 1172660 h 2674826"/>
              <a:gd name="connsiteX3" fmla="*/ 602167 w 3559990"/>
              <a:gd name="connsiteY3" fmla="*/ 2038692 h 2674826"/>
              <a:gd name="connsiteX4" fmla="*/ 262988 w 3559990"/>
              <a:gd name="connsiteY4" fmla="*/ 2192826 h 2674826"/>
              <a:gd name="connsiteX5" fmla="*/ 105632 w 3559990"/>
              <a:gd name="connsiteY5" fmla="*/ 2341736 h 2674826"/>
              <a:gd name="connsiteX6" fmla="*/ 189337 w 3559990"/>
              <a:gd name="connsiteY6" fmla="*/ 2538118 h 2674826"/>
              <a:gd name="connsiteX7" fmla="*/ 1900973 w 3559990"/>
              <a:gd name="connsiteY7" fmla="*/ 2651692 h 2674826"/>
              <a:gd name="connsiteX8" fmla="*/ 2084689 w 3559990"/>
              <a:gd name="connsiteY8" fmla="*/ 2070279 h 2674826"/>
              <a:gd name="connsiteX9" fmla="*/ 2629340 w 3559990"/>
              <a:gd name="connsiteY9" fmla="*/ 2102457 h 2674826"/>
              <a:gd name="connsiteX10" fmla="*/ 3117431 w 3559990"/>
              <a:gd name="connsiteY10" fmla="*/ 2077127 h 2674826"/>
              <a:gd name="connsiteX11" fmla="*/ 3557604 w 3559990"/>
              <a:gd name="connsiteY11" fmla="*/ 1966343 h 2674826"/>
              <a:gd name="connsiteX12" fmla="*/ 3238184 w 3559990"/>
              <a:gd name="connsiteY12" fmla="*/ 1295049 h 2674826"/>
              <a:gd name="connsiteX13" fmla="*/ 2163623 w 3559990"/>
              <a:gd name="connsiteY13" fmla="*/ 572206 h 2674826"/>
              <a:gd name="connsiteX14" fmla="*/ 1255576 w 3559990"/>
              <a:gd name="connsiteY14" fmla="*/ 1423 h 2674826"/>
              <a:gd name="connsiteX15" fmla="*/ 448200 w 3559990"/>
              <a:gd name="connsiteY15" fmla="*/ 449268 h 2674826"/>
              <a:gd name="connsiteX16" fmla="*/ 913 w 3559990"/>
              <a:gd name="connsiteY16" fmla="*/ 830862 h 2674826"/>
              <a:gd name="connsiteX17" fmla="*/ 343342 w 3559990"/>
              <a:gd name="connsiteY17" fmla="*/ 1057331 h 2674826"/>
              <a:gd name="connsiteX0" fmla="*/ 343342 w 3563532"/>
              <a:gd name="connsiteY0" fmla="*/ 1057331 h 2674826"/>
              <a:gd name="connsiteX1" fmla="*/ 735337 w 3563532"/>
              <a:gd name="connsiteY1" fmla="*/ 1047279 h 2674826"/>
              <a:gd name="connsiteX2" fmla="*/ 896394 w 3563532"/>
              <a:gd name="connsiteY2" fmla="*/ 1172660 h 2674826"/>
              <a:gd name="connsiteX3" fmla="*/ 602167 w 3563532"/>
              <a:gd name="connsiteY3" fmla="*/ 2038692 h 2674826"/>
              <a:gd name="connsiteX4" fmla="*/ 262988 w 3563532"/>
              <a:gd name="connsiteY4" fmla="*/ 2192826 h 2674826"/>
              <a:gd name="connsiteX5" fmla="*/ 105632 w 3563532"/>
              <a:gd name="connsiteY5" fmla="*/ 2341736 h 2674826"/>
              <a:gd name="connsiteX6" fmla="*/ 189337 w 3563532"/>
              <a:gd name="connsiteY6" fmla="*/ 2538118 h 2674826"/>
              <a:gd name="connsiteX7" fmla="*/ 1900973 w 3563532"/>
              <a:gd name="connsiteY7" fmla="*/ 2651692 h 2674826"/>
              <a:gd name="connsiteX8" fmla="*/ 2084689 w 3563532"/>
              <a:gd name="connsiteY8" fmla="*/ 2070279 h 2674826"/>
              <a:gd name="connsiteX9" fmla="*/ 2629340 w 3563532"/>
              <a:gd name="connsiteY9" fmla="*/ 2102457 h 2674826"/>
              <a:gd name="connsiteX10" fmla="*/ 3117431 w 3563532"/>
              <a:gd name="connsiteY10" fmla="*/ 2077127 h 2674826"/>
              <a:gd name="connsiteX11" fmla="*/ 3557604 w 3563532"/>
              <a:gd name="connsiteY11" fmla="*/ 1966343 h 2674826"/>
              <a:gd name="connsiteX12" fmla="*/ 3238184 w 3563532"/>
              <a:gd name="connsiteY12" fmla="*/ 1295049 h 2674826"/>
              <a:gd name="connsiteX13" fmla="*/ 2163623 w 3563532"/>
              <a:gd name="connsiteY13" fmla="*/ 572206 h 2674826"/>
              <a:gd name="connsiteX14" fmla="*/ 1255576 w 3563532"/>
              <a:gd name="connsiteY14" fmla="*/ 1423 h 2674826"/>
              <a:gd name="connsiteX15" fmla="*/ 448200 w 3563532"/>
              <a:gd name="connsiteY15" fmla="*/ 449268 h 2674826"/>
              <a:gd name="connsiteX16" fmla="*/ 913 w 3563532"/>
              <a:gd name="connsiteY16" fmla="*/ 830862 h 2674826"/>
              <a:gd name="connsiteX17" fmla="*/ 343342 w 3563532"/>
              <a:gd name="connsiteY17" fmla="*/ 1057331 h 2674826"/>
              <a:gd name="connsiteX0" fmla="*/ 343342 w 3557775"/>
              <a:gd name="connsiteY0" fmla="*/ 1057331 h 2674826"/>
              <a:gd name="connsiteX1" fmla="*/ 735337 w 3557775"/>
              <a:gd name="connsiteY1" fmla="*/ 1047279 h 2674826"/>
              <a:gd name="connsiteX2" fmla="*/ 896394 w 3557775"/>
              <a:gd name="connsiteY2" fmla="*/ 1172660 h 2674826"/>
              <a:gd name="connsiteX3" fmla="*/ 602167 w 3557775"/>
              <a:gd name="connsiteY3" fmla="*/ 2038692 h 2674826"/>
              <a:gd name="connsiteX4" fmla="*/ 262988 w 3557775"/>
              <a:gd name="connsiteY4" fmla="*/ 2192826 h 2674826"/>
              <a:gd name="connsiteX5" fmla="*/ 105632 w 3557775"/>
              <a:gd name="connsiteY5" fmla="*/ 2341736 h 2674826"/>
              <a:gd name="connsiteX6" fmla="*/ 189337 w 3557775"/>
              <a:gd name="connsiteY6" fmla="*/ 2538118 h 2674826"/>
              <a:gd name="connsiteX7" fmla="*/ 1900973 w 3557775"/>
              <a:gd name="connsiteY7" fmla="*/ 2651692 h 2674826"/>
              <a:gd name="connsiteX8" fmla="*/ 2084689 w 3557775"/>
              <a:gd name="connsiteY8" fmla="*/ 2070279 h 2674826"/>
              <a:gd name="connsiteX9" fmla="*/ 2629340 w 3557775"/>
              <a:gd name="connsiteY9" fmla="*/ 2102457 h 2674826"/>
              <a:gd name="connsiteX10" fmla="*/ 3117431 w 3557775"/>
              <a:gd name="connsiteY10" fmla="*/ 2077127 h 2674826"/>
              <a:gd name="connsiteX11" fmla="*/ 3557604 w 3557775"/>
              <a:gd name="connsiteY11" fmla="*/ 1966343 h 2674826"/>
              <a:gd name="connsiteX12" fmla="*/ 3067702 w 3557775"/>
              <a:gd name="connsiteY12" fmla="*/ 1147815 h 2674826"/>
              <a:gd name="connsiteX13" fmla="*/ 2163623 w 3557775"/>
              <a:gd name="connsiteY13" fmla="*/ 572206 h 2674826"/>
              <a:gd name="connsiteX14" fmla="*/ 1255576 w 3557775"/>
              <a:gd name="connsiteY14" fmla="*/ 1423 h 2674826"/>
              <a:gd name="connsiteX15" fmla="*/ 448200 w 3557775"/>
              <a:gd name="connsiteY15" fmla="*/ 449268 h 2674826"/>
              <a:gd name="connsiteX16" fmla="*/ 913 w 3557775"/>
              <a:gd name="connsiteY16" fmla="*/ 830862 h 2674826"/>
              <a:gd name="connsiteX17" fmla="*/ 343342 w 3557775"/>
              <a:gd name="connsiteY17" fmla="*/ 1057331 h 2674826"/>
              <a:gd name="connsiteX0" fmla="*/ 343342 w 3557775"/>
              <a:gd name="connsiteY0" fmla="*/ 1057331 h 2674826"/>
              <a:gd name="connsiteX1" fmla="*/ 735337 w 3557775"/>
              <a:gd name="connsiteY1" fmla="*/ 1047279 h 2674826"/>
              <a:gd name="connsiteX2" fmla="*/ 896394 w 3557775"/>
              <a:gd name="connsiteY2" fmla="*/ 1172660 h 2674826"/>
              <a:gd name="connsiteX3" fmla="*/ 602167 w 3557775"/>
              <a:gd name="connsiteY3" fmla="*/ 2038692 h 2674826"/>
              <a:gd name="connsiteX4" fmla="*/ 262988 w 3557775"/>
              <a:gd name="connsiteY4" fmla="*/ 2192826 h 2674826"/>
              <a:gd name="connsiteX5" fmla="*/ 105632 w 3557775"/>
              <a:gd name="connsiteY5" fmla="*/ 2341736 h 2674826"/>
              <a:gd name="connsiteX6" fmla="*/ 189337 w 3557775"/>
              <a:gd name="connsiteY6" fmla="*/ 2538118 h 2674826"/>
              <a:gd name="connsiteX7" fmla="*/ 1900973 w 3557775"/>
              <a:gd name="connsiteY7" fmla="*/ 2651692 h 2674826"/>
              <a:gd name="connsiteX8" fmla="*/ 2084689 w 3557775"/>
              <a:gd name="connsiteY8" fmla="*/ 2070279 h 2674826"/>
              <a:gd name="connsiteX9" fmla="*/ 2629340 w 3557775"/>
              <a:gd name="connsiteY9" fmla="*/ 2102457 h 2674826"/>
              <a:gd name="connsiteX10" fmla="*/ 3117431 w 3557775"/>
              <a:gd name="connsiteY10" fmla="*/ 2077127 h 2674826"/>
              <a:gd name="connsiteX11" fmla="*/ 3557604 w 3557775"/>
              <a:gd name="connsiteY11" fmla="*/ 1966343 h 2674826"/>
              <a:gd name="connsiteX12" fmla="*/ 3067702 w 3557775"/>
              <a:gd name="connsiteY12" fmla="*/ 1147815 h 2674826"/>
              <a:gd name="connsiteX13" fmla="*/ 2163623 w 3557775"/>
              <a:gd name="connsiteY13" fmla="*/ 572206 h 2674826"/>
              <a:gd name="connsiteX14" fmla="*/ 1255576 w 3557775"/>
              <a:gd name="connsiteY14" fmla="*/ 1423 h 2674826"/>
              <a:gd name="connsiteX15" fmla="*/ 448200 w 3557775"/>
              <a:gd name="connsiteY15" fmla="*/ 449268 h 2674826"/>
              <a:gd name="connsiteX16" fmla="*/ 913 w 3557775"/>
              <a:gd name="connsiteY16" fmla="*/ 830862 h 2674826"/>
              <a:gd name="connsiteX17" fmla="*/ 343342 w 3557775"/>
              <a:gd name="connsiteY17" fmla="*/ 1057331 h 2674826"/>
              <a:gd name="connsiteX0" fmla="*/ 343342 w 3557775"/>
              <a:gd name="connsiteY0" fmla="*/ 1056875 h 2674370"/>
              <a:gd name="connsiteX1" fmla="*/ 735337 w 3557775"/>
              <a:gd name="connsiteY1" fmla="*/ 1046823 h 2674370"/>
              <a:gd name="connsiteX2" fmla="*/ 896394 w 3557775"/>
              <a:gd name="connsiteY2" fmla="*/ 1172204 h 2674370"/>
              <a:gd name="connsiteX3" fmla="*/ 602167 w 3557775"/>
              <a:gd name="connsiteY3" fmla="*/ 2038236 h 2674370"/>
              <a:gd name="connsiteX4" fmla="*/ 262988 w 3557775"/>
              <a:gd name="connsiteY4" fmla="*/ 2192370 h 2674370"/>
              <a:gd name="connsiteX5" fmla="*/ 105632 w 3557775"/>
              <a:gd name="connsiteY5" fmla="*/ 2341280 h 2674370"/>
              <a:gd name="connsiteX6" fmla="*/ 189337 w 3557775"/>
              <a:gd name="connsiteY6" fmla="*/ 2537662 h 2674370"/>
              <a:gd name="connsiteX7" fmla="*/ 1900973 w 3557775"/>
              <a:gd name="connsiteY7" fmla="*/ 2651236 h 2674370"/>
              <a:gd name="connsiteX8" fmla="*/ 2084689 w 3557775"/>
              <a:gd name="connsiteY8" fmla="*/ 2069823 h 2674370"/>
              <a:gd name="connsiteX9" fmla="*/ 2629340 w 3557775"/>
              <a:gd name="connsiteY9" fmla="*/ 2102001 h 2674370"/>
              <a:gd name="connsiteX10" fmla="*/ 3117431 w 3557775"/>
              <a:gd name="connsiteY10" fmla="*/ 2076671 h 2674370"/>
              <a:gd name="connsiteX11" fmla="*/ 3557604 w 3557775"/>
              <a:gd name="connsiteY11" fmla="*/ 1965887 h 2674370"/>
              <a:gd name="connsiteX12" fmla="*/ 3067702 w 3557775"/>
              <a:gd name="connsiteY12" fmla="*/ 1147359 h 2674370"/>
              <a:gd name="connsiteX13" fmla="*/ 2179121 w 3557775"/>
              <a:gd name="connsiteY13" fmla="*/ 548503 h 2674370"/>
              <a:gd name="connsiteX14" fmla="*/ 1255576 w 3557775"/>
              <a:gd name="connsiteY14" fmla="*/ 967 h 2674370"/>
              <a:gd name="connsiteX15" fmla="*/ 448200 w 3557775"/>
              <a:gd name="connsiteY15" fmla="*/ 448812 h 2674370"/>
              <a:gd name="connsiteX16" fmla="*/ 913 w 3557775"/>
              <a:gd name="connsiteY16" fmla="*/ 830406 h 2674370"/>
              <a:gd name="connsiteX17" fmla="*/ 343342 w 3557775"/>
              <a:gd name="connsiteY17" fmla="*/ 1056875 h 2674370"/>
              <a:gd name="connsiteX0" fmla="*/ 343342 w 3557775"/>
              <a:gd name="connsiteY0" fmla="*/ 1056875 h 2674370"/>
              <a:gd name="connsiteX1" fmla="*/ 735337 w 3557775"/>
              <a:gd name="connsiteY1" fmla="*/ 1046823 h 2674370"/>
              <a:gd name="connsiteX2" fmla="*/ 896394 w 3557775"/>
              <a:gd name="connsiteY2" fmla="*/ 1172204 h 2674370"/>
              <a:gd name="connsiteX3" fmla="*/ 602167 w 3557775"/>
              <a:gd name="connsiteY3" fmla="*/ 2038236 h 2674370"/>
              <a:gd name="connsiteX4" fmla="*/ 262988 w 3557775"/>
              <a:gd name="connsiteY4" fmla="*/ 2192370 h 2674370"/>
              <a:gd name="connsiteX5" fmla="*/ 105632 w 3557775"/>
              <a:gd name="connsiteY5" fmla="*/ 2341280 h 2674370"/>
              <a:gd name="connsiteX6" fmla="*/ 189337 w 3557775"/>
              <a:gd name="connsiteY6" fmla="*/ 2537662 h 2674370"/>
              <a:gd name="connsiteX7" fmla="*/ 1900973 w 3557775"/>
              <a:gd name="connsiteY7" fmla="*/ 2651236 h 2674370"/>
              <a:gd name="connsiteX8" fmla="*/ 2084689 w 3557775"/>
              <a:gd name="connsiteY8" fmla="*/ 2069823 h 2674370"/>
              <a:gd name="connsiteX9" fmla="*/ 2629340 w 3557775"/>
              <a:gd name="connsiteY9" fmla="*/ 2102001 h 2674370"/>
              <a:gd name="connsiteX10" fmla="*/ 3117431 w 3557775"/>
              <a:gd name="connsiteY10" fmla="*/ 2076671 h 2674370"/>
              <a:gd name="connsiteX11" fmla="*/ 3557604 w 3557775"/>
              <a:gd name="connsiteY11" fmla="*/ 1965887 h 2674370"/>
              <a:gd name="connsiteX12" fmla="*/ 3067702 w 3557775"/>
              <a:gd name="connsiteY12" fmla="*/ 1147359 h 2674370"/>
              <a:gd name="connsiteX13" fmla="*/ 2179121 w 3557775"/>
              <a:gd name="connsiteY13" fmla="*/ 548503 h 2674370"/>
              <a:gd name="connsiteX14" fmla="*/ 1255576 w 3557775"/>
              <a:gd name="connsiteY14" fmla="*/ 967 h 2674370"/>
              <a:gd name="connsiteX15" fmla="*/ 448200 w 3557775"/>
              <a:gd name="connsiteY15" fmla="*/ 448812 h 2674370"/>
              <a:gd name="connsiteX16" fmla="*/ 913 w 3557775"/>
              <a:gd name="connsiteY16" fmla="*/ 830406 h 2674370"/>
              <a:gd name="connsiteX17" fmla="*/ 343342 w 3557775"/>
              <a:gd name="connsiteY17" fmla="*/ 1056875 h 2674370"/>
              <a:gd name="connsiteX0" fmla="*/ 343342 w 3557775"/>
              <a:gd name="connsiteY0" fmla="*/ 1056875 h 2674370"/>
              <a:gd name="connsiteX1" fmla="*/ 735337 w 3557775"/>
              <a:gd name="connsiteY1" fmla="*/ 1046823 h 2674370"/>
              <a:gd name="connsiteX2" fmla="*/ 896394 w 3557775"/>
              <a:gd name="connsiteY2" fmla="*/ 1172204 h 2674370"/>
              <a:gd name="connsiteX3" fmla="*/ 602167 w 3557775"/>
              <a:gd name="connsiteY3" fmla="*/ 2038236 h 2674370"/>
              <a:gd name="connsiteX4" fmla="*/ 262988 w 3557775"/>
              <a:gd name="connsiteY4" fmla="*/ 2192370 h 2674370"/>
              <a:gd name="connsiteX5" fmla="*/ 105632 w 3557775"/>
              <a:gd name="connsiteY5" fmla="*/ 2341280 h 2674370"/>
              <a:gd name="connsiteX6" fmla="*/ 189337 w 3557775"/>
              <a:gd name="connsiteY6" fmla="*/ 2537662 h 2674370"/>
              <a:gd name="connsiteX7" fmla="*/ 1900973 w 3557775"/>
              <a:gd name="connsiteY7" fmla="*/ 2651236 h 2674370"/>
              <a:gd name="connsiteX8" fmla="*/ 2084689 w 3557775"/>
              <a:gd name="connsiteY8" fmla="*/ 2069823 h 2674370"/>
              <a:gd name="connsiteX9" fmla="*/ 2629340 w 3557775"/>
              <a:gd name="connsiteY9" fmla="*/ 2102001 h 2674370"/>
              <a:gd name="connsiteX10" fmla="*/ 3117431 w 3557775"/>
              <a:gd name="connsiteY10" fmla="*/ 2076671 h 2674370"/>
              <a:gd name="connsiteX11" fmla="*/ 3557604 w 3557775"/>
              <a:gd name="connsiteY11" fmla="*/ 1965887 h 2674370"/>
              <a:gd name="connsiteX12" fmla="*/ 3067702 w 3557775"/>
              <a:gd name="connsiteY12" fmla="*/ 1147359 h 2674370"/>
              <a:gd name="connsiteX13" fmla="*/ 2179121 w 3557775"/>
              <a:gd name="connsiteY13" fmla="*/ 548503 h 2674370"/>
              <a:gd name="connsiteX14" fmla="*/ 1255576 w 3557775"/>
              <a:gd name="connsiteY14" fmla="*/ 967 h 2674370"/>
              <a:gd name="connsiteX15" fmla="*/ 448200 w 3557775"/>
              <a:gd name="connsiteY15" fmla="*/ 448812 h 2674370"/>
              <a:gd name="connsiteX16" fmla="*/ 913 w 3557775"/>
              <a:gd name="connsiteY16" fmla="*/ 830406 h 2674370"/>
              <a:gd name="connsiteX17" fmla="*/ 343342 w 3557775"/>
              <a:gd name="connsiteY17" fmla="*/ 1056875 h 2674370"/>
              <a:gd name="connsiteX0" fmla="*/ 343342 w 3559322"/>
              <a:gd name="connsiteY0" fmla="*/ 1056875 h 2674370"/>
              <a:gd name="connsiteX1" fmla="*/ 735337 w 3559322"/>
              <a:gd name="connsiteY1" fmla="*/ 1046823 h 2674370"/>
              <a:gd name="connsiteX2" fmla="*/ 896394 w 3559322"/>
              <a:gd name="connsiteY2" fmla="*/ 1172204 h 2674370"/>
              <a:gd name="connsiteX3" fmla="*/ 602167 w 3559322"/>
              <a:gd name="connsiteY3" fmla="*/ 2038236 h 2674370"/>
              <a:gd name="connsiteX4" fmla="*/ 262988 w 3559322"/>
              <a:gd name="connsiteY4" fmla="*/ 2192370 h 2674370"/>
              <a:gd name="connsiteX5" fmla="*/ 105632 w 3559322"/>
              <a:gd name="connsiteY5" fmla="*/ 2341280 h 2674370"/>
              <a:gd name="connsiteX6" fmla="*/ 189337 w 3559322"/>
              <a:gd name="connsiteY6" fmla="*/ 2537662 h 2674370"/>
              <a:gd name="connsiteX7" fmla="*/ 1900973 w 3559322"/>
              <a:gd name="connsiteY7" fmla="*/ 2651236 h 2674370"/>
              <a:gd name="connsiteX8" fmla="*/ 2084689 w 3559322"/>
              <a:gd name="connsiteY8" fmla="*/ 2069823 h 2674370"/>
              <a:gd name="connsiteX9" fmla="*/ 2629340 w 3559322"/>
              <a:gd name="connsiteY9" fmla="*/ 2102001 h 2674370"/>
              <a:gd name="connsiteX10" fmla="*/ 3117431 w 3559322"/>
              <a:gd name="connsiteY10" fmla="*/ 2076671 h 2674370"/>
              <a:gd name="connsiteX11" fmla="*/ 3557604 w 3559322"/>
              <a:gd name="connsiteY11" fmla="*/ 1965887 h 2674370"/>
              <a:gd name="connsiteX12" fmla="*/ 2951465 w 3559322"/>
              <a:gd name="connsiteY12" fmla="*/ 1085366 h 2674370"/>
              <a:gd name="connsiteX13" fmla="*/ 2179121 w 3559322"/>
              <a:gd name="connsiteY13" fmla="*/ 548503 h 2674370"/>
              <a:gd name="connsiteX14" fmla="*/ 1255576 w 3559322"/>
              <a:gd name="connsiteY14" fmla="*/ 967 h 2674370"/>
              <a:gd name="connsiteX15" fmla="*/ 448200 w 3559322"/>
              <a:gd name="connsiteY15" fmla="*/ 448812 h 2674370"/>
              <a:gd name="connsiteX16" fmla="*/ 913 w 3559322"/>
              <a:gd name="connsiteY16" fmla="*/ 830406 h 2674370"/>
              <a:gd name="connsiteX17" fmla="*/ 343342 w 3559322"/>
              <a:gd name="connsiteY17" fmla="*/ 1056875 h 2674370"/>
              <a:gd name="connsiteX0" fmla="*/ 343342 w 3559322"/>
              <a:gd name="connsiteY0" fmla="*/ 1060041 h 2677536"/>
              <a:gd name="connsiteX1" fmla="*/ 735337 w 3559322"/>
              <a:gd name="connsiteY1" fmla="*/ 1049989 h 2677536"/>
              <a:gd name="connsiteX2" fmla="*/ 896394 w 3559322"/>
              <a:gd name="connsiteY2" fmla="*/ 1175370 h 2677536"/>
              <a:gd name="connsiteX3" fmla="*/ 602167 w 3559322"/>
              <a:gd name="connsiteY3" fmla="*/ 2041402 h 2677536"/>
              <a:gd name="connsiteX4" fmla="*/ 262988 w 3559322"/>
              <a:gd name="connsiteY4" fmla="*/ 2195536 h 2677536"/>
              <a:gd name="connsiteX5" fmla="*/ 105632 w 3559322"/>
              <a:gd name="connsiteY5" fmla="*/ 2344446 h 2677536"/>
              <a:gd name="connsiteX6" fmla="*/ 189337 w 3559322"/>
              <a:gd name="connsiteY6" fmla="*/ 2540828 h 2677536"/>
              <a:gd name="connsiteX7" fmla="*/ 1900973 w 3559322"/>
              <a:gd name="connsiteY7" fmla="*/ 2654402 h 2677536"/>
              <a:gd name="connsiteX8" fmla="*/ 2084689 w 3559322"/>
              <a:gd name="connsiteY8" fmla="*/ 2072989 h 2677536"/>
              <a:gd name="connsiteX9" fmla="*/ 2629340 w 3559322"/>
              <a:gd name="connsiteY9" fmla="*/ 2105167 h 2677536"/>
              <a:gd name="connsiteX10" fmla="*/ 3117431 w 3559322"/>
              <a:gd name="connsiteY10" fmla="*/ 2079837 h 2677536"/>
              <a:gd name="connsiteX11" fmla="*/ 3557604 w 3559322"/>
              <a:gd name="connsiteY11" fmla="*/ 1969053 h 2677536"/>
              <a:gd name="connsiteX12" fmla="*/ 2951465 w 3559322"/>
              <a:gd name="connsiteY12" fmla="*/ 1088532 h 2677536"/>
              <a:gd name="connsiteX13" fmla="*/ 2380599 w 3559322"/>
              <a:gd name="connsiteY13" fmla="*/ 675655 h 2677536"/>
              <a:gd name="connsiteX14" fmla="*/ 1255576 w 3559322"/>
              <a:gd name="connsiteY14" fmla="*/ 4133 h 2677536"/>
              <a:gd name="connsiteX15" fmla="*/ 448200 w 3559322"/>
              <a:gd name="connsiteY15" fmla="*/ 451978 h 2677536"/>
              <a:gd name="connsiteX16" fmla="*/ 913 w 3559322"/>
              <a:gd name="connsiteY16" fmla="*/ 833572 h 2677536"/>
              <a:gd name="connsiteX17" fmla="*/ 343342 w 3559322"/>
              <a:gd name="connsiteY17" fmla="*/ 1060041 h 2677536"/>
              <a:gd name="connsiteX0" fmla="*/ 343342 w 3559322"/>
              <a:gd name="connsiteY0" fmla="*/ 1060041 h 2677536"/>
              <a:gd name="connsiteX1" fmla="*/ 735337 w 3559322"/>
              <a:gd name="connsiteY1" fmla="*/ 1049989 h 2677536"/>
              <a:gd name="connsiteX2" fmla="*/ 896394 w 3559322"/>
              <a:gd name="connsiteY2" fmla="*/ 1175370 h 2677536"/>
              <a:gd name="connsiteX3" fmla="*/ 602167 w 3559322"/>
              <a:gd name="connsiteY3" fmla="*/ 2041402 h 2677536"/>
              <a:gd name="connsiteX4" fmla="*/ 262988 w 3559322"/>
              <a:gd name="connsiteY4" fmla="*/ 2195536 h 2677536"/>
              <a:gd name="connsiteX5" fmla="*/ 105632 w 3559322"/>
              <a:gd name="connsiteY5" fmla="*/ 2344446 h 2677536"/>
              <a:gd name="connsiteX6" fmla="*/ 189337 w 3559322"/>
              <a:gd name="connsiteY6" fmla="*/ 2540828 h 2677536"/>
              <a:gd name="connsiteX7" fmla="*/ 1900973 w 3559322"/>
              <a:gd name="connsiteY7" fmla="*/ 2654402 h 2677536"/>
              <a:gd name="connsiteX8" fmla="*/ 2084689 w 3559322"/>
              <a:gd name="connsiteY8" fmla="*/ 2072989 h 2677536"/>
              <a:gd name="connsiteX9" fmla="*/ 2629340 w 3559322"/>
              <a:gd name="connsiteY9" fmla="*/ 2105167 h 2677536"/>
              <a:gd name="connsiteX10" fmla="*/ 3117431 w 3559322"/>
              <a:gd name="connsiteY10" fmla="*/ 2079837 h 2677536"/>
              <a:gd name="connsiteX11" fmla="*/ 3557604 w 3559322"/>
              <a:gd name="connsiteY11" fmla="*/ 1969053 h 2677536"/>
              <a:gd name="connsiteX12" fmla="*/ 2951465 w 3559322"/>
              <a:gd name="connsiteY12" fmla="*/ 1088532 h 2677536"/>
              <a:gd name="connsiteX13" fmla="*/ 2380599 w 3559322"/>
              <a:gd name="connsiteY13" fmla="*/ 675655 h 2677536"/>
              <a:gd name="connsiteX14" fmla="*/ 1255576 w 3559322"/>
              <a:gd name="connsiteY14" fmla="*/ 4133 h 2677536"/>
              <a:gd name="connsiteX15" fmla="*/ 448200 w 3559322"/>
              <a:gd name="connsiteY15" fmla="*/ 451978 h 2677536"/>
              <a:gd name="connsiteX16" fmla="*/ 913 w 3559322"/>
              <a:gd name="connsiteY16" fmla="*/ 833572 h 2677536"/>
              <a:gd name="connsiteX17" fmla="*/ 343342 w 3559322"/>
              <a:gd name="connsiteY17" fmla="*/ 1060041 h 2677536"/>
              <a:gd name="connsiteX0" fmla="*/ 343342 w 3559322"/>
              <a:gd name="connsiteY0" fmla="*/ 1061074 h 2678569"/>
              <a:gd name="connsiteX1" fmla="*/ 735337 w 3559322"/>
              <a:gd name="connsiteY1" fmla="*/ 1051022 h 2678569"/>
              <a:gd name="connsiteX2" fmla="*/ 896394 w 3559322"/>
              <a:gd name="connsiteY2" fmla="*/ 1176403 h 2678569"/>
              <a:gd name="connsiteX3" fmla="*/ 602167 w 3559322"/>
              <a:gd name="connsiteY3" fmla="*/ 2042435 h 2678569"/>
              <a:gd name="connsiteX4" fmla="*/ 262988 w 3559322"/>
              <a:gd name="connsiteY4" fmla="*/ 2196569 h 2678569"/>
              <a:gd name="connsiteX5" fmla="*/ 105632 w 3559322"/>
              <a:gd name="connsiteY5" fmla="*/ 2345479 h 2678569"/>
              <a:gd name="connsiteX6" fmla="*/ 189337 w 3559322"/>
              <a:gd name="connsiteY6" fmla="*/ 2541861 h 2678569"/>
              <a:gd name="connsiteX7" fmla="*/ 1900973 w 3559322"/>
              <a:gd name="connsiteY7" fmla="*/ 2655435 h 2678569"/>
              <a:gd name="connsiteX8" fmla="*/ 2084689 w 3559322"/>
              <a:gd name="connsiteY8" fmla="*/ 2074022 h 2678569"/>
              <a:gd name="connsiteX9" fmla="*/ 2629340 w 3559322"/>
              <a:gd name="connsiteY9" fmla="*/ 2106200 h 2678569"/>
              <a:gd name="connsiteX10" fmla="*/ 3117431 w 3559322"/>
              <a:gd name="connsiteY10" fmla="*/ 2080870 h 2678569"/>
              <a:gd name="connsiteX11" fmla="*/ 3557604 w 3559322"/>
              <a:gd name="connsiteY11" fmla="*/ 1970086 h 2678569"/>
              <a:gd name="connsiteX12" fmla="*/ 2951465 w 3559322"/>
              <a:gd name="connsiteY12" fmla="*/ 1089565 h 2678569"/>
              <a:gd name="connsiteX13" fmla="*/ 2380599 w 3559322"/>
              <a:gd name="connsiteY13" fmla="*/ 707685 h 2678569"/>
              <a:gd name="connsiteX14" fmla="*/ 1255576 w 3559322"/>
              <a:gd name="connsiteY14" fmla="*/ 5166 h 2678569"/>
              <a:gd name="connsiteX15" fmla="*/ 448200 w 3559322"/>
              <a:gd name="connsiteY15" fmla="*/ 453011 h 2678569"/>
              <a:gd name="connsiteX16" fmla="*/ 913 w 3559322"/>
              <a:gd name="connsiteY16" fmla="*/ 834605 h 2678569"/>
              <a:gd name="connsiteX17" fmla="*/ 343342 w 3559322"/>
              <a:gd name="connsiteY17" fmla="*/ 1061074 h 2678569"/>
              <a:gd name="connsiteX0" fmla="*/ 343342 w 3559322"/>
              <a:gd name="connsiteY0" fmla="*/ 1061074 h 2678569"/>
              <a:gd name="connsiteX1" fmla="*/ 735337 w 3559322"/>
              <a:gd name="connsiteY1" fmla="*/ 1051022 h 2678569"/>
              <a:gd name="connsiteX2" fmla="*/ 896394 w 3559322"/>
              <a:gd name="connsiteY2" fmla="*/ 1176403 h 2678569"/>
              <a:gd name="connsiteX3" fmla="*/ 602167 w 3559322"/>
              <a:gd name="connsiteY3" fmla="*/ 2042435 h 2678569"/>
              <a:gd name="connsiteX4" fmla="*/ 262988 w 3559322"/>
              <a:gd name="connsiteY4" fmla="*/ 2196569 h 2678569"/>
              <a:gd name="connsiteX5" fmla="*/ 105632 w 3559322"/>
              <a:gd name="connsiteY5" fmla="*/ 2345479 h 2678569"/>
              <a:gd name="connsiteX6" fmla="*/ 189337 w 3559322"/>
              <a:gd name="connsiteY6" fmla="*/ 2541861 h 2678569"/>
              <a:gd name="connsiteX7" fmla="*/ 1900973 w 3559322"/>
              <a:gd name="connsiteY7" fmla="*/ 2655435 h 2678569"/>
              <a:gd name="connsiteX8" fmla="*/ 2084689 w 3559322"/>
              <a:gd name="connsiteY8" fmla="*/ 2074022 h 2678569"/>
              <a:gd name="connsiteX9" fmla="*/ 2629340 w 3559322"/>
              <a:gd name="connsiteY9" fmla="*/ 2106200 h 2678569"/>
              <a:gd name="connsiteX10" fmla="*/ 3117431 w 3559322"/>
              <a:gd name="connsiteY10" fmla="*/ 2080870 h 2678569"/>
              <a:gd name="connsiteX11" fmla="*/ 3557604 w 3559322"/>
              <a:gd name="connsiteY11" fmla="*/ 1970086 h 2678569"/>
              <a:gd name="connsiteX12" fmla="*/ 2951465 w 3559322"/>
              <a:gd name="connsiteY12" fmla="*/ 1089565 h 2678569"/>
              <a:gd name="connsiteX13" fmla="*/ 2380599 w 3559322"/>
              <a:gd name="connsiteY13" fmla="*/ 707685 h 2678569"/>
              <a:gd name="connsiteX14" fmla="*/ 1255576 w 3559322"/>
              <a:gd name="connsiteY14" fmla="*/ 5166 h 2678569"/>
              <a:gd name="connsiteX15" fmla="*/ 448200 w 3559322"/>
              <a:gd name="connsiteY15" fmla="*/ 453011 h 2678569"/>
              <a:gd name="connsiteX16" fmla="*/ 913 w 3559322"/>
              <a:gd name="connsiteY16" fmla="*/ 834605 h 2678569"/>
              <a:gd name="connsiteX17" fmla="*/ 343342 w 3559322"/>
              <a:gd name="connsiteY17" fmla="*/ 1061074 h 2678569"/>
              <a:gd name="connsiteX0" fmla="*/ 343342 w 3560680"/>
              <a:gd name="connsiteY0" fmla="*/ 1061074 h 2678569"/>
              <a:gd name="connsiteX1" fmla="*/ 735337 w 3560680"/>
              <a:gd name="connsiteY1" fmla="*/ 1051022 h 2678569"/>
              <a:gd name="connsiteX2" fmla="*/ 896394 w 3560680"/>
              <a:gd name="connsiteY2" fmla="*/ 1176403 h 2678569"/>
              <a:gd name="connsiteX3" fmla="*/ 602167 w 3560680"/>
              <a:gd name="connsiteY3" fmla="*/ 2042435 h 2678569"/>
              <a:gd name="connsiteX4" fmla="*/ 262988 w 3560680"/>
              <a:gd name="connsiteY4" fmla="*/ 2196569 h 2678569"/>
              <a:gd name="connsiteX5" fmla="*/ 105632 w 3560680"/>
              <a:gd name="connsiteY5" fmla="*/ 2345479 h 2678569"/>
              <a:gd name="connsiteX6" fmla="*/ 189337 w 3560680"/>
              <a:gd name="connsiteY6" fmla="*/ 2541861 h 2678569"/>
              <a:gd name="connsiteX7" fmla="*/ 1900973 w 3560680"/>
              <a:gd name="connsiteY7" fmla="*/ 2655435 h 2678569"/>
              <a:gd name="connsiteX8" fmla="*/ 2084689 w 3560680"/>
              <a:gd name="connsiteY8" fmla="*/ 2074022 h 2678569"/>
              <a:gd name="connsiteX9" fmla="*/ 2629340 w 3560680"/>
              <a:gd name="connsiteY9" fmla="*/ 2106200 h 2678569"/>
              <a:gd name="connsiteX10" fmla="*/ 3117431 w 3560680"/>
              <a:gd name="connsiteY10" fmla="*/ 2080870 h 2678569"/>
              <a:gd name="connsiteX11" fmla="*/ 3557604 w 3560680"/>
              <a:gd name="connsiteY11" fmla="*/ 1970086 h 2678569"/>
              <a:gd name="connsiteX12" fmla="*/ 2889472 w 3560680"/>
              <a:gd name="connsiteY12" fmla="*/ 1066318 h 2678569"/>
              <a:gd name="connsiteX13" fmla="*/ 2380599 w 3560680"/>
              <a:gd name="connsiteY13" fmla="*/ 707685 h 2678569"/>
              <a:gd name="connsiteX14" fmla="*/ 1255576 w 3560680"/>
              <a:gd name="connsiteY14" fmla="*/ 5166 h 2678569"/>
              <a:gd name="connsiteX15" fmla="*/ 448200 w 3560680"/>
              <a:gd name="connsiteY15" fmla="*/ 453011 h 2678569"/>
              <a:gd name="connsiteX16" fmla="*/ 913 w 3560680"/>
              <a:gd name="connsiteY16" fmla="*/ 834605 h 2678569"/>
              <a:gd name="connsiteX17" fmla="*/ 343342 w 3560680"/>
              <a:gd name="connsiteY17" fmla="*/ 1061074 h 2678569"/>
              <a:gd name="connsiteX0" fmla="*/ 343342 w 3560680"/>
              <a:gd name="connsiteY0" fmla="*/ 1061074 h 2678569"/>
              <a:gd name="connsiteX1" fmla="*/ 735337 w 3560680"/>
              <a:gd name="connsiteY1" fmla="*/ 1051022 h 2678569"/>
              <a:gd name="connsiteX2" fmla="*/ 896394 w 3560680"/>
              <a:gd name="connsiteY2" fmla="*/ 1176403 h 2678569"/>
              <a:gd name="connsiteX3" fmla="*/ 602167 w 3560680"/>
              <a:gd name="connsiteY3" fmla="*/ 2042435 h 2678569"/>
              <a:gd name="connsiteX4" fmla="*/ 262988 w 3560680"/>
              <a:gd name="connsiteY4" fmla="*/ 2196569 h 2678569"/>
              <a:gd name="connsiteX5" fmla="*/ 105632 w 3560680"/>
              <a:gd name="connsiteY5" fmla="*/ 2345479 h 2678569"/>
              <a:gd name="connsiteX6" fmla="*/ 189337 w 3560680"/>
              <a:gd name="connsiteY6" fmla="*/ 2541861 h 2678569"/>
              <a:gd name="connsiteX7" fmla="*/ 1900973 w 3560680"/>
              <a:gd name="connsiteY7" fmla="*/ 2655435 h 2678569"/>
              <a:gd name="connsiteX8" fmla="*/ 2084689 w 3560680"/>
              <a:gd name="connsiteY8" fmla="*/ 2074022 h 2678569"/>
              <a:gd name="connsiteX9" fmla="*/ 2629340 w 3560680"/>
              <a:gd name="connsiteY9" fmla="*/ 2106200 h 2678569"/>
              <a:gd name="connsiteX10" fmla="*/ 3117431 w 3560680"/>
              <a:gd name="connsiteY10" fmla="*/ 2080870 h 2678569"/>
              <a:gd name="connsiteX11" fmla="*/ 3557604 w 3560680"/>
              <a:gd name="connsiteY11" fmla="*/ 1970086 h 2678569"/>
              <a:gd name="connsiteX12" fmla="*/ 2889472 w 3560680"/>
              <a:gd name="connsiteY12" fmla="*/ 1066318 h 2678569"/>
              <a:gd name="connsiteX13" fmla="*/ 2380599 w 3560680"/>
              <a:gd name="connsiteY13" fmla="*/ 707685 h 2678569"/>
              <a:gd name="connsiteX14" fmla="*/ 1255576 w 3560680"/>
              <a:gd name="connsiteY14" fmla="*/ 5166 h 2678569"/>
              <a:gd name="connsiteX15" fmla="*/ 448200 w 3560680"/>
              <a:gd name="connsiteY15" fmla="*/ 453011 h 2678569"/>
              <a:gd name="connsiteX16" fmla="*/ 913 w 3560680"/>
              <a:gd name="connsiteY16" fmla="*/ 834605 h 2678569"/>
              <a:gd name="connsiteX17" fmla="*/ 343342 w 3560680"/>
              <a:gd name="connsiteY17" fmla="*/ 1061074 h 2678569"/>
              <a:gd name="connsiteX0" fmla="*/ 343342 w 3560680"/>
              <a:gd name="connsiteY0" fmla="*/ 1061074 h 2678569"/>
              <a:gd name="connsiteX1" fmla="*/ 735337 w 3560680"/>
              <a:gd name="connsiteY1" fmla="*/ 1051022 h 2678569"/>
              <a:gd name="connsiteX2" fmla="*/ 896394 w 3560680"/>
              <a:gd name="connsiteY2" fmla="*/ 1176403 h 2678569"/>
              <a:gd name="connsiteX3" fmla="*/ 602167 w 3560680"/>
              <a:gd name="connsiteY3" fmla="*/ 2042435 h 2678569"/>
              <a:gd name="connsiteX4" fmla="*/ 262988 w 3560680"/>
              <a:gd name="connsiteY4" fmla="*/ 2196569 h 2678569"/>
              <a:gd name="connsiteX5" fmla="*/ 105632 w 3560680"/>
              <a:gd name="connsiteY5" fmla="*/ 2345479 h 2678569"/>
              <a:gd name="connsiteX6" fmla="*/ 189337 w 3560680"/>
              <a:gd name="connsiteY6" fmla="*/ 2541861 h 2678569"/>
              <a:gd name="connsiteX7" fmla="*/ 1900973 w 3560680"/>
              <a:gd name="connsiteY7" fmla="*/ 2655435 h 2678569"/>
              <a:gd name="connsiteX8" fmla="*/ 2084689 w 3560680"/>
              <a:gd name="connsiteY8" fmla="*/ 2074022 h 2678569"/>
              <a:gd name="connsiteX9" fmla="*/ 2629340 w 3560680"/>
              <a:gd name="connsiteY9" fmla="*/ 2106200 h 2678569"/>
              <a:gd name="connsiteX10" fmla="*/ 3117431 w 3560680"/>
              <a:gd name="connsiteY10" fmla="*/ 2080870 h 2678569"/>
              <a:gd name="connsiteX11" fmla="*/ 3557604 w 3560680"/>
              <a:gd name="connsiteY11" fmla="*/ 1970086 h 2678569"/>
              <a:gd name="connsiteX12" fmla="*/ 2889472 w 3560680"/>
              <a:gd name="connsiteY12" fmla="*/ 1066318 h 2678569"/>
              <a:gd name="connsiteX13" fmla="*/ 2380599 w 3560680"/>
              <a:gd name="connsiteY13" fmla="*/ 707685 h 2678569"/>
              <a:gd name="connsiteX14" fmla="*/ 1255576 w 3560680"/>
              <a:gd name="connsiteY14" fmla="*/ 5166 h 2678569"/>
              <a:gd name="connsiteX15" fmla="*/ 448200 w 3560680"/>
              <a:gd name="connsiteY15" fmla="*/ 453011 h 2678569"/>
              <a:gd name="connsiteX16" fmla="*/ 913 w 3560680"/>
              <a:gd name="connsiteY16" fmla="*/ 834605 h 2678569"/>
              <a:gd name="connsiteX17" fmla="*/ 343342 w 3560680"/>
              <a:gd name="connsiteY17" fmla="*/ 1061074 h 2678569"/>
              <a:gd name="connsiteX0" fmla="*/ 343342 w 3591468"/>
              <a:gd name="connsiteY0" fmla="*/ 1061074 h 2678569"/>
              <a:gd name="connsiteX1" fmla="*/ 735337 w 3591468"/>
              <a:gd name="connsiteY1" fmla="*/ 1051022 h 2678569"/>
              <a:gd name="connsiteX2" fmla="*/ 896394 w 3591468"/>
              <a:gd name="connsiteY2" fmla="*/ 1176403 h 2678569"/>
              <a:gd name="connsiteX3" fmla="*/ 602167 w 3591468"/>
              <a:gd name="connsiteY3" fmla="*/ 2042435 h 2678569"/>
              <a:gd name="connsiteX4" fmla="*/ 262988 w 3591468"/>
              <a:gd name="connsiteY4" fmla="*/ 2196569 h 2678569"/>
              <a:gd name="connsiteX5" fmla="*/ 105632 w 3591468"/>
              <a:gd name="connsiteY5" fmla="*/ 2345479 h 2678569"/>
              <a:gd name="connsiteX6" fmla="*/ 189337 w 3591468"/>
              <a:gd name="connsiteY6" fmla="*/ 2541861 h 2678569"/>
              <a:gd name="connsiteX7" fmla="*/ 1900973 w 3591468"/>
              <a:gd name="connsiteY7" fmla="*/ 2655435 h 2678569"/>
              <a:gd name="connsiteX8" fmla="*/ 2084689 w 3591468"/>
              <a:gd name="connsiteY8" fmla="*/ 2074022 h 2678569"/>
              <a:gd name="connsiteX9" fmla="*/ 2629340 w 3591468"/>
              <a:gd name="connsiteY9" fmla="*/ 2106200 h 2678569"/>
              <a:gd name="connsiteX10" fmla="*/ 3117431 w 3591468"/>
              <a:gd name="connsiteY10" fmla="*/ 2080870 h 2678569"/>
              <a:gd name="connsiteX11" fmla="*/ 3588601 w 3591468"/>
              <a:gd name="connsiteY11" fmla="*/ 1838351 h 2678569"/>
              <a:gd name="connsiteX12" fmla="*/ 2889472 w 3591468"/>
              <a:gd name="connsiteY12" fmla="*/ 1066318 h 2678569"/>
              <a:gd name="connsiteX13" fmla="*/ 2380599 w 3591468"/>
              <a:gd name="connsiteY13" fmla="*/ 707685 h 2678569"/>
              <a:gd name="connsiteX14" fmla="*/ 1255576 w 3591468"/>
              <a:gd name="connsiteY14" fmla="*/ 5166 h 2678569"/>
              <a:gd name="connsiteX15" fmla="*/ 448200 w 3591468"/>
              <a:gd name="connsiteY15" fmla="*/ 453011 h 2678569"/>
              <a:gd name="connsiteX16" fmla="*/ 913 w 3591468"/>
              <a:gd name="connsiteY16" fmla="*/ 834605 h 2678569"/>
              <a:gd name="connsiteX17" fmla="*/ 343342 w 3591468"/>
              <a:gd name="connsiteY17" fmla="*/ 1061074 h 2678569"/>
              <a:gd name="connsiteX0" fmla="*/ 343342 w 3460898"/>
              <a:gd name="connsiteY0" fmla="*/ 1061074 h 2678569"/>
              <a:gd name="connsiteX1" fmla="*/ 735337 w 3460898"/>
              <a:gd name="connsiteY1" fmla="*/ 1051022 h 2678569"/>
              <a:gd name="connsiteX2" fmla="*/ 896394 w 3460898"/>
              <a:gd name="connsiteY2" fmla="*/ 1176403 h 2678569"/>
              <a:gd name="connsiteX3" fmla="*/ 602167 w 3460898"/>
              <a:gd name="connsiteY3" fmla="*/ 2042435 h 2678569"/>
              <a:gd name="connsiteX4" fmla="*/ 262988 w 3460898"/>
              <a:gd name="connsiteY4" fmla="*/ 2196569 h 2678569"/>
              <a:gd name="connsiteX5" fmla="*/ 105632 w 3460898"/>
              <a:gd name="connsiteY5" fmla="*/ 2345479 h 2678569"/>
              <a:gd name="connsiteX6" fmla="*/ 189337 w 3460898"/>
              <a:gd name="connsiteY6" fmla="*/ 2541861 h 2678569"/>
              <a:gd name="connsiteX7" fmla="*/ 1900973 w 3460898"/>
              <a:gd name="connsiteY7" fmla="*/ 2655435 h 2678569"/>
              <a:gd name="connsiteX8" fmla="*/ 2084689 w 3460898"/>
              <a:gd name="connsiteY8" fmla="*/ 2074022 h 2678569"/>
              <a:gd name="connsiteX9" fmla="*/ 2629340 w 3460898"/>
              <a:gd name="connsiteY9" fmla="*/ 2106200 h 2678569"/>
              <a:gd name="connsiteX10" fmla="*/ 3117431 w 3460898"/>
              <a:gd name="connsiteY10" fmla="*/ 2080870 h 2678569"/>
              <a:gd name="connsiteX11" fmla="*/ 3456866 w 3460898"/>
              <a:gd name="connsiteY11" fmla="*/ 1443144 h 2678569"/>
              <a:gd name="connsiteX12" fmla="*/ 2889472 w 3460898"/>
              <a:gd name="connsiteY12" fmla="*/ 1066318 h 2678569"/>
              <a:gd name="connsiteX13" fmla="*/ 2380599 w 3460898"/>
              <a:gd name="connsiteY13" fmla="*/ 707685 h 2678569"/>
              <a:gd name="connsiteX14" fmla="*/ 1255576 w 3460898"/>
              <a:gd name="connsiteY14" fmla="*/ 5166 h 2678569"/>
              <a:gd name="connsiteX15" fmla="*/ 448200 w 3460898"/>
              <a:gd name="connsiteY15" fmla="*/ 453011 h 2678569"/>
              <a:gd name="connsiteX16" fmla="*/ 913 w 3460898"/>
              <a:gd name="connsiteY16" fmla="*/ 834605 h 2678569"/>
              <a:gd name="connsiteX17" fmla="*/ 343342 w 3460898"/>
              <a:gd name="connsiteY17" fmla="*/ 1061074 h 2678569"/>
              <a:gd name="connsiteX0" fmla="*/ 343342 w 3566319"/>
              <a:gd name="connsiteY0" fmla="*/ 1061074 h 2678569"/>
              <a:gd name="connsiteX1" fmla="*/ 735337 w 3566319"/>
              <a:gd name="connsiteY1" fmla="*/ 1051022 h 2678569"/>
              <a:gd name="connsiteX2" fmla="*/ 896394 w 3566319"/>
              <a:gd name="connsiteY2" fmla="*/ 1176403 h 2678569"/>
              <a:gd name="connsiteX3" fmla="*/ 602167 w 3566319"/>
              <a:gd name="connsiteY3" fmla="*/ 2042435 h 2678569"/>
              <a:gd name="connsiteX4" fmla="*/ 262988 w 3566319"/>
              <a:gd name="connsiteY4" fmla="*/ 2196569 h 2678569"/>
              <a:gd name="connsiteX5" fmla="*/ 105632 w 3566319"/>
              <a:gd name="connsiteY5" fmla="*/ 2345479 h 2678569"/>
              <a:gd name="connsiteX6" fmla="*/ 189337 w 3566319"/>
              <a:gd name="connsiteY6" fmla="*/ 2541861 h 2678569"/>
              <a:gd name="connsiteX7" fmla="*/ 1900973 w 3566319"/>
              <a:gd name="connsiteY7" fmla="*/ 2655435 h 2678569"/>
              <a:gd name="connsiteX8" fmla="*/ 2084689 w 3566319"/>
              <a:gd name="connsiteY8" fmla="*/ 2074022 h 2678569"/>
              <a:gd name="connsiteX9" fmla="*/ 2629340 w 3566319"/>
              <a:gd name="connsiteY9" fmla="*/ 2106200 h 2678569"/>
              <a:gd name="connsiteX10" fmla="*/ 3489390 w 3566319"/>
              <a:gd name="connsiteY10" fmla="*/ 2042125 h 2678569"/>
              <a:gd name="connsiteX11" fmla="*/ 3456866 w 3566319"/>
              <a:gd name="connsiteY11" fmla="*/ 1443144 h 2678569"/>
              <a:gd name="connsiteX12" fmla="*/ 2889472 w 3566319"/>
              <a:gd name="connsiteY12" fmla="*/ 1066318 h 2678569"/>
              <a:gd name="connsiteX13" fmla="*/ 2380599 w 3566319"/>
              <a:gd name="connsiteY13" fmla="*/ 707685 h 2678569"/>
              <a:gd name="connsiteX14" fmla="*/ 1255576 w 3566319"/>
              <a:gd name="connsiteY14" fmla="*/ 5166 h 2678569"/>
              <a:gd name="connsiteX15" fmla="*/ 448200 w 3566319"/>
              <a:gd name="connsiteY15" fmla="*/ 453011 h 2678569"/>
              <a:gd name="connsiteX16" fmla="*/ 913 w 3566319"/>
              <a:gd name="connsiteY16" fmla="*/ 834605 h 2678569"/>
              <a:gd name="connsiteX17" fmla="*/ 343342 w 3566319"/>
              <a:gd name="connsiteY17" fmla="*/ 1061074 h 2678569"/>
              <a:gd name="connsiteX0" fmla="*/ 343342 w 3554270"/>
              <a:gd name="connsiteY0" fmla="*/ 1061074 h 2678569"/>
              <a:gd name="connsiteX1" fmla="*/ 735337 w 3554270"/>
              <a:gd name="connsiteY1" fmla="*/ 1051022 h 2678569"/>
              <a:gd name="connsiteX2" fmla="*/ 896394 w 3554270"/>
              <a:gd name="connsiteY2" fmla="*/ 1176403 h 2678569"/>
              <a:gd name="connsiteX3" fmla="*/ 602167 w 3554270"/>
              <a:gd name="connsiteY3" fmla="*/ 2042435 h 2678569"/>
              <a:gd name="connsiteX4" fmla="*/ 262988 w 3554270"/>
              <a:gd name="connsiteY4" fmla="*/ 2196569 h 2678569"/>
              <a:gd name="connsiteX5" fmla="*/ 105632 w 3554270"/>
              <a:gd name="connsiteY5" fmla="*/ 2345479 h 2678569"/>
              <a:gd name="connsiteX6" fmla="*/ 189337 w 3554270"/>
              <a:gd name="connsiteY6" fmla="*/ 2541861 h 2678569"/>
              <a:gd name="connsiteX7" fmla="*/ 1900973 w 3554270"/>
              <a:gd name="connsiteY7" fmla="*/ 2655435 h 2678569"/>
              <a:gd name="connsiteX8" fmla="*/ 2084689 w 3554270"/>
              <a:gd name="connsiteY8" fmla="*/ 2074022 h 2678569"/>
              <a:gd name="connsiteX9" fmla="*/ 2629340 w 3554270"/>
              <a:gd name="connsiteY9" fmla="*/ 2106200 h 2678569"/>
              <a:gd name="connsiteX10" fmla="*/ 3489390 w 3554270"/>
              <a:gd name="connsiteY10" fmla="*/ 2042125 h 2678569"/>
              <a:gd name="connsiteX11" fmla="*/ 3425869 w 3554270"/>
              <a:gd name="connsiteY11" fmla="*/ 1497388 h 2678569"/>
              <a:gd name="connsiteX12" fmla="*/ 2889472 w 3554270"/>
              <a:gd name="connsiteY12" fmla="*/ 1066318 h 2678569"/>
              <a:gd name="connsiteX13" fmla="*/ 2380599 w 3554270"/>
              <a:gd name="connsiteY13" fmla="*/ 707685 h 2678569"/>
              <a:gd name="connsiteX14" fmla="*/ 1255576 w 3554270"/>
              <a:gd name="connsiteY14" fmla="*/ 5166 h 2678569"/>
              <a:gd name="connsiteX15" fmla="*/ 448200 w 3554270"/>
              <a:gd name="connsiteY15" fmla="*/ 453011 h 2678569"/>
              <a:gd name="connsiteX16" fmla="*/ 913 w 3554270"/>
              <a:gd name="connsiteY16" fmla="*/ 834605 h 2678569"/>
              <a:gd name="connsiteX17" fmla="*/ 343342 w 3554270"/>
              <a:gd name="connsiteY17" fmla="*/ 1061074 h 2678569"/>
              <a:gd name="connsiteX0" fmla="*/ 343342 w 3566568"/>
              <a:gd name="connsiteY0" fmla="*/ 1061074 h 2678569"/>
              <a:gd name="connsiteX1" fmla="*/ 735337 w 3566568"/>
              <a:gd name="connsiteY1" fmla="*/ 1051022 h 2678569"/>
              <a:gd name="connsiteX2" fmla="*/ 896394 w 3566568"/>
              <a:gd name="connsiteY2" fmla="*/ 1176403 h 2678569"/>
              <a:gd name="connsiteX3" fmla="*/ 602167 w 3566568"/>
              <a:gd name="connsiteY3" fmla="*/ 2042435 h 2678569"/>
              <a:gd name="connsiteX4" fmla="*/ 262988 w 3566568"/>
              <a:gd name="connsiteY4" fmla="*/ 2196569 h 2678569"/>
              <a:gd name="connsiteX5" fmla="*/ 105632 w 3566568"/>
              <a:gd name="connsiteY5" fmla="*/ 2345479 h 2678569"/>
              <a:gd name="connsiteX6" fmla="*/ 189337 w 3566568"/>
              <a:gd name="connsiteY6" fmla="*/ 2541861 h 2678569"/>
              <a:gd name="connsiteX7" fmla="*/ 1900973 w 3566568"/>
              <a:gd name="connsiteY7" fmla="*/ 2655435 h 2678569"/>
              <a:gd name="connsiteX8" fmla="*/ 2084689 w 3566568"/>
              <a:gd name="connsiteY8" fmla="*/ 2074022 h 2678569"/>
              <a:gd name="connsiteX9" fmla="*/ 2629340 w 3566568"/>
              <a:gd name="connsiteY9" fmla="*/ 2106200 h 2678569"/>
              <a:gd name="connsiteX10" fmla="*/ 3489390 w 3566568"/>
              <a:gd name="connsiteY10" fmla="*/ 2042125 h 2678569"/>
              <a:gd name="connsiteX11" fmla="*/ 3425869 w 3566568"/>
              <a:gd name="connsiteY11" fmla="*/ 1497388 h 2678569"/>
              <a:gd name="connsiteX12" fmla="*/ 2889472 w 3566568"/>
              <a:gd name="connsiteY12" fmla="*/ 1066318 h 2678569"/>
              <a:gd name="connsiteX13" fmla="*/ 2380599 w 3566568"/>
              <a:gd name="connsiteY13" fmla="*/ 707685 h 2678569"/>
              <a:gd name="connsiteX14" fmla="*/ 1255576 w 3566568"/>
              <a:gd name="connsiteY14" fmla="*/ 5166 h 2678569"/>
              <a:gd name="connsiteX15" fmla="*/ 448200 w 3566568"/>
              <a:gd name="connsiteY15" fmla="*/ 453011 h 2678569"/>
              <a:gd name="connsiteX16" fmla="*/ 913 w 3566568"/>
              <a:gd name="connsiteY16" fmla="*/ 834605 h 2678569"/>
              <a:gd name="connsiteX17" fmla="*/ 343342 w 3566568"/>
              <a:gd name="connsiteY17" fmla="*/ 1061074 h 2678569"/>
              <a:gd name="connsiteX0" fmla="*/ 343342 w 3580825"/>
              <a:gd name="connsiteY0" fmla="*/ 1061074 h 2678569"/>
              <a:gd name="connsiteX1" fmla="*/ 735337 w 3580825"/>
              <a:gd name="connsiteY1" fmla="*/ 1051022 h 2678569"/>
              <a:gd name="connsiteX2" fmla="*/ 896394 w 3580825"/>
              <a:gd name="connsiteY2" fmla="*/ 1176403 h 2678569"/>
              <a:gd name="connsiteX3" fmla="*/ 602167 w 3580825"/>
              <a:gd name="connsiteY3" fmla="*/ 2042435 h 2678569"/>
              <a:gd name="connsiteX4" fmla="*/ 262988 w 3580825"/>
              <a:gd name="connsiteY4" fmla="*/ 2196569 h 2678569"/>
              <a:gd name="connsiteX5" fmla="*/ 105632 w 3580825"/>
              <a:gd name="connsiteY5" fmla="*/ 2345479 h 2678569"/>
              <a:gd name="connsiteX6" fmla="*/ 189337 w 3580825"/>
              <a:gd name="connsiteY6" fmla="*/ 2541861 h 2678569"/>
              <a:gd name="connsiteX7" fmla="*/ 1900973 w 3580825"/>
              <a:gd name="connsiteY7" fmla="*/ 2655435 h 2678569"/>
              <a:gd name="connsiteX8" fmla="*/ 2084689 w 3580825"/>
              <a:gd name="connsiteY8" fmla="*/ 2074022 h 2678569"/>
              <a:gd name="connsiteX9" fmla="*/ 2629340 w 3580825"/>
              <a:gd name="connsiteY9" fmla="*/ 2106200 h 2678569"/>
              <a:gd name="connsiteX10" fmla="*/ 3489390 w 3580825"/>
              <a:gd name="connsiteY10" fmla="*/ 2042125 h 2678569"/>
              <a:gd name="connsiteX11" fmla="*/ 3456866 w 3580825"/>
              <a:gd name="connsiteY11" fmla="*/ 1543883 h 2678569"/>
              <a:gd name="connsiteX12" fmla="*/ 2889472 w 3580825"/>
              <a:gd name="connsiteY12" fmla="*/ 1066318 h 2678569"/>
              <a:gd name="connsiteX13" fmla="*/ 2380599 w 3580825"/>
              <a:gd name="connsiteY13" fmla="*/ 707685 h 2678569"/>
              <a:gd name="connsiteX14" fmla="*/ 1255576 w 3580825"/>
              <a:gd name="connsiteY14" fmla="*/ 5166 h 2678569"/>
              <a:gd name="connsiteX15" fmla="*/ 448200 w 3580825"/>
              <a:gd name="connsiteY15" fmla="*/ 453011 h 2678569"/>
              <a:gd name="connsiteX16" fmla="*/ 913 w 3580825"/>
              <a:gd name="connsiteY16" fmla="*/ 834605 h 2678569"/>
              <a:gd name="connsiteX17" fmla="*/ 343342 w 3580825"/>
              <a:gd name="connsiteY17" fmla="*/ 1061074 h 2678569"/>
              <a:gd name="connsiteX0" fmla="*/ 343342 w 3600121"/>
              <a:gd name="connsiteY0" fmla="*/ 1061074 h 2678569"/>
              <a:gd name="connsiteX1" fmla="*/ 735337 w 3600121"/>
              <a:gd name="connsiteY1" fmla="*/ 1051022 h 2678569"/>
              <a:gd name="connsiteX2" fmla="*/ 896394 w 3600121"/>
              <a:gd name="connsiteY2" fmla="*/ 1176403 h 2678569"/>
              <a:gd name="connsiteX3" fmla="*/ 602167 w 3600121"/>
              <a:gd name="connsiteY3" fmla="*/ 2042435 h 2678569"/>
              <a:gd name="connsiteX4" fmla="*/ 262988 w 3600121"/>
              <a:gd name="connsiteY4" fmla="*/ 2196569 h 2678569"/>
              <a:gd name="connsiteX5" fmla="*/ 105632 w 3600121"/>
              <a:gd name="connsiteY5" fmla="*/ 2345479 h 2678569"/>
              <a:gd name="connsiteX6" fmla="*/ 189337 w 3600121"/>
              <a:gd name="connsiteY6" fmla="*/ 2541861 h 2678569"/>
              <a:gd name="connsiteX7" fmla="*/ 1900973 w 3600121"/>
              <a:gd name="connsiteY7" fmla="*/ 2655435 h 2678569"/>
              <a:gd name="connsiteX8" fmla="*/ 2084689 w 3600121"/>
              <a:gd name="connsiteY8" fmla="*/ 2074022 h 2678569"/>
              <a:gd name="connsiteX9" fmla="*/ 2629340 w 3600121"/>
              <a:gd name="connsiteY9" fmla="*/ 2106200 h 2678569"/>
              <a:gd name="connsiteX10" fmla="*/ 3489390 w 3600121"/>
              <a:gd name="connsiteY10" fmla="*/ 2042125 h 2678569"/>
              <a:gd name="connsiteX11" fmla="*/ 3456866 w 3600121"/>
              <a:gd name="connsiteY11" fmla="*/ 1543883 h 2678569"/>
              <a:gd name="connsiteX12" fmla="*/ 2889472 w 3600121"/>
              <a:gd name="connsiteY12" fmla="*/ 1066318 h 2678569"/>
              <a:gd name="connsiteX13" fmla="*/ 2380599 w 3600121"/>
              <a:gd name="connsiteY13" fmla="*/ 707685 h 2678569"/>
              <a:gd name="connsiteX14" fmla="*/ 1255576 w 3600121"/>
              <a:gd name="connsiteY14" fmla="*/ 5166 h 2678569"/>
              <a:gd name="connsiteX15" fmla="*/ 448200 w 3600121"/>
              <a:gd name="connsiteY15" fmla="*/ 453011 h 2678569"/>
              <a:gd name="connsiteX16" fmla="*/ 913 w 3600121"/>
              <a:gd name="connsiteY16" fmla="*/ 834605 h 2678569"/>
              <a:gd name="connsiteX17" fmla="*/ 343342 w 3600121"/>
              <a:gd name="connsiteY17" fmla="*/ 1061074 h 2678569"/>
              <a:gd name="connsiteX0" fmla="*/ 343342 w 3600121"/>
              <a:gd name="connsiteY0" fmla="*/ 1061074 h 2678569"/>
              <a:gd name="connsiteX1" fmla="*/ 735337 w 3600121"/>
              <a:gd name="connsiteY1" fmla="*/ 1051022 h 2678569"/>
              <a:gd name="connsiteX2" fmla="*/ 896394 w 3600121"/>
              <a:gd name="connsiteY2" fmla="*/ 1176403 h 2678569"/>
              <a:gd name="connsiteX3" fmla="*/ 602167 w 3600121"/>
              <a:gd name="connsiteY3" fmla="*/ 2042435 h 2678569"/>
              <a:gd name="connsiteX4" fmla="*/ 262988 w 3600121"/>
              <a:gd name="connsiteY4" fmla="*/ 2196569 h 2678569"/>
              <a:gd name="connsiteX5" fmla="*/ 105632 w 3600121"/>
              <a:gd name="connsiteY5" fmla="*/ 2345479 h 2678569"/>
              <a:gd name="connsiteX6" fmla="*/ 189337 w 3600121"/>
              <a:gd name="connsiteY6" fmla="*/ 2541861 h 2678569"/>
              <a:gd name="connsiteX7" fmla="*/ 1900973 w 3600121"/>
              <a:gd name="connsiteY7" fmla="*/ 2655435 h 2678569"/>
              <a:gd name="connsiteX8" fmla="*/ 2084689 w 3600121"/>
              <a:gd name="connsiteY8" fmla="*/ 2074022 h 2678569"/>
              <a:gd name="connsiteX9" fmla="*/ 2629340 w 3600121"/>
              <a:gd name="connsiteY9" fmla="*/ 2106200 h 2678569"/>
              <a:gd name="connsiteX10" fmla="*/ 3489390 w 3600121"/>
              <a:gd name="connsiteY10" fmla="*/ 2042125 h 2678569"/>
              <a:gd name="connsiteX11" fmla="*/ 3456866 w 3600121"/>
              <a:gd name="connsiteY11" fmla="*/ 1543883 h 2678569"/>
              <a:gd name="connsiteX12" fmla="*/ 2889472 w 3600121"/>
              <a:gd name="connsiteY12" fmla="*/ 1066318 h 2678569"/>
              <a:gd name="connsiteX13" fmla="*/ 2380599 w 3600121"/>
              <a:gd name="connsiteY13" fmla="*/ 707685 h 2678569"/>
              <a:gd name="connsiteX14" fmla="*/ 1255576 w 3600121"/>
              <a:gd name="connsiteY14" fmla="*/ 5166 h 2678569"/>
              <a:gd name="connsiteX15" fmla="*/ 448200 w 3600121"/>
              <a:gd name="connsiteY15" fmla="*/ 453011 h 2678569"/>
              <a:gd name="connsiteX16" fmla="*/ 913 w 3600121"/>
              <a:gd name="connsiteY16" fmla="*/ 834605 h 2678569"/>
              <a:gd name="connsiteX17" fmla="*/ 343342 w 3600121"/>
              <a:gd name="connsiteY17" fmla="*/ 1061074 h 2678569"/>
              <a:gd name="connsiteX0" fmla="*/ 343342 w 3615067"/>
              <a:gd name="connsiteY0" fmla="*/ 1061074 h 2678569"/>
              <a:gd name="connsiteX1" fmla="*/ 735337 w 3615067"/>
              <a:gd name="connsiteY1" fmla="*/ 1051022 h 2678569"/>
              <a:gd name="connsiteX2" fmla="*/ 896394 w 3615067"/>
              <a:gd name="connsiteY2" fmla="*/ 1176403 h 2678569"/>
              <a:gd name="connsiteX3" fmla="*/ 602167 w 3615067"/>
              <a:gd name="connsiteY3" fmla="*/ 2042435 h 2678569"/>
              <a:gd name="connsiteX4" fmla="*/ 262988 w 3615067"/>
              <a:gd name="connsiteY4" fmla="*/ 2196569 h 2678569"/>
              <a:gd name="connsiteX5" fmla="*/ 105632 w 3615067"/>
              <a:gd name="connsiteY5" fmla="*/ 2345479 h 2678569"/>
              <a:gd name="connsiteX6" fmla="*/ 189337 w 3615067"/>
              <a:gd name="connsiteY6" fmla="*/ 2541861 h 2678569"/>
              <a:gd name="connsiteX7" fmla="*/ 1900973 w 3615067"/>
              <a:gd name="connsiteY7" fmla="*/ 2655435 h 2678569"/>
              <a:gd name="connsiteX8" fmla="*/ 2084689 w 3615067"/>
              <a:gd name="connsiteY8" fmla="*/ 2074022 h 2678569"/>
              <a:gd name="connsiteX9" fmla="*/ 2629340 w 3615067"/>
              <a:gd name="connsiteY9" fmla="*/ 2106200 h 2678569"/>
              <a:gd name="connsiteX10" fmla="*/ 3489390 w 3615067"/>
              <a:gd name="connsiteY10" fmla="*/ 2042125 h 2678569"/>
              <a:gd name="connsiteX11" fmla="*/ 3456866 w 3615067"/>
              <a:gd name="connsiteY11" fmla="*/ 1543883 h 2678569"/>
              <a:gd name="connsiteX12" fmla="*/ 2889472 w 3615067"/>
              <a:gd name="connsiteY12" fmla="*/ 1066318 h 2678569"/>
              <a:gd name="connsiteX13" fmla="*/ 2380599 w 3615067"/>
              <a:gd name="connsiteY13" fmla="*/ 707685 h 2678569"/>
              <a:gd name="connsiteX14" fmla="*/ 1255576 w 3615067"/>
              <a:gd name="connsiteY14" fmla="*/ 5166 h 2678569"/>
              <a:gd name="connsiteX15" fmla="*/ 448200 w 3615067"/>
              <a:gd name="connsiteY15" fmla="*/ 453011 h 2678569"/>
              <a:gd name="connsiteX16" fmla="*/ 913 w 3615067"/>
              <a:gd name="connsiteY16" fmla="*/ 834605 h 2678569"/>
              <a:gd name="connsiteX17" fmla="*/ 343342 w 3615067"/>
              <a:gd name="connsiteY17" fmla="*/ 1061074 h 2678569"/>
              <a:gd name="connsiteX0" fmla="*/ 343342 w 3556751"/>
              <a:gd name="connsiteY0" fmla="*/ 1061074 h 2678569"/>
              <a:gd name="connsiteX1" fmla="*/ 735337 w 3556751"/>
              <a:gd name="connsiteY1" fmla="*/ 1051022 h 2678569"/>
              <a:gd name="connsiteX2" fmla="*/ 896394 w 3556751"/>
              <a:gd name="connsiteY2" fmla="*/ 1176403 h 2678569"/>
              <a:gd name="connsiteX3" fmla="*/ 602167 w 3556751"/>
              <a:gd name="connsiteY3" fmla="*/ 2042435 h 2678569"/>
              <a:gd name="connsiteX4" fmla="*/ 262988 w 3556751"/>
              <a:gd name="connsiteY4" fmla="*/ 2196569 h 2678569"/>
              <a:gd name="connsiteX5" fmla="*/ 105632 w 3556751"/>
              <a:gd name="connsiteY5" fmla="*/ 2345479 h 2678569"/>
              <a:gd name="connsiteX6" fmla="*/ 189337 w 3556751"/>
              <a:gd name="connsiteY6" fmla="*/ 2541861 h 2678569"/>
              <a:gd name="connsiteX7" fmla="*/ 1900973 w 3556751"/>
              <a:gd name="connsiteY7" fmla="*/ 2655435 h 2678569"/>
              <a:gd name="connsiteX8" fmla="*/ 2084689 w 3556751"/>
              <a:gd name="connsiteY8" fmla="*/ 2074022 h 2678569"/>
              <a:gd name="connsiteX9" fmla="*/ 2629340 w 3556751"/>
              <a:gd name="connsiteY9" fmla="*/ 2106200 h 2678569"/>
              <a:gd name="connsiteX10" fmla="*/ 3450645 w 3556751"/>
              <a:gd name="connsiteY10" fmla="*/ 2042125 h 2678569"/>
              <a:gd name="connsiteX11" fmla="*/ 3456866 w 3556751"/>
              <a:gd name="connsiteY11" fmla="*/ 1543883 h 2678569"/>
              <a:gd name="connsiteX12" fmla="*/ 2889472 w 3556751"/>
              <a:gd name="connsiteY12" fmla="*/ 1066318 h 2678569"/>
              <a:gd name="connsiteX13" fmla="*/ 2380599 w 3556751"/>
              <a:gd name="connsiteY13" fmla="*/ 707685 h 2678569"/>
              <a:gd name="connsiteX14" fmla="*/ 1255576 w 3556751"/>
              <a:gd name="connsiteY14" fmla="*/ 5166 h 2678569"/>
              <a:gd name="connsiteX15" fmla="*/ 448200 w 3556751"/>
              <a:gd name="connsiteY15" fmla="*/ 453011 h 2678569"/>
              <a:gd name="connsiteX16" fmla="*/ 913 w 3556751"/>
              <a:gd name="connsiteY16" fmla="*/ 834605 h 2678569"/>
              <a:gd name="connsiteX17" fmla="*/ 343342 w 3556751"/>
              <a:gd name="connsiteY17" fmla="*/ 1061074 h 2678569"/>
              <a:gd name="connsiteX0" fmla="*/ 343342 w 3540957"/>
              <a:gd name="connsiteY0" fmla="*/ 1061074 h 2678569"/>
              <a:gd name="connsiteX1" fmla="*/ 735337 w 3540957"/>
              <a:gd name="connsiteY1" fmla="*/ 1051022 h 2678569"/>
              <a:gd name="connsiteX2" fmla="*/ 896394 w 3540957"/>
              <a:gd name="connsiteY2" fmla="*/ 1176403 h 2678569"/>
              <a:gd name="connsiteX3" fmla="*/ 602167 w 3540957"/>
              <a:gd name="connsiteY3" fmla="*/ 2042435 h 2678569"/>
              <a:gd name="connsiteX4" fmla="*/ 262988 w 3540957"/>
              <a:gd name="connsiteY4" fmla="*/ 2196569 h 2678569"/>
              <a:gd name="connsiteX5" fmla="*/ 105632 w 3540957"/>
              <a:gd name="connsiteY5" fmla="*/ 2345479 h 2678569"/>
              <a:gd name="connsiteX6" fmla="*/ 189337 w 3540957"/>
              <a:gd name="connsiteY6" fmla="*/ 2541861 h 2678569"/>
              <a:gd name="connsiteX7" fmla="*/ 1900973 w 3540957"/>
              <a:gd name="connsiteY7" fmla="*/ 2655435 h 2678569"/>
              <a:gd name="connsiteX8" fmla="*/ 2084689 w 3540957"/>
              <a:gd name="connsiteY8" fmla="*/ 2074022 h 2678569"/>
              <a:gd name="connsiteX9" fmla="*/ 2629340 w 3540957"/>
              <a:gd name="connsiteY9" fmla="*/ 2059705 h 2678569"/>
              <a:gd name="connsiteX10" fmla="*/ 3450645 w 3540957"/>
              <a:gd name="connsiteY10" fmla="*/ 2042125 h 2678569"/>
              <a:gd name="connsiteX11" fmla="*/ 3456866 w 3540957"/>
              <a:gd name="connsiteY11" fmla="*/ 1543883 h 2678569"/>
              <a:gd name="connsiteX12" fmla="*/ 2889472 w 3540957"/>
              <a:gd name="connsiteY12" fmla="*/ 1066318 h 2678569"/>
              <a:gd name="connsiteX13" fmla="*/ 2380599 w 3540957"/>
              <a:gd name="connsiteY13" fmla="*/ 707685 h 2678569"/>
              <a:gd name="connsiteX14" fmla="*/ 1255576 w 3540957"/>
              <a:gd name="connsiteY14" fmla="*/ 5166 h 2678569"/>
              <a:gd name="connsiteX15" fmla="*/ 448200 w 3540957"/>
              <a:gd name="connsiteY15" fmla="*/ 453011 h 2678569"/>
              <a:gd name="connsiteX16" fmla="*/ 913 w 3540957"/>
              <a:gd name="connsiteY16" fmla="*/ 834605 h 2678569"/>
              <a:gd name="connsiteX17" fmla="*/ 343342 w 3540957"/>
              <a:gd name="connsiteY17" fmla="*/ 1061074 h 2678569"/>
              <a:gd name="connsiteX0" fmla="*/ 343342 w 3540957"/>
              <a:gd name="connsiteY0" fmla="*/ 1061074 h 2680099"/>
              <a:gd name="connsiteX1" fmla="*/ 735337 w 3540957"/>
              <a:gd name="connsiteY1" fmla="*/ 1051022 h 2680099"/>
              <a:gd name="connsiteX2" fmla="*/ 896394 w 3540957"/>
              <a:gd name="connsiteY2" fmla="*/ 1176403 h 2680099"/>
              <a:gd name="connsiteX3" fmla="*/ 602167 w 3540957"/>
              <a:gd name="connsiteY3" fmla="*/ 2042435 h 2680099"/>
              <a:gd name="connsiteX4" fmla="*/ 262988 w 3540957"/>
              <a:gd name="connsiteY4" fmla="*/ 2196569 h 2680099"/>
              <a:gd name="connsiteX5" fmla="*/ 105632 w 3540957"/>
              <a:gd name="connsiteY5" fmla="*/ 2345479 h 2680099"/>
              <a:gd name="connsiteX6" fmla="*/ 189337 w 3540957"/>
              <a:gd name="connsiteY6" fmla="*/ 2541861 h 2680099"/>
              <a:gd name="connsiteX7" fmla="*/ 1900973 w 3540957"/>
              <a:gd name="connsiteY7" fmla="*/ 2655435 h 2680099"/>
              <a:gd name="connsiteX8" fmla="*/ 2069191 w 3540957"/>
              <a:gd name="connsiteY8" fmla="*/ 2050775 h 2680099"/>
              <a:gd name="connsiteX9" fmla="*/ 2629340 w 3540957"/>
              <a:gd name="connsiteY9" fmla="*/ 2059705 h 2680099"/>
              <a:gd name="connsiteX10" fmla="*/ 3450645 w 3540957"/>
              <a:gd name="connsiteY10" fmla="*/ 2042125 h 2680099"/>
              <a:gd name="connsiteX11" fmla="*/ 3456866 w 3540957"/>
              <a:gd name="connsiteY11" fmla="*/ 1543883 h 2680099"/>
              <a:gd name="connsiteX12" fmla="*/ 2889472 w 3540957"/>
              <a:gd name="connsiteY12" fmla="*/ 1066318 h 2680099"/>
              <a:gd name="connsiteX13" fmla="*/ 2380599 w 3540957"/>
              <a:gd name="connsiteY13" fmla="*/ 707685 h 2680099"/>
              <a:gd name="connsiteX14" fmla="*/ 1255576 w 3540957"/>
              <a:gd name="connsiteY14" fmla="*/ 5166 h 2680099"/>
              <a:gd name="connsiteX15" fmla="*/ 448200 w 3540957"/>
              <a:gd name="connsiteY15" fmla="*/ 453011 h 2680099"/>
              <a:gd name="connsiteX16" fmla="*/ 913 w 3540957"/>
              <a:gd name="connsiteY16" fmla="*/ 834605 h 2680099"/>
              <a:gd name="connsiteX17" fmla="*/ 343342 w 3540957"/>
              <a:gd name="connsiteY17" fmla="*/ 1061074 h 2680099"/>
              <a:gd name="connsiteX0" fmla="*/ 343342 w 3540957"/>
              <a:gd name="connsiteY0" fmla="*/ 1061074 h 2680099"/>
              <a:gd name="connsiteX1" fmla="*/ 735337 w 3540957"/>
              <a:gd name="connsiteY1" fmla="*/ 1051022 h 2680099"/>
              <a:gd name="connsiteX2" fmla="*/ 896394 w 3540957"/>
              <a:gd name="connsiteY2" fmla="*/ 1176403 h 2680099"/>
              <a:gd name="connsiteX3" fmla="*/ 602167 w 3540957"/>
              <a:gd name="connsiteY3" fmla="*/ 2042435 h 2680099"/>
              <a:gd name="connsiteX4" fmla="*/ 262988 w 3540957"/>
              <a:gd name="connsiteY4" fmla="*/ 2196569 h 2680099"/>
              <a:gd name="connsiteX5" fmla="*/ 105632 w 3540957"/>
              <a:gd name="connsiteY5" fmla="*/ 2345479 h 2680099"/>
              <a:gd name="connsiteX6" fmla="*/ 189337 w 3540957"/>
              <a:gd name="connsiteY6" fmla="*/ 2541861 h 2680099"/>
              <a:gd name="connsiteX7" fmla="*/ 1900973 w 3540957"/>
              <a:gd name="connsiteY7" fmla="*/ 2655435 h 2680099"/>
              <a:gd name="connsiteX8" fmla="*/ 2069191 w 3540957"/>
              <a:gd name="connsiteY8" fmla="*/ 2050775 h 2680099"/>
              <a:gd name="connsiteX9" fmla="*/ 2629340 w 3540957"/>
              <a:gd name="connsiteY9" fmla="*/ 2059705 h 2680099"/>
              <a:gd name="connsiteX10" fmla="*/ 3450645 w 3540957"/>
              <a:gd name="connsiteY10" fmla="*/ 2042125 h 2680099"/>
              <a:gd name="connsiteX11" fmla="*/ 3456866 w 3540957"/>
              <a:gd name="connsiteY11" fmla="*/ 1543883 h 2680099"/>
              <a:gd name="connsiteX12" fmla="*/ 2889472 w 3540957"/>
              <a:gd name="connsiteY12" fmla="*/ 1066318 h 2680099"/>
              <a:gd name="connsiteX13" fmla="*/ 2380599 w 3540957"/>
              <a:gd name="connsiteY13" fmla="*/ 707685 h 2680099"/>
              <a:gd name="connsiteX14" fmla="*/ 1255576 w 3540957"/>
              <a:gd name="connsiteY14" fmla="*/ 5166 h 2680099"/>
              <a:gd name="connsiteX15" fmla="*/ 448200 w 3540957"/>
              <a:gd name="connsiteY15" fmla="*/ 453011 h 2680099"/>
              <a:gd name="connsiteX16" fmla="*/ 913 w 3540957"/>
              <a:gd name="connsiteY16" fmla="*/ 834605 h 2680099"/>
              <a:gd name="connsiteX17" fmla="*/ 343342 w 3540957"/>
              <a:gd name="connsiteY17" fmla="*/ 1061074 h 2680099"/>
              <a:gd name="connsiteX0" fmla="*/ 343342 w 3540957"/>
              <a:gd name="connsiteY0" fmla="*/ 1061074 h 2678062"/>
              <a:gd name="connsiteX1" fmla="*/ 735337 w 3540957"/>
              <a:gd name="connsiteY1" fmla="*/ 1051022 h 2678062"/>
              <a:gd name="connsiteX2" fmla="*/ 896394 w 3540957"/>
              <a:gd name="connsiteY2" fmla="*/ 1176403 h 2678062"/>
              <a:gd name="connsiteX3" fmla="*/ 602167 w 3540957"/>
              <a:gd name="connsiteY3" fmla="*/ 2042435 h 2678062"/>
              <a:gd name="connsiteX4" fmla="*/ 262988 w 3540957"/>
              <a:gd name="connsiteY4" fmla="*/ 2196569 h 2678062"/>
              <a:gd name="connsiteX5" fmla="*/ 105632 w 3540957"/>
              <a:gd name="connsiteY5" fmla="*/ 2345479 h 2678062"/>
              <a:gd name="connsiteX6" fmla="*/ 189337 w 3540957"/>
              <a:gd name="connsiteY6" fmla="*/ 2541861 h 2678062"/>
              <a:gd name="connsiteX7" fmla="*/ 1900973 w 3540957"/>
              <a:gd name="connsiteY7" fmla="*/ 2655435 h 2678062"/>
              <a:gd name="connsiteX8" fmla="*/ 2115686 w 3540957"/>
              <a:gd name="connsiteY8" fmla="*/ 2081772 h 2678062"/>
              <a:gd name="connsiteX9" fmla="*/ 2629340 w 3540957"/>
              <a:gd name="connsiteY9" fmla="*/ 2059705 h 2678062"/>
              <a:gd name="connsiteX10" fmla="*/ 3450645 w 3540957"/>
              <a:gd name="connsiteY10" fmla="*/ 2042125 h 2678062"/>
              <a:gd name="connsiteX11" fmla="*/ 3456866 w 3540957"/>
              <a:gd name="connsiteY11" fmla="*/ 1543883 h 2678062"/>
              <a:gd name="connsiteX12" fmla="*/ 2889472 w 3540957"/>
              <a:gd name="connsiteY12" fmla="*/ 1066318 h 2678062"/>
              <a:gd name="connsiteX13" fmla="*/ 2380599 w 3540957"/>
              <a:gd name="connsiteY13" fmla="*/ 707685 h 2678062"/>
              <a:gd name="connsiteX14" fmla="*/ 1255576 w 3540957"/>
              <a:gd name="connsiteY14" fmla="*/ 5166 h 2678062"/>
              <a:gd name="connsiteX15" fmla="*/ 448200 w 3540957"/>
              <a:gd name="connsiteY15" fmla="*/ 453011 h 2678062"/>
              <a:gd name="connsiteX16" fmla="*/ 913 w 3540957"/>
              <a:gd name="connsiteY16" fmla="*/ 834605 h 2678062"/>
              <a:gd name="connsiteX17" fmla="*/ 343342 w 3540957"/>
              <a:gd name="connsiteY17" fmla="*/ 1061074 h 2678062"/>
              <a:gd name="connsiteX0" fmla="*/ 343342 w 3540957"/>
              <a:gd name="connsiteY0" fmla="*/ 1061074 h 2676550"/>
              <a:gd name="connsiteX1" fmla="*/ 735337 w 3540957"/>
              <a:gd name="connsiteY1" fmla="*/ 1051022 h 2676550"/>
              <a:gd name="connsiteX2" fmla="*/ 896394 w 3540957"/>
              <a:gd name="connsiteY2" fmla="*/ 1176403 h 2676550"/>
              <a:gd name="connsiteX3" fmla="*/ 602167 w 3540957"/>
              <a:gd name="connsiteY3" fmla="*/ 2042435 h 2676550"/>
              <a:gd name="connsiteX4" fmla="*/ 262988 w 3540957"/>
              <a:gd name="connsiteY4" fmla="*/ 2196569 h 2676550"/>
              <a:gd name="connsiteX5" fmla="*/ 105632 w 3540957"/>
              <a:gd name="connsiteY5" fmla="*/ 2345479 h 2676550"/>
              <a:gd name="connsiteX6" fmla="*/ 189337 w 3540957"/>
              <a:gd name="connsiteY6" fmla="*/ 2541861 h 2676550"/>
              <a:gd name="connsiteX7" fmla="*/ 1900973 w 3540957"/>
              <a:gd name="connsiteY7" fmla="*/ 2655435 h 2676550"/>
              <a:gd name="connsiteX8" fmla="*/ 2107937 w 3540957"/>
              <a:gd name="connsiteY8" fmla="*/ 2105019 h 2676550"/>
              <a:gd name="connsiteX9" fmla="*/ 2629340 w 3540957"/>
              <a:gd name="connsiteY9" fmla="*/ 2059705 h 2676550"/>
              <a:gd name="connsiteX10" fmla="*/ 3450645 w 3540957"/>
              <a:gd name="connsiteY10" fmla="*/ 2042125 h 2676550"/>
              <a:gd name="connsiteX11" fmla="*/ 3456866 w 3540957"/>
              <a:gd name="connsiteY11" fmla="*/ 1543883 h 2676550"/>
              <a:gd name="connsiteX12" fmla="*/ 2889472 w 3540957"/>
              <a:gd name="connsiteY12" fmla="*/ 1066318 h 2676550"/>
              <a:gd name="connsiteX13" fmla="*/ 2380599 w 3540957"/>
              <a:gd name="connsiteY13" fmla="*/ 707685 h 2676550"/>
              <a:gd name="connsiteX14" fmla="*/ 1255576 w 3540957"/>
              <a:gd name="connsiteY14" fmla="*/ 5166 h 2676550"/>
              <a:gd name="connsiteX15" fmla="*/ 448200 w 3540957"/>
              <a:gd name="connsiteY15" fmla="*/ 453011 h 2676550"/>
              <a:gd name="connsiteX16" fmla="*/ 913 w 3540957"/>
              <a:gd name="connsiteY16" fmla="*/ 834605 h 2676550"/>
              <a:gd name="connsiteX17" fmla="*/ 343342 w 3540957"/>
              <a:gd name="connsiteY17" fmla="*/ 1061074 h 2676550"/>
              <a:gd name="connsiteX0" fmla="*/ 343342 w 3540957"/>
              <a:gd name="connsiteY0" fmla="*/ 1061074 h 2669538"/>
              <a:gd name="connsiteX1" fmla="*/ 735337 w 3540957"/>
              <a:gd name="connsiteY1" fmla="*/ 1051022 h 2669538"/>
              <a:gd name="connsiteX2" fmla="*/ 896394 w 3540957"/>
              <a:gd name="connsiteY2" fmla="*/ 1176403 h 2669538"/>
              <a:gd name="connsiteX3" fmla="*/ 602167 w 3540957"/>
              <a:gd name="connsiteY3" fmla="*/ 2042435 h 2669538"/>
              <a:gd name="connsiteX4" fmla="*/ 262988 w 3540957"/>
              <a:gd name="connsiteY4" fmla="*/ 2196569 h 2669538"/>
              <a:gd name="connsiteX5" fmla="*/ 105632 w 3540957"/>
              <a:gd name="connsiteY5" fmla="*/ 2345479 h 2669538"/>
              <a:gd name="connsiteX6" fmla="*/ 189337 w 3540957"/>
              <a:gd name="connsiteY6" fmla="*/ 2541861 h 2669538"/>
              <a:gd name="connsiteX7" fmla="*/ 1955217 w 3540957"/>
              <a:gd name="connsiteY7" fmla="*/ 2647686 h 2669538"/>
              <a:gd name="connsiteX8" fmla="*/ 2107937 w 3540957"/>
              <a:gd name="connsiteY8" fmla="*/ 2105019 h 2669538"/>
              <a:gd name="connsiteX9" fmla="*/ 2629340 w 3540957"/>
              <a:gd name="connsiteY9" fmla="*/ 2059705 h 2669538"/>
              <a:gd name="connsiteX10" fmla="*/ 3450645 w 3540957"/>
              <a:gd name="connsiteY10" fmla="*/ 2042125 h 2669538"/>
              <a:gd name="connsiteX11" fmla="*/ 3456866 w 3540957"/>
              <a:gd name="connsiteY11" fmla="*/ 1543883 h 2669538"/>
              <a:gd name="connsiteX12" fmla="*/ 2889472 w 3540957"/>
              <a:gd name="connsiteY12" fmla="*/ 1066318 h 2669538"/>
              <a:gd name="connsiteX13" fmla="*/ 2380599 w 3540957"/>
              <a:gd name="connsiteY13" fmla="*/ 707685 h 2669538"/>
              <a:gd name="connsiteX14" fmla="*/ 1255576 w 3540957"/>
              <a:gd name="connsiteY14" fmla="*/ 5166 h 2669538"/>
              <a:gd name="connsiteX15" fmla="*/ 448200 w 3540957"/>
              <a:gd name="connsiteY15" fmla="*/ 453011 h 2669538"/>
              <a:gd name="connsiteX16" fmla="*/ 913 w 3540957"/>
              <a:gd name="connsiteY16" fmla="*/ 834605 h 2669538"/>
              <a:gd name="connsiteX17" fmla="*/ 343342 w 3540957"/>
              <a:gd name="connsiteY17" fmla="*/ 1061074 h 2669538"/>
              <a:gd name="connsiteX0" fmla="*/ 343342 w 3540957"/>
              <a:gd name="connsiteY0" fmla="*/ 1061074 h 2675754"/>
              <a:gd name="connsiteX1" fmla="*/ 735337 w 3540957"/>
              <a:gd name="connsiteY1" fmla="*/ 1051022 h 2675754"/>
              <a:gd name="connsiteX2" fmla="*/ 896394 w 3540957"/>
              <a:gd name="connsiteY2" fmla="*/ 1176403 h 2675754"/>
              <a:gd name="connsiteX3" fmla="*/ 602167 w 3540957"/>
              <a:gd name="connsiteY3" fmla="*/ 2042435 h 2675754"/>
              <a:gd name="connsiteX4" fmla="*/ 262988 w 3540957"/>
              <a:gd name="connsiteY4" fmla="*/ 2196569 h 2675754"/>
              <a:gd name="connsiteX5" fmla="*/ 105632 w 3540957"/>
              <a:gd name="connsiteY5" fmla="*/ 2345479 h 2675754"/>
              <a:gd name="connsiteX6" fmla="*/ 189337 w 3540957"/>
              <a:gd name="connsiteY6" fmla="*/ 2541861 h 2675754"/>
              <a:gd name="connsiteX7" fmla="*/ 1955217 w 3540957"/>
              <a:gd name="connsiteY7" fmla="*/ 2647686 h 2675754"/>
              <a:gd name="connsiteX8" fmla="*/ 2107937 w 3540957"/>
              <a:gd name="connsiteY8" fmla="*/ 2105019 h 2675754"/>
              <a:gd name="connsiteX9" fmla="*/ 2629340 w 3540957"/>
              <a:gd name="connsiteY9" fmla="*/ 2059705 h 2675754"/>
              <a:gd name="connsiteX10" fmla="*/ 3450645 w 3540957"/>
              <a:gd name="connsiteY10" fmla="*/ 2042125 h 2675754"/>
              <a:gd name="connsiteX11" fmla="*/ 3456866 w 3540957"/>
              <a:gd name="connsiteY11" fmla="*/ 1543883 h 2675754"/>
              <a:gd name="connsiteX12" fmla="*/ 2889472 w 3540957"/>
              <a:gd name="connsiteY12" fmla="*/ 1066318 h 2675754"/>
              <a:gd name="connsiteX13" fmla="*/ 2380599 w 3540957"/>
              <a:gd name="connsiteY13" fmla="*/ 707685 h 2675754"/>
              <a:gd name="connsiteX14" fmla="*/ 1255576 w 3540957"/>
              <a:gd name="connsiteY14" fmla="*/ 5166 h 2675754"/>
              <a:gd name="connsiteX15" fmla="*/ 448200 w 3540957"/>
              <a:gd name="connsiteY15" fmla="*/ 453011 h 2675754"/>
              <a:gd name="connsiteX16" fmla="*/ 913 w 3540957"/>
              <a:gd name="connsiteY16" fmla="*/ 834605 h 2675754"/>
              <a:gd name="connsiteX17" fmla="*/ 343342 w 3540957"/>
              <a:gd name="connsiteY17" fmla="*/ 1061074 h 2675754"/>
              <a:gd name="connsiteX0" fmla="*/ 343342 w 3540957"/>
              <a:gd name="connsiteY0" fmla="*/ 1061074 h 2715101"/>
              <a:gd name="connsiteX1" fmla="*/ 735337 w 3540957"/>
              <a:gd name="connsiteY1" fmla="*/ 1051022 h 2715101"/>
              <a:gd name="connsiteX2" fmla="*/ 896394 w 3540957"/>
              <a:gd name="connsiteY2" fmla="*/ 1176403 h 2715101"/>
              <a:gd name="connsiteX3" fmla="*/ 602167 w 3540957"/>
              <a:gd name="connsiteY3" fmla="*/ 2042435 h 2715101"/>
              <a:gd name="connsiteX4" fmla="*/ 262988 w 3540957"/>
              <a:gd name="connsiteY4" fmla="*/ 2196569 h 2715101"/>
              <a:gd name="connsiteX5" fmla="*/ 105632 w 3540957"/>
              <a:gd name="connsiteY5" fmla="*/ 2345479 h 2715101"/>
              <a:gd name="connsiteX6" fmla="*/ 1328463 w 3540957"/>
              <a:gd name="connsiteY6" fmla="*/ 2673597 h 2715101"/>
              <a:gd name="connsiteX7" fmla="*/ 1955217 w 3540957"/>
              <a:gd name="connsiteY7" fmla="*/ 2647686 h 2715101"/>
              <a:gd name="connsiteX8" fmla="*/ 2107937 w 3540957"/>
              <a:gd name="connsiteY8" fmla="*/ 2105019 h 2715101"/>
              <a:gd name="connsiteX9" fmla="*/ 2629340 w 3540957"/>
              <a:gd name="connsiteY9" fmla="*/ 2059705 h 2715101"/>
              <a:gd name="connsiteX10" fmla="*/ 3450645 w 3540957"/>
              <a:gd name="connsiteY10" fmla="*/ 2042125 h 2715101"/>
              <a:gd name="connsiteX11" fmla="*/ 3456866 w 3540957"/>
              <a:gd name="connsiteY11" fmla="*/ 1543883 h 2715101"/>
              <a:gd name="connsiteX12" fmla="*/ 2889472 w 3540957"/>
              <a:gd name="connsiteY12" fmla="*/ 1066318 h 2715101"/>
              <a:gd name="connsiteX13" fmla="*/ 2380599 w 3540957"/>
              <a:gd name="connsiteY13" fmla="*/ 707685 h 2715101"/>
              <a:gd name="connsiteX14" fmla="*/ 1255576 w 3540957"/>
              <a:gd name="connsiteY14" fmla="*/ 5166 h 2715101"/>
              <a:gd name="connsiteX15" fmla="*/ 448200 w 3540957"/>
              <a:gd name="connsiteY15" fmla="*/ 453011 h 2715101"/>
              <a:gd name="connsiteX16" fmla="*/ 913 w 3540957"/>
              <a:gd name="connsiteY16" fmla="*/ 834605 h 2715101"/>
              <a:gd name="connsiteX17" fmla="*/ 343342 w 3540957"/>
              <a:gd name="connsiteY17" fmla="*/ 1061074 h 2715101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96394 w 3540957"/>
              <a:gd name="connsiteY2" fmla="*/ 1176403 h 2697755"/>
              <a:gd name="connsiteX3" fmla="*/ 602167 w 3540957"/>
              <a:gd name="connsiteY3" fmla="*/ 2042435 h 2697755"/>
              <a:gd name="connsiteX4" fmla="*/ 262988 w 3540957"/>
              <a:gd name="connsiteY4" fmla="*/ 219656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96394 w 3540957"/>
              <a:gd name="connsiteY2" fmla="*/ 1176403 h 2697755"/>
              <a:gd name="connsiteX3" fmla="*/ 602167 w 3540957"/>
              <a:gd name="connsiteY3" fmla="*/ 2042435 h 2697755"/>
              <a:gd name="connsiteX4" fmla="*/ 309483 w 3540957"/>
              <a:gd name="connsiteY4" fmla="*/ 246778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96394 w 3540957"/>
              <a:gd name="connsiteY2" fmla="*/ 1176403 h 2697755"/>
              <a:gd name="connsiteX3" fmla="*/ 555672 w 3540957"/>
              <a:gd name="connsiteY3" fmla="*/ 2088930 h 2697755"/>
              <a:gd name="connsiteX4" fmla="*/ 309483 w 3540957"/>
              <a:gd name="connsiteY4" fmla="*/ 246778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11153 w 3540957"/>
              <a:gd name="connsiteY2" fmla="*/ 1393379 h 2697755"/>
              <a:gd name="connsiteX3" fmla="*/ 555672 w 3540957"/>
              <a:gd name="connsiteY3" fmla="*/ 2088930 h 2697755"/>
              <a:gd name="connsiteX4" fmla="*/ 309483 w 3540957"/>
              <a:gd name="connsiteY4" fmla="*/ 246778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417 w 3541032"/>
              <a:gd name="connsiteY0" fmla="*/ 1061074 h 2697755"/>
              <a:gd name="connsiteX1" fmla="*/ 851650 w 3541032"/>
              <a:gd name="connsiteY1" fmla="*/ 1027774 h 2697755"/>
              <a:gd name="connsiteX2" fmla="*/ 811228 w 3541032"/>
              <a:gd name="connsiteY2" fmla="*/ 1393379 h 2697755"/>
              <a:gd name="connsiteX3" fmla="*/ 555747 w 3541032"/>
              <a:gd name="connsiteY3" fmla="*/ 2088930 h 2697755"/>
              <a:gd name="connsiteX4" fmla="*/ 309558 w 3541032"/>
              <a:gd name="connsiteY4" fmla="*/ 2467789 h 2697755"/>
              <a:gd name="connsiteX5" fmla="*/ 702391 w 3541032"/>
              <a:gd name="connsiteY5" fmla="*/ 2647696 h 2697755"/>
              <a:gd name="connsiteX6" fmla="*/ 1328538 w 3541032"/>
              <a:gd name="connsiteY6" fmla="*/ 2673597 h 2697755"/>
              <a:gd name="connsiteX7" fmla="*/ 1955292 w 3541032"/>
              <a:gd name="connsiteY7" fmla="*/ 2647686 h 2697755"/>
              <a:gd name="connsiteX8" fmla="*/ 2108012 w 3541032"/>
              <a:gd name="connsiteY8" fmla="*/ 2105019 h 2697755"/>
              <a:gd name="connsiteX9" fmla="*/ 2629415 w 3541032"/>
              <a:gd name="connsiteY9" fmla="*/ 2059705 h 2697755"/>
              <a:gd name="connsiteX10" fmla="*/ 3450720 w 3541032"/>
              <a:gd name="connsiteY10" fmla="*/ 2042125 h 2697755"/>
              <a:gd name="connsiteX11" fmla="*/ 3456941 w 3541032"/>
              <a:gd name="connsiteY11" fmla="*/ 1543883 h 2697755"/>
              <a:gd name="connsiteX12" fmla="*/ 2889547 w 3541032"/>
              <a:gd name="connsiteY12" fmla="*/ 1066318 h 2697755"/>
              <a:gd name="connsiteX13" fmla="*/ 2380674 w 3541032"/>
              <a:gd name="connsiteY13" fmla="*/ 707685 h 2697755"/>
              <a:gd name="connsiteX14" fmla="*/ 1255651 w 3541032"/>
              <a:gd name="connsiteY14" fmla="*/ 5166 h 2697755"/>
              <a:gd name="connsiteX15" fmla="*/ 448275 w 3541032"/>
              <a:gd name="connsiteY15" fmla="*/ 453011 h 2697755"/>
              <a:gd name="connsiteX16" fmla="*/ 988 w 3541032"/>
              <a:gd name="connsiteY16" fmla="*/ 834605 h 2697755"/>
              <a:gd name="connsiteX17" fmla="*/ 343417 w 3541032"/>
              <a:gd name="connsiteY17" fmla="*/ 1061074 h 2697755"/>
              <a:gd name="connsiteX0" fmla="*/ 343417 w 3541032"/>
              <a:gd name="connsiteY0" fmla="*/ 1061074 h 2683100"/>
              <a:gd name="connsiteX1" fmla="*/ 851650 w 3541032"/>
              <a:gd name="connsiteY1" fmla="*/ 1027774 h 2683100"/>
              <a:gd name="connsiteX2" fmla="*/ 811228 w 3541032"/>
              <a:gd name="connsiteY2" fmla="*/ 1393379 h 2683100"/>
              <a:gd name="connsiteX3" fmla="*/ 555747 w 3541032"/>
              <a:gd name="connsiteY3" fmla="*/ 2088930 h 2683100"/>
              <a:gd name="connsiteX4" fmla="*/ 309558 w 3541032"/>
              <a:gd name="connsiteY4" fmla="*/ 2467789 h 2683100"/>
              <a:gd name="connsiteX5" fmla="*/ 702391 w 3541032"/>
              <a:gd name="connsiteY5" fmla="*/ 2647696 h 2683100"/>
              <a:gd name="connsiteX6" fmla="*/ 1328538 w 3541032"/>
              <a:gd name="connsiteY6" fmla="*/ 2673597 h 2683100"/>
              <a:gd name="connsiteX7" fmla="*/ 2001787 w 3541032"/>
              <a:gd name="connsiteY7" fmla="*/ 2624439 h 2683100"/>
              <a:gd name="connsiteX8" fmla="*/ 2108012 w 3541032"/>
              <a:gd name="connsiteY8" fmla="*/ 2105019 h 2683100"/>
              <a:gd name="connsiteX9" fmla="*/ 2629415 w 3541032"/>
              <a:gd name="connsiteY9" fmla="*/ 2059705 h 2683100"/>
              <a:gd name="connsiteX10" fmla="*/ 3450720 w 3541032"/>
              <a:gd name="connsiteY10" fmla="*/ 2042125 h 2683100"/>
              <a:gd name="connsiteX11" fmla="*/ 3456941 w 3541032"/>
              <a:gd name="connsiteY11" fmla="*/ 1543883 h 2683100"/>
              <a:gd name="connsiteX12" fmla="*/ 2889547 w 3541032"/>
              <a:gd name="connsiteY12" fmla="*/ 1066318 h 2683100"/>
              <a:gd name="connsiteX13" fmla="*/ 2380674 w 3541032"/>
              <a:gd name="connsiteY13" fmla="*/ 707685 h 2683100"/>
              <a:gd name="connsiteX14" fmla="*/ 1255651 w 3541032"/>
              <a:gd name="connsiteY14" fmla="*/ 5166 h 2683100"/>
              <a:gd name="connsiteX15" fmla="*/ 448275 w 3541032"/>
              <a:gd name="connsiteY15" fmla="*/ 453011 h 2683100"/>
              <a:gd name="connsiteX16" fmla="*/ 988 w 3541032"/>
              <a:gd name="connsiteY16" fmla="*/ 834605 h 2683100"/>
              <a:gd name="connsiteX17" fmla="*/ 343417 w 3541032"/>
              <a:gd name="connsiteY17" fmla="*/ 1061074 h 2683100"/>
              <a:gd name="connsiteX0" fmla="*/ 343417 w 3541032"/>
              <a:gd name="connsiteY0" fmla="*/ 1061074 h 2705138"/>
              <a:gd name="connsiteX1" fmla="*/ 851650 w 3541032"/>
              <a:gd name="connsiteY1" fmla="*/ 1027774 h 2705138"/>
              <a:gd name="connsiteX2" fmla="*/ 811228 w 3541032"/>
              <a:gd name="connsiteY2" fmla="*/ 1393379 h 2705138"/>
              <a:gd name="connsiteX3" fmla="*/ 555747 w 3541032"/>
              <a:gd name="connsiteY3" fmla="*/ 2088930 h 2705138"/>
              <a:gd name="connsiteX4" fmla="*/ 309558 w 3541032"/>
              <a:gd name="connsiteY4" fmla="*/ 2467789 h 2705138"/>
              <a:gd name="connsiteX5" fmla="*/ 702391 w 3541032"/>
              <a:gd name="connsiteY5" fmla="*/ 2647696 h 2705138"/>
              <a:gd name="connsiteX6" fmla="*/ 1328538 w 3541032"/>
              <a:gd name="connsiteY6" fmla="*/ 2673597 h 2705138"/>
              <a:gd name="connsiteX7" fmla="*/ 2001787 w 3541032"/>
              <a:gd name="connsiteY7" fmla="*/ 2624439 h 2705138"/>
              <a:gd name="connsiteX8" fmla="*/ 2108012 w 3541032"/>
              <a:gd name="connsiteY8" fmla="*/ 2105019 h 2705138"/>
              <a:gd name="connsiteX9" fmla="*/ 2629415 w 3541032"/>
              <a:gd name="connsiteY9" fmla="*/ 2059705 h 2705138"/>
              <a:gd name="connsiteX10" fmla="*/ 3450720 w 3541032"/>
              <a:gd name="connsiteY10" fmla="*/ 2042125 h 2705138"/>
              <a:gd name="connsiteX11" fmla="*/ 3456941 w 3541032"/>
              <a:gd name="connsiteY11" fmla="*/ 1543883 h 2705138"/>
              <a:gd name="connsiteX12" fmla="*/ 2889547 w 3541032"/>
              <a:gd name="connsiteY12" fmla="*/ 1066318 h 2705138"/>
              <a:gd name="connsiteX13" fmla="*/ 2380674 w 3541032"/>
              <a:gd name="connsiteY13" fmla="*/ 707685 h 2705138"/>
              <a:gd name="connsiteX14" fmla="*/ 1255651 w 3541032"/>
              <a:gd name="connsiteY14" fmla="*/ 5166 h 2705138"/>
              <a:gd name="connsiteX15" fmla="*/ 448275 w 3541032"/>
              <a:gd name="connsiteY15" fmla="*/ 453011 h 2705138"/>
              <a:gd name="connsiteX16" fmla="*/ 988 w 3541032"/>
              <a:gd name="connsiteY16" fmla="*/ 834605 h 2705138"/>
              <a:gd name="connsiteX17" fmla="*/ 343417 w 3541032"/>
              <a:gd name="connsiteY17" fmla="*/ 1061074 h 2705138"/>
              <a:gd name="connsiteX0" fmla="*/ 343417 w 3541032"/>
              <a:gd name="connsiteY0" fmla="*/ 1061074 h 2721367"/>
              <a:gd name="connsiteX1" fmla="*/ 851650 w 3541032"/>
              <a:gd name="connsiteY1" fmla="*/ 1027774 h 2721367"/>
              <a:gd name="connsiteX2" fmla="*/ 811228 w 3541032"/>
              <a:gd name="connsiteY2" fmla="*/ 1393379 h 2721367"/>
              <a:gd name="connsiteX3" fmla="*/ 555747 w 3541032"/>
              <a:gd name="connsiteY3" fmla="*/ 2088930 h 2721367"/>
              <a:gd name="connsiteX4" fmla="*/ 309558 w 3541032"/>
              <a:gd name="connsiteY4" fmla="*/ 2467789 h 2721367"/>
              <a:gd name="connsiteX5" fmla="*/ 702391 w 3541032"/>
              <a:gd name="connsiteY5" fmla="*/ 2647696 h 2721367"/>
              <a:gd name="connsiteX6" fmla="*/ 1328538 w 3541032"/>
              <a:gd name="connsiteY6" fmla="*/ 2673597 h 2721367"/>
              <a:gd name="connsiteX7" fmla="*/ 1963042 w 3541032"/>
              <a:gd name="connsiteY7" fmla="*/ 2647687 h 2721367"/>
              <a:gd name="connsiteX8" fmla="*/ 2108012 w 3541032"/>
              <a:gd name="connsiteY8" fmla="*/ 2105019 h 2721367"/>
              <a:gd name="connsiteX9" fmla="*/ 2629415 w 3541032"/>
              <a:gd name="connsiteY9" fmla="*/ 2059705 h 2721367"/>
              <a:gd name="connsiteX10" fmla="*/ 3450720 w 3541032"/>
              <a:gd name="connsiteY10" fmla="*/ 2042125 h 2721367"/>
              <a:gd name="connsiteX11" fmla="*/ 3456941 w 3541032"/>
              <a:gd name="connsiteY11" fmla="*/ 1543883 h 2721367"/>
              <a:gd name="connsiteX12" fmla="*/ 2889547 w 3541032"/>
              <a:gd name="connsiteY12" fmla="*/ 1066318 h 2721367"/>
              <a:gd name="connsiteX13" fmla="*/ 2380674 w 3541032"/>
              <a:gd name="connsiteY13" fmla="*/ 707685 h 2721367"/>
              <a:gd name="connsiteX14" fmla="*/ 1255651 w 3541032"/>
              <a:gd name="connsiteY14" fmla="*/ 5166 h 2721367"/>
              <a:gd name="connsiteX15" fmla="*/ 448275 w 3541032"/>
              <a:gd name="connsiteY15" fmla="*/ 453011 h 2721367"/>
              <a:gd name="connsiteX16" fmla="*/ 988 w 3541032"/>
              <a:gd name="connsiteY16" fmla="*/ 834605 h 2721367"/>
              <a:gd name="connsiteX17" fmla="*/ 343417 w 3541032"/>
              <a:gd name="connsiteY17" fmla="*/ 1061074 h 2721367"/>
              <a:gd name="connsiteX0" fmla="*/ 343417 w 3541032"/>
              <a:gd name="connsiteY0" fmla="*/ 1061074 h 2718775"/>
              <a:gd name="connsiteX1" fmla="*/ 851650 w 3541032"/>
              <a:gd name="connsiteY1" fmla="*/ 1027774 h 2718775"/>
              <a:gd name="connsiteX2" fmla="*/ 811228 w 3541032"/>
              <a:gd name="connsiteY2" fmla="*/ 1393379 h 2718775"/>
              <a:gd name="connsiteX3" fmla="*/ 555747 w 3541032"/>
              <a:gd name="connsiteY3" fmla="*/ 2088930 h 2718775"/>
              <a:gd name="connsiteX4" fmla="*/ 309558 w 3541032"/>
              <a:gd name="connsiteY4" fmla="*/ 2467789 h 2718775"/>
              <a:gd name="connsiteX5" fmla="*/ 702391 w 3541032"/>
              <a:gd name="connsiteY5" fmla="*/ 2647696 h 2718775"/>
              <a:gd name="connsiteX6" fmla="*/ 1282043 w 3541032"/>
              <a:gd name="connsiteY6" fmla="*/ 2712343 h 2718775"/>
              <a:gd name="connsiteX7" fmla="*/ 1963042 w 3541032"/>
              <a:gd name="connsiteY7" fmla="*/ 2647687 h 2718775"/>
              <a:gd name="connsiteX8" fmla="*/ 2108012 w 3541032"/>
              <a:gd name="connsiteY8" fmla="*/ 2105019 h 2718775"/>
              <a:gd name="connsiteX9" fmla="*/ 2629415 w 3541032"/>
              <a:gd name="connsiteY9" fmla="*/ 2059705 h 2718775"/>
              <a:gd name="connsiteX10" fmla="*/ 3450720 w 3541032"/>
              <a:gd name="connsiteY10" fmla="*/ 2042125 h 2718775"/>
              <a:gd name="connsiteX11" fmla="*/ 3456941 w 3541032"/>
              <a:gd name="connsiteY11" fmla="*/ 1543883 h 2718775"/>
              <a:gd name="connsiteX12" fmla="*/ 2889547 w 3541032"/>
              <a:gd name="connsiteY12" fmla="*/ 1066318 h 2718775"/>
              <a:gd name="connsiteX13" fmla="*/ 2380674 w 3541032"/>
              <a:gd name="connsiteY13" fmla="*/ 707685 h 2718775"/>
              <a:gd name="connsiteX14" fmla="*/ 1255651 w 3541032"/>
              <a:gd name="connsiteY14" fmla="*/ 5166 h 2718775"/>
              <a:gd name="connsiteX15" fmla="*/ 448275 w 3541032"/>
              <a:gd name="connsiteY15" fmla="*/ 453011 h 2718775"/>
              <a:gd name="connsiteX16" fmla="*/ 988 w 3541032"/>
              <a:gd name="connsiteY16" fmla="*/ 834605 h 2718775"/>
              <a:gd name="connsiteX17" fmla="*/ 343417 w 3541032"/>
              <a:gd name="connsiteY17" fmla="*/ 1061074 h 2718775"/>
              <a:gd name="connsiteX0" fmla="*/ 343417 w 3541032"/>
              <a:gd name="connsiteY0" fmla="*/ 1061074 h 2712703"/>
              <a:gd name="connsiteX1" fmla="*/ 851650 w 3541032"/>
              <a:gd name="connsiteY1" fmla="*/ 1027774 h 2712703"/>
              <a:gd name="connsiteX2" fmla="*/ 811228 w 3541032"/>
              <a:gd name="connsiteY2" fmla="*/ 1393379 h 2712703"/>
              <a:gd name="connsiteX3" fmla="*/ 555747 w 3541032"/>
              <a:gd name="connsiteY3" fmla="*/ 2088930 h 2712703"/>
              <a:gd name="connsiteX4" fmla="*/ 309558 w 3541032"/>
              <a:gd name="connsiteY4" fmla="*/ 2467789 h 2712703"/>
              <a:gd name="connsiteX5" fmla="*/ 702391 w 3541032"/>
              <a:gd name="connsiteY5" fmla="*/ 2647696 h 2712703"/>
              <a:gd name="connsiteX6" fmla="*/ 1282043 w 3541032"/>
              <a:gd name="connsiteY6" fmla="*/ 2712343 h 2712703"/>
              <a:gd name="connsiteX7" fmla="*/ 1955293 w 3541032"/>
              <a:gd name="connsiteY7" fmla="*/ 2624440 h 2712703"/>
              <a:gd name="connsiteX8" fmla="*/ 2108012 w 3541032"/>
              <a:gd name="connsiteY8" fmla="*/ 2105019 h 2712703"/>
              <a:gd name="connsiteX9" fmla="*/ 2629415 w 3541032"/>
              <a:gd name="connsiteY9" fmla="*/ 2059705 h 2712703"/>
              <a:gd name="connsiteX10" fmla="*/ 3450720 w 3541032"/>
              <a:gd name="connsiteY10" fmla="*/ 2042125 h 2712703"/>
              <a:gd name="connsiteX11" fmla="*/ 3456941 w 3541032"/>
              <a:gd name="connsiteY11" fmla="*/ 1543883 h 2712703"/>
              <a:gd name="connsiteX12" fmla="*/ 2889547 w 3541032"/>
              <a:gd name="connsiteY12" fmla="*/ 1066318 h 2712703"/>
              <a:gd name="connsiteX13" fmla="*/ 2380674 w 3541032"/>
              <a:gd name="connsiteY13" fmla="*/ 707685 h 2712703"/>
              <a:gd name="connsiteX14" fmla="*/ 1255651 w 3541032"/>
              <a:gd name="connsiteY14" fmla="*/ 5166 h 2712703"/>
              <a:gd name="connsiteX15" fmla="*/ 448275 w 3541032"/>
              <a:gd name="connsiteY15" fmla="*/ 453011 h 2712703"/>
              <a:gd name="connsiteX16" fmla="*/ 988 w 3541032"/>
              <a:gd name="connsiteY16" fmla="*/ 834605 h 2712703"/>
              <a:gd name="connsiteX17" fmla="*/ 343417 w 3541032"/>
              <a:gd name="connsiteY17" fmla="*/ 1061074 h 2712703"/>
              <a:gd name="connsiteX0" fmla="*/ 343417 w 3541032"/>
              <a:gd name="connsiteY0" fmla="*/ 1061074 h 2675167"/>
              <a:gd name="connsiteX1" fmla="*/ 851650 w 3541032"/>
              <a:gd name="connsiteY1" fmla="*/ 1027774 h 2675167"/>
              <a:gd name="connsiteX2" fmla="*/ 811228 w 3541032"/>
              <a:gd name="connsiteY2" fmla="*/ 1393379 h 2675167"/>
              <a:gd name="connsiteX3" fmla="*/ 555747 w 3541032"/>
              <a:gd name="connsiteY3" fmla="*/ 2088930 h 2675167"/>
              <a:gd name="connsiteX4" fmla="*/ 309558 w 3541032"/>
              <a:gd name="connsiteY4" fmla="*/ 2467789 h 2675167"/>
              <a:gd name="connsiteX5" fmla="*/ 702391 w 3541032"/>
              <a:gd name="connsiteY5" fmla="*/ 2647696 h 2675167"/>
              <a:gd name="connsiteX6" fmla="*/ 1266545 w 3541032"/>
              <a:gd name="connsiteY6" fmla="*/ 2658099 h 2675167"/>
              <a:gd name="connsiteX7" fmla="*/ 1955293 w 3541032"/>
              <a:gd name="connsiteY7" fmla="*/ 2624440 h 2675167"/>
              <a:gd name="connsiteX8" fmla="*/ 2108012 w 3541032"/>
              <a:gd name="connsiteY8" fmla="*/ 2105019 h 2675167"/>
              <a:gd name="connsiteX9" fmla="*/ 2629415 w 3541032"/>
              <a:gd name="connsiteY9" fmla="*/ 2059705 h 2675167"/>
              <a:gd name="connsiteX10" fmla="*/ 3450720 w 3541032"/>
              <a:gd name="connsiteY10" fmla="*/ 2042125 h 2675167"/>
              <a:gd name="connsiteX11" fmla="*/ 3456941 w 3541032"/>
              <a:gd name="connsiteY11" fmla="*/ 1543883 h 2675167"/>
              <a:gd name="connsiteX12" fmla="*/ 2889547 w 3541032"/>
              <a:gd name="connsiteY12" fmla="*/ 1066318 h 2675167"/>
              <a:gd name="connsiteX13" fmla="*/ 2380674 w 3541032"/>
              <a:gd name="connsiteY13" fmla="*/ 707685 h 2675167"/>
              <a:gd name="connsiteX14" fmla="*/ 1255651 w 3541032"/>
              <a:gd name="connsiteY14" fmla="*/ 5166 h 2675167"/>
              <a:gd name="connsiteX15" fmla="*/ 448275 w 3541032"/>
              <a:gd name="connsiteY15" fmla="*/ 453011 h 2675167"/>
              <a:gd name="connsiteX16" fmla="*/ 988 w 3541032"/>
              <a:gd name="connsiteY16" fmla="*/ 834605 h 2675167"/>
              <a:gd name="connsiteX17" fmla="*/ 343417 w 3541032"/>
              <a:gd name="connsiteY17" fmla="*/ 1061074 h 2675167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55747 w 3541032"/>
              <a:gd name="connsiteY3" fmla="*/ 2088930 h 2675578"/>
              <a:gd name="connsiteX4" fmla="*/ 309558 w 3541032"/>
              <a:gd name="connsiteY4" fmla="*/ 2467789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55747 w 3541032"/>
              <a:gd name="connsiteY3" fmla="*/ 208893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55747 w 3541032"/>
              <a:gd name="connsiteY3" fmla="*/ 208893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71245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34475 w 3541032"/>
              <a:gd name="connsiteY2" fmla="*/ 1439874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8977 w 3541032"/>
              <a:gd name="connsiteY2" fmla="*/ 1455372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8977 w 3541032"/>
              <a:gd name="connsiteY2" fmla="*/ 1455372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8977 w 3541032"/>
              <a:gd name="connsiteY2" fmla="*/ 1455372 h 2675578"/>
              <a:gd name="connsiteX3" fmla="*/ 555747 w 3541032"/>
              <a:gd name="connsiteY3" fmla="*/ 199594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87980 w 3541032"/>
              <a:gd name="connsiteY2" fmla="*/ 1501867 h 2675578"/>
              <a:gd name="connsiteX3" fmla="*/ 555747 w 3541032"/>
              <a:gd name="connsiteY3" fmla="*/ 199594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87980 w 3541032"/>
              <a:gd name="connsiteY2" fmla="*/ 1501867 h 2675578"/>
              <a:gd name="connsiteX3" fmla="*/ 555747 w 3541032"/>
              <a:gd name="connsiteY3" fmla="*/ 199594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87980 w 3541032"/>
              <a:gd name="connsiteY2" fmla="*/ 1501867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87050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795735 w 3541038"/>
              <a:gd name="connsiteY2" fmla="*/ 1463121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795735 w 3541038"/>
              <a:gd name="connsiteY2" fmla="*/ 1463121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818983 w 3541038"/>
              <a:gd name="connsiteY2" fmla="*/ 1470870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818983 w 3541038"/>
              <a:gd name="connsiteY2" fmla="*/ 1470870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20777 w 3541639"/>
              <a:gd name="connsiteY0" fmla="*/ 1061074 h 2675578"/>
              <a:gd name="connsiteX1" fmla="*/ 860007 w 3541639"/>
              <a:gd name="connsiteY1" fmla="*/ 1035523 h 2675578"/>
              <a:gd name="connsiteX2" fmla="*/ 819584 w 3541639"/>
              <a:gd name="connsiteY2" fmla="*/ 1470870 h 2675578"/>
              <a:gd name="connsiteX3" fmla="*/ 525357 w 3541639"/>
              <a:gd name="connsiteY3" fmla="*/ 2050184 h 2675578"/>
              <a:gd name="connsiteX4" fmla="*/ 387657 w 3541639"/>
              <a:gd name="connsiteY4" fmla="*/ 2460040 h 2675578"/>
              <a:gd name="connsiteX5" fmla="*/ 579012 w 3541639"/>
              <a:gd name="connsiteY5" fmla="*/ 2639947 h 2675578"/>
              <a:gd name="connsiteX6" fmla="*/ 1267152 w 3541639"/>
              <a:gd name="connsiteY6" fmla="*/ 2658099 h 2675578"/>
              <a:gd name="connsiteX7" fmla="*/ 1955900 w 3541639"/>
              <a:gd name="connsiteY7" fmla="*/ 2624440 h 2675578"/>
              <a:gd name="connsiteX8" fmla="*/ 2108619 w 3541639"/>
              <a:gd name="connsiteY8" fmla="*/ 2105019 h 2675578"/>
              <a:gd name="connsiteX9" fmla="*/ 2630022 w 3541639"/>
              <a:gd name="connsiteY9" fmla="*/ 2059705 h 2675578"/>
              <a:gd name="connsiteX10" fmla="*/ 3451327 w 3541639"/>
              <a:gd name="connsiteY10" fmla="*/ 2042125 h 2675578"/>
              <a:gd name="connsiteX11" fmla="*/ 3457548 w 3541639"/>
              <a:gd name="connsiteY11" fmla="*/ 1543883 h 2675578"/>
              <a:gd name="connsiteX12" fmla="*/ 2890154 w 3541639"/>
              <a:gd name="connsiteY12" fmla="*/ 1066318 h 2675578"/>
              <a:gd name="connsiteX13" fmla="*/ 2381281 w 3541639"/>
              <a:gd name="connsiteY13" fmla="*/ 707685 h 2675578"/>
              <a:gd name="connsiteX14" fmla="*/ 1256258 w 3541639"/>
              <a:gd name="connsiteY14" fmla="*/ 5166 h 2675578"/>
              <a:gd name="connsiteX15" fmla="*/ 448882 w 3541639"/>
              <a:gd name="connsiteY15" fmla="*/ 453011 h 2675578"/>
              <a:gd name="connsiteX16" fmla="*/ 1595 w 3541639"/>
              <a:gd name="connsiteY16" fmla="*/ 834605 h 2675578"/>
              <a:gd name="connsiteX17" fmla="*/ 320777 w 3541639"/>
              <a:gd name="connsiteY17" fmla="*/ 1061074 h 2675578"/>
              <a:gd name="connsiteX0" fmla="*/ 236313 w 3457175"/>
              <a:gd name="connsiteY0" fmla="*/ 1061074 h 2675578"/>
              <a:gd name="connsiteX1" fmla="*/ 775543 w 3457175"/>
              <a:gd name="connsiteY1" fmla="*/ 1035523 h 2675578"/>
              <a:gd name="connsiteX2" fmla="*/ 735120 w 3457175"/>
              <a:gd name="connsiteY2" fmla="*/ 1470870 h 2675578"/>
              <a:gd name="connsiteX3" fmla="*/ 440893 w 3457175"/>
              <a:gd name="connsiteY3" fmla="*/ 2050184 h 2675578"/>
              <a:gd name="connsiteX4" fmla="*/ 303193 w 3457175"/>
              <a:gd name="connsiteY4" fmla="*/ 2460040 h 2675578"/>
              <a:gd name="connsiteX5" fmla="*/ 494548 w 3457175"/>
              <a:gd name="connsiteY5" fmla="*/ 2639947 h 2675578"/>
              <a:gd name="connsiteX6" fmla="*/ 1182688 w 3457175"/>
              <a:gd name="connsiteY6" fmla="*/ 2658099 h 2675578"/>
              <a:gd name="connsiteX7" fmla="*/ 1871436 w 3457175"/>
              <a:gd name="connsiteY7" fmla="*/ 2624440 h 2675578"/>
              <a:gd name="connsiteX8" fmla="*/ 2024155 w 3457175"/>
              <a:gd name="connsiteY8" fmla="*/ 2105019 h 2675578"/>
              <a:gd name="connsiteX9" fmla="*/ 2545558 w 3457175"/>
              <a:gd name="connsiteY9" fmla="*/ 2059705 h 2675578"/>
              <a:gd name="connsiteX10" fmla="*/ 3366863 w 3457175"/>
              <a:gd name="connsiteY10" fmla="*/ 2042125 h 2675578"/>
              <a:gd name="connsiteX11" fmla="*/ 3373084 w 3457175"/>
              <a:gd name="connsiteY11" fmla="*/ 1543883 h 2675578"/>
              <a:gd name="connsiteX12" fmla="*/ 2805690 w 3457175"/>
              <a:gd name="connsiteY12" fmla="*/ 1066318 h 2675578"/>
              <a:gd name="connsiteX13" fmla="*/ 2296817 w 3457175"/>
              <a:gd name="connsiteY13" fmla="*/ 707685 h 2675578"/>
              <a:gd name="connsiteX14" fmla="*/ 1171794 w 3457175"/>
              <a:gd name="connsiteY14" fmla="*/ 5166 h 2675578"/>
              <a:gd name="connsiteX15" fmla="*/ 364418 w 3457175"/>
              <a:gd name="connsiteY15" fmla="*/ 453011 h 2675578"/>
              <a:gd name="connsiteX16" fmla="*/ 2372 w 3457175"/>
              <a:gd name="connsiteY16" fmla="*/ 741615 h 2675578"/>
              <a:gd name="connsiteX17" fmla="*/ 236313 w 3457175"/>
              <a:gd name="connsiteY17" fmla="*/ 1061074 h 2675578"/>
              <a:gd name="connsiteX0" fmla="*/ 237377 w 3458239"/>
              <a:gd name="connsiteY0" fmla="*/ 1063507 h 2678011"/>
              <a:gd name="connsiteX1" fmla="*/ 776607 w 3458239"/>
              <a:gd name="connsiteY1" fmla="*/ 1037956 h 2678011"/>
              <a:gd name="connsiteX2" fmla="*/ 736184 w 3458239"/>
              <a:gd name="connsiteY2" fmla="*/ 1473303 h 2678011"/>
              <a:gd name="connsiteX3" fmla="*/ 441957 w 3458239"/>
              <a:gd name="connsiteY3" fmla="*/ 2052617 h 2678011"/>
              <a:gd name="connsiteX4" fmla="*/ 304257 w 3458239"/>
              <a:gd name="connsiteY4" fmla="*/ 2462473 h 2678011"/>
              <a:gd name="connsiteX5" fmla="*/ 495612 w 3458239"/>
              <a:gd name="connsiteY5" fmla="*/ 2642380 h 2678011"/>
              <a:gd name="connsiteX6" fmla="*/ 1183752 w 3458239"/>
              <a:gd name="connsiteY6" fmla="*/ 2660532 h 2678011"/>
              <a:gd name="connsiteX7" fmla="*/ 1872500 w 3458239"/>
              <a:gd name="connsiteY7" fmla="*/ 2626873 h 2678011"/>
              <a:gd name="connsiteX8" fmla="*/ 2025219 w 3458239"/>
              <a:gd name="connsiteY8" fmla="*/ 2107452 h 2678011"/>
              <a:gd name="connsiteX9" fmla="*/ 2546622 w 3458239"/>
              <a:gd name="connsiteY9" fmla="*/ 2062138 h 2678011"/>
              <a:gd name="connsiteX10" fmla="*/ 3367927 w 3458239"/>
              <a:gd name="connsiteY10" fmla="*/ 2044558 h 2678011"/>
              <a:gd name="connsiteX11" fmla="*/ 3374148 w 3458239"/>
              <a:gd name="connsiteY11" fmla="*/ 1546316 h 2678011"/>
              <a:gd name="connsiteX12" fmla="*/ 2806754 w 3458239"/>
              <a:gd name="connsiteY12" fmla="*/ 1068751 h 2678011"/>
              <a:gd name="connsiteX13" fmla="*/ 2297881 w 3458239"/>
              <a:gd name="connsiteY13" fmla="*/ 710118 h 2678011"/>
              <a:gd name="connsiteX14" fmla="*/ 1172858 w 3458239"/>
              <a:gd name="connsiteY14" fmla="*/ 7599 h 2678011"/>
              <a:gd name="connsiteX15" fmla="*/ 396479 w 3458239"/>
              <a:gd name="connsiteY15" fmla="*/ 416698 h 2678011"/>
              <a:gd name="connsiteX16" fmla="*/ 3436 w 3458239"/>
              <a:gd name="connsiteY16" fmla="*/ 744048 h 2678011"/>
              <a:gd name="connsiteX17" fmla="*/ 237377 w 3458239"/>
              <a:gd name="connsiteY17" fmla="*/ 1063507 h 2678011"/>
              <a:gd name="connsiteX0" fmla="*/ 237377 w 3458239"/>
              <a:gd name="connsiteY0" fmla="*/ 1061861 h 2676365"/>
              <a:gd name="connsiteX1" fmla="*/ 776607 w 3458239"/>
              <a:gd name="connsiteY1" fmla="*/ 1036310 h 2676365"/>
              <a:gd name="connsiteX2" fmla="*/ 736184 w 3458239"/>
              <a:gd name="connsiteY2" fmla="*/ 1471657 h 2676365"/>
              <a:gd name="connsiteX3" fmla="*/ 441957 w 3458239"/>
              <a:gd name="connsiteY3" fmla="*/ 2050971 h 2676365"/>
              <a:gd name="connsiteX4" fmla="*/ 304257 w 3458239"/>
              <a:gd name="connsiteY4" fmla="*/ 2460827 h 2676365"/>
              <a:gd name="connsiteX5" fmla="*/ 495612 w 3458239"/>
              <a:gd name="connsiteY5" fmla="*/ 2640734 h 2676365"/>
              <a:gd name="connsiteX6" fmla="*/ 1183752 w 3458239"/>
              <a:gd name="connsiteY6" fmla="*/ 2658886 h 2676365"/>
              <a:gd name="connsiteX7" fmla="*/ 1872500 w 3458239"/>
              <a:gd name="connsiteY7" fmla="*/ 2625227 h 2676365"/>
              <a:gd name="connsiteX8" fmla="*/ 2025219 w 3458239"/>
              <a:gd name="connsiteY8" fmla="*/ 2105806 h 2676365"/>
              <a:gd name="connsiteX9" fmla="*/ 2546622 w 3458239"/>
              <a:gd name="connsiteY9" fmla="*/ 2060492 h 2676365"/>
              <a:gd name="connsiteX10" fmla="*/ 3367927 w 3458239"/>
              <a:gd name="connsiteY10" fmla="*/ 2042912 h 2676365"/>
              <a:gd name="connsiteX11" fmla="*/ 3374148 w 3458239"/>
              <a:gd name="connsiteY11" fmla="*/ 1544670 h 2676365"/>
              <a:gd name="connsiteX12" fmla="*/ 2806754 w 3458239"/>
              <a:gd name="connsiteY12" fmla="*/ 1067105 h 2676365"/>
              <a:gd name="connsiteX13" fmla="*/ 2297881 w 3458239"/>
              <a:gd name="connsiteY13" fmla="*/ 708472 h 2676365"/>
              <a:gd name="connsiteX14" fmla="*/ 1172858 w 3458239"/>
              <a:gd name="connsiteY14" fmla="*/ 5953 h 2676365"/>
              <a:gd name="connsiteX15" fmla="*/ 396479 w 3458239"/>
              <a:gd name="connsiteY15" fmla="*/ 415052 h 2676365"/>
              <a:gd name="connsiteX16" fmla="*/ 3436 w 3458239"/>
              <a:gd name="connsiteY16" fmla="*/ 742402 h 2676365"/>
              <a:gd name="connsiteX17" fmla="*/ 237377 w 3458239"/>
              <a:gd name="connsiteY17" fmla="*/ 1061861 h 2676365"/>
              <a:gd name="connsiteX0" fmla="*/ 237377 w 3458239"/>
              <a:gd name="connsiteY0" fmla="*/ 1061861 h 2676365"/>
              <a:gd name="connsiteX1" fmla="*/ 776607 w 3458239"/>
              <a:gd name="connsiteY1" fmla="*/ 1036310 h 2676365"/>
              <a:gd name="connsiteX2" fmla="*/ 736184 w 3458239"/>
              <a:gd name="connsiteY2" fmla="*/ 1471657 h 2676365"/>
              <a:gd name="connsiteX3" fmla="*/ 441957 w 3458239"/>
              <a:gd name="connsiteY3" fmla="*/ 2050971 h 2676365"/>
              <a:gd name="connsiteX4" fmla="*/ 304257 w 3458239"/>
              <a:gd name="connsiteY4" fmla="*/ 2460827 h 2676365"/>
              <a:gd name="connsiteX5" fmla="*/ 495612 w 3458239"/>
              <a:gd name="connsiteY5" fmla="*/ 2640734 h 2676365"/>
              <a:gd name="connsiteX6" fmla="*/ 1183752 w 3458239"/>
              <a:gd name="connsiteY6" fmla="*/ 2658886 h 2676365"/>
              <a:gd name="connsiteX7" fmla="*/ 1872500 w 3458239"/>
              <a:gd name="connsiteY7" fmla="*/ 2625227 h 2676365"/>
              <a:gd name="connsiteX8" fmla="*/ 2025219 w 3458239"/>
              <a:gd name="connsiteY8" fmla="*/ 2105806 h 2676365"/>
              <a:gd name="connsiteX9" fmla="*/ 2546622 w 3458239"/>
              <a:gd name="connsiteY9" fmla="*/ 2060492 h 2676365"/>
              <a:gd name="connsiteX10" fmla="*/ 3367927 w 3458239"/>
              <a:gd name="connsiteY10" fmla="*/ 2042912 h 2676365"/>
              <a:gd name="connsiteX11" fmla="*/ 3374148 w 3458239"/>
              <a:gd name="connsiteY11" fmla="*/ 1544670 h 2676365"/>
              <a:gd name="connsiteX12" fmla="*/ 2806754 w 3458239"/>
              <a:gd name="connsiteY12" fmla="*/ 1067105 h 2676365"/>
              <a:gd name="connsiteX13" fmla="*/ 2297881 w 3458239"/>
              <a:gd name="connsiteY13" fmla="*/ 708472 h 2676365"/>
              <a:gd name="connsiteX14" fmla="*/ 1172858 w 3458239"/>
              <a:gd name="connsiteY14" fmla="*/ 5953 h 2676365"/>
              <a:gd name="connsiteX15" fmla="*/ 396479 w 3458239"/>
              <a:gd name="connsiteY15" fmla="*/ 415052 h 2676365"/>
              <a:gd name="connsiteX16" fmla="*/ 3436 w 3458239"/>
              <a:gd name="connsiteY16" fmla="*/ 742402 h 2676365"/>
              <a:gd name="connsiteX17" fmla="*/ 237377 w 3458239"/>
              <a:gd name="connsiteY17" fmla="*/ 1061861 h 2676365"/>
              <a:gd name="connsiteX0" fmla="*/ 237377 w 3458239"/>
              <a:gd name="connsiteY0" fmla="*/ 1061861 h 2676365"/>
              <a:gd name="connsiteX1" fmla="*/ 776607 w 3458239"/>
              <a:gd name="connsiteY1" fmla="*/ 1036310 h 2676365"/>
              <a:gd name="connsiteX2" fmla="*/ 736184 w 3458239"/>
              <a:gd name="connsiteY2" fmla="*/ 1471657 h 2676365"/>
              <a:gd name="connsiteX3" fmla="*/ 441957 w 3458239"/>
              <a:gd name="connsiteY3" fmla="*/ 2050971 h 2676365"/>
              <a:gd name="connsiteX4" fmla="*/ 304257 w 3458239"/>
              <a:gd name="connsiteY4" fmla="*/ 2460827 h 2676365"/>
              <a:gd name="connsiteX5" fmla="*/ 495612 w 3458239"/>
              <a:gd name="connsiteY5" fmla="*/ 2640734 h 2676365"/>
              <a:gd name="connsiteX6" fmla="*/ 1183752 w 3458239"/>
              <a:gd name="connsiteY6" fmla="*/ 2658886 h 2676365"/>
              <a:gd name="connsiteX7" fmla="*/ 1872500 w 3458239"/>
              <a:gd name="connsiteY7" fmla="*/ 2625227 h 2676365"/>
              <a:gd name="connsiteX8" fmla="*/ 2025219 w 3458239"/>
              <a:gd name="connsiteY8" fmla="*/ 2105806 h 2676365"/>
              <a:gd name="connsiteX9" fmla="*/ 2546622 w 3458239"/>
              <a:gd name="connsiteY9" fmla="*/ 2060492 h 2676365"/>
              <a:gd name="connsiteX10" fmla="*/ 3367927 w 3458239"/>
              <a:gd name="connsiteY10" fmla="*/ 2042912 h 2676365"/>
              <a:gd name="connsiteX11" fmla="*/ 3374148 w 3458239"/>
              <a:gd name="connsiteY11" fmla="*/ 1544670 h 2676365"/>
              <a:gd name="connsiteX12" fmla="*/ 2806754 w 3458239"/>
              <a:gd name="connsiteY12" fmla="*/ 1067105 h 2676365"/>
              <a:gd name="connsiteX13" fmla="*/ 2297881 w 3458239"/>
              <a:gd name="connsiteY13" fmla="*/ 708472 h 2676365"/>
              <a:gd name="connsiteX14" fmla="*/ 1172858 w 3458239"/>
              <a:gd name="connsiteY14" fmla="*/ 5953 h 2676365"/>
              <a:gd name="connsiteX15" fmla="*/ 396479 w 3458239"/>
              <a:gd name="connsiteY15" fmla="*/ 415052 h 2676365"/>
              <a:gd name="connsiteX16" fmla="*/ 3436 w 3458239"/>
              <a:gd name="connsiteY16" fmla="*/ 742402 h 2676365"/>
              <a:gd name="connsiteX17" fmla="*/ 237377 w 3458239"/>
              <a:gd name="connsiteY17" fmla="*/ 1061861 h 2676365"/>
              <a:gd name="connsiteX0" fmla="*/ 238260 w 3459122"/>
              <a:gd name="connsiteY0" fmla="*/ 1064268 h 2678772"/>
              <a:gd name="connsiteX1" fmla="*/ 777490 w 3459122"/>
              <a:gd name="connsiteY1" fmla="*/ 1038717 h 2678772"/>
              <a:gd name="connsiteX2" fmla="*/ 737067 w 3459122"/>
              <a:gd name="connsiteY2" fmla="*/ 1474064 h 2678772"/>
              <a:gd name="connsiteX3" fmla="*/ 442840 w 3459122"/>
              <a:gd name="connsiteY3" fmla="*/ 2053378 h 2678772"/>
              <a:gd name="connsiteX4" fmla="*/ 305140 w 3459122"/>
              <a:gd name="connsiteY4" fmla="*/ 2463234 h 2678772"/>
              <a:gd name="connsiteX5" fmla="*/ 496495 w 3459122"/>
              <a:gd name="connsiteY5" fmla="*/ 2643141 h 2678772"/>
              <a:gd name="connsiteX6" fmla="*/ 1184635 w 3459122"/>
              <a:gd name="connsiteY6" fmla="*/ 2661293 h 2678772"/>
              <a:gd name="connsiteX7" fmla="*/ 1873383 w 3459122"/>
              <a:gd name="connsiteY7" fmla="*/ 2627634 h 2678772"/>
              <a:gd name="connsiteX8" fmla="*/ 2026102 w 3459122"/>
              <a:gd name="connsiteY8" fmla="*/ 2108213 h 2678772"/>
              <a:gd name="connsiteX9" fmla="*/ 2547505 w 3459122"/>
              <a:gd name="connsiteY9" fmla="*/ 2062899 h 2678772"/>
              <a:gd name="connsiteX10" fmla="*/ 3368810 w 3459122"/>
              <a:gd name="connsiteY10" fmla="*/ 2045319 h 2678772"/>
              <a:gd name="connsiteX11" fmla="*/ 3375031 w 3459122"/>
              <a:gd name="connsiteY11" fmla="*/ 1547077 h 2678772"/>
              <a:gd name="connsiteX12" fmla="*/ 2807637 w 3459122"/>
              <a:gd name="connsiteY12" fmla="*/ 1069512 h 2678772"/>
              <a:gd name="connsiteX13" fmla="*/ 2298764 w 3459122"/>
              <a:gd name="connsiteY13" fmla="*/ 710879 h 2678772"/>
              <a:gd name="connsiteX14" fmla="*/ 1173741 w 3459122"/>
              <a:gd name="connsiteY14" fmla="*/ 8360 h 2678772"/>
              <a:gd name="connsiteX15" fmla="*/ 420610 w 3459122"/>
              <a:gd name="connsiteY15" fmla="*/ 378713 h 2678772"/>
              <a:gd name="connsiteX16" fmla="*/ 4319 w 3459122"/>
              <a:gd name="connsiteY16" fmla="*/ 744809 h 2678772"/>
              <a:gd name="connsiteX17" fmla="*/ 238260 w 3459122"/>
              <a:gd name="connsiteY17" fmla="*/ 1064268 h 2678772"/>
              <a:gd name="connsiteX0" fmla="*/ 193086 w 3413948"/>
              <a:gd name="connsiteY0" fmla="*/ 1064268 h 2678772"/>
              <a:gd name="connsiteX1" fmla="*/ 732316 w 3413948"/>
              <a:gd name="connsiteY1" fmla="*/ 1038717 h 2678772"/>
              <a:gd name="connsiteX2" fmla="*/ 691893 w 3413948"/>
              <a:gd name="connsiteY2" fmla="*/ 1474064 h 2678772"/>
              <a:gd name="connsiteX3" fmla="*/ 397666 w 3413948"/>
              <a:gd name="connsiteY3" fmla="*/ 2053378 h 2678772"/>
              <a:gd name="connsiteX4" fmla="*/ 259966 w 3413948"/>
              <a:gd name="connsiteY4" fmla="*/ 2463234 h 2678772"/>
              <a:gd name="connsiteX5" fmla="*/ 451321 w 3413948"/>
              <a:gd name="connsiteY5" fmla="*/ 2643141 h 2678772"/>
              <a:gd name="connsiteX6" fmla="*/ 1139461 w 3413948"/>
              <a:gd name="connsiteY6" fmla="*/ 2661293 h 2678772"/>
              <a:gd name="connsiteX7" fmla="*/ 1828209 w 3413948"/>
              <a:gd name="connsiteY7" fmla="*/ 2627634 h 2678772"/>
              <a:gd name="connsiteX8" fmla="*/ 1980928 w 3413948"/>
              <a:gd name="connsiteY8" fmla="*/ 2108213 h 2678772"/>
              <a:gd name="connsiteX9" fmla="*/ 2502331 w 3413948"/>
              <a:gd name="connsiteY9" fmla="*/ 2062899 h 2678772"/>
              <a:gd name="connsiteX10" fmla="*/ 3323636 w 3413948"/>
              <a:gd name="connsiteY10" fmla="*/ 2045319 h 2678772"/>
              <a:gd name="connsiteX11" fmla="*/ 3329857 w 3413948"/>
              <a:gd name="connsiteY11" fmla="*/ 1547077 h 2678772"/>
              <a:gd name="connsiteX12" fmla="*/ 2762463 w 3413948"/>
              <a:gd name="connsiteY12" fmla="*/ 1069512 h 2678772"/>
              <a:gd name="connsiteX13" fmla="*/ 2253590 w 3413948"/>
              <a:gd name="connsiteY13" fmla="*/ 710879 h 2678772"/>
              <a:gd name="connsiteX14" fmla="*/ 1128567 w 3413948"/>
              <a:gd name="connsiteY14" fmla="*/ 8360 h 2678772"/>
              <a:gd name="connsiteX15" fmla="*/ 375436 w 3413948"/>
              <a:gd name="connsiteY15" fmla="*/ 378713 h 2678772"/>
              <a:gd name="connsiteX16" fmla="*/ 5640 w 3413948"/>
              <a:gd name="connsiteY16" fmla="*/ 783555 h 2678772"/>
              <a:gd name="connsiteX17" fmla="*/ 193086 w 3413948"/>
              <a:gd name="connsiteY17" fmla="*/ 1064268 h 2678772"/>
              <a:gd name="connsiteX0" fmla="*/ 190979 w 3411841"/>
              <a:gd name="connsiteY0" fmla="*/ 1064268 h 2678772"/>
              <a:gd name="connsiteX1" fmla="*/ 730209 w 3411841"/>
              <a:gd name="connsiteY1" fmla="*/ 1038717 h 2678772"/>
              <a:gd name="connsiteX2" fmla="*/ 689786 w 3411841"/>
              <a:gd name="connsiteY2" fmla="*/ 1474064 h 2678772"/>
              <a:gd name="connsiteX3" fmla="*/ 395559 w 3411841"/>
              <a:gd name="connsiteY3" fmla="*/ 2053378 h 2678772"/>
              <a:gd name="connsiteX4" fmla="*/ 257859 w 3411841"/>
              <a:gd name="connsiteY4" fmla="*/ 2463234 h 2678772"/>
              <a:gd name="connsiteX5" fmla="*/ 449214 w 3411841"/>
              <a:gd name="connsiteY5" fmla="*/ 2643141 h 2678772"/>
              <a:gd name="connsiteX6" fmla="*/ 1137354 w 3411841"/>
              <a:gd name="connsiteY6" fmla="*/ 2661293 h 2678772"/>
              <a:gd name="connsiteX7" fmla="*/ 1826102 w 3411841"/>
              <a:gd name="connsiteY7" fmla="*/ 2627634 h 2678772"/>
              <a:gd name="connsiteX8" fmla="*/ 1978821 w 3411841"/>
              <a:gd name="connsiteY8" fmla="*/ 2108213 h 2678772"/>
              <a:gd name="connsiteX9" fmla="*/ 2500224 w 3411841"/>
              <a:gd name="connsiteY9" fmla="*/ 2062899 h 2678772"/>
              <a:gd name="connsiteX10" fmla="*/ 3321529 w 3411841"/>
              <a:gd name="connsiteY10" fmla="*/ 2045319 h 2678772"/>
              <a:gd name="connsiteX11" fmla="*/ 3327750 w 3411841"/>
              <a:gd name="connsiteY11" fmla="*/ 1547077 h 2678772"/>
              <a:gd name="connsiteX12" fmla="*/ 2760356 w 3411841"/>
              <a:gd name="connsiteY12" fmla="*/ 1069512 h 2678772"/>
              <a:gd name="connsiteX13" fmla="*/ 2251483 w 3411841"/>
              <a:gd name="connsiteY13" fmla="*/ 710879 h 2678772"/>
              <a:gd name="connsiteX14" fmla="*/ 1126460 w 3411841"/>
              <a:gd name="connsiteY14" fmla="*/ 8360 h 2678772"/>
              <a:gd name="connsiteX15" fmla="*/ 373329 w 3411841"/>
              <a:gd name="connsiteY15" fmla="*/ 378713 h 2678772"/>
              <a:gd name="connsiteX16" fmla="*/ 3533 w 3411841"/>
              <a:gd name="connsiteY16" fmla="*/ 783555 h 2678772"/>
              <a:gd name="connsiteX17" fmla="*/ 190979 w 3411841"/>
              <a:gd name="connsiteY17" fmla="*/ 1064268 h 2678772"/>
              <a:gd name="connsiteX0" fmla="*/ 200160 w 3413273"/>
              <a:gd name="connsiteY0" fmla="*/ 1033271 h 2678772"/>
              <a:gd name="connsiteX1" fmla="*/ 731641 w 3413273"/>
              <a:gd name="connsiteY1" fmla="*/ 1038717 h 2678772"/>
              <a:gd name="connsiteX2" fmla="*/ 691218 w 3413273"/>
              <a:gd name="connsiteY2" fmla="*/ 1474064 h 2678772"/>
              <a:gd name="connsiteX3" fmla="*/ 396991 w 3413273"/>
              <a:gd name="connsiteY3" fmla="*/ 2053378 h 2678772"/>
              <a:gd name="connsiteX4" fmla="*/ 259291 w 3413273"/>
              <a:gd name="connsiteY4" fmla="*/ 2463234 h 2678772"/>
              <a:gd name="connsiteX5" fmla="*/ 450646 w 3413273"/>
              <a:gd name="connsiteY5" fmla="*/ 2643141 h 2678772"/>
              <a:gd name="connsiteX6" fmla="*/ 1138786 w 3413273"/>
              <a:gd name="connsiteY6" fmla="*/ 2661293 h 2678772"/>
              <a:gd name="connsiteX7" fmla="*/ 1827534 w 3413273"/>
              <a:gd name="connsiteY7" fmla="*/ 2627634 h 2678772"/>
              <a:gd name="connsiteX8" fmla="*/ 1980253 w 3413273"/>
              <a:gd name="connsiteY8" fmla="*/ 2108213 h 2678772"/>
              <a:gd name="connsiteX9" fmla="*/ 2501656 w 3413273"/>
              <a:gd name="connsiteY9" fmla="*/ 2062899 h 2678772"/>
              <a:gd name="connsiteX10" fmla="*/ 3322961 w 3413273"/>
              <a:gd name="connsiteY10" fmla="*/ 2045319 h 2678772"/>
              <a:gd name="connsiteX11" fmla="*/ 3329182 w 3413273"/>
              <a:gd name="connsiteY11" fmla="*/ 1547077 h 2678772"/>
              <a:gd name="connsiteX12" fmla="*/ 2761788 w 3413273"/>
              <a:gd name="connsiteY12" fmla="*/ 1069512 h 2678772"/>
              <a:gd name="connsiteX13" fmla="*/ 2252915 w 3413273"/>
              <a:gd name="connsiteY13" fmla="*/ 710879 h 2678772"/>
              <a:gd name="connsiteX14" fmla="*/ 1127892 w 3413273"/>
              <a:gd name="connsiteY14" fmla="*/ 8360 h 2678772"/>
              <a:gd name="connsiteX15" fmla="*/ 374761 w 3413273"/>
              <a:gd name="connsiteY15" fmla="*/ 378713 h 2678772"/>
              <a:gd name="connsiteX16" fmla="*/ 4965 w 3413273"/>
              <a:gd name="connsiteY16" fmla="*/ 783555 h 2678772"/>
              <a:gd name="connsiteX17" fmla="*/ 200160 w 3413273"/>
              <a:gd name="connsiteY17" fmla="*/ 1033271 h 2678772"/>
              <a:gd name="connsiteX0" fmla="*/ 222772 w 3435885"/>
              <a:gd name="connsiteY0" fmla="*/ 1033271 h 2678772"/>
              <a:gd name="connsiteX1" fmla="*/ 754253 w 3435885"/>
              <a:gd name="connsiteY1" fmla="*/ 1038717 h 2678772"/>
              <a:gd name="connsiteX2" fmla="*/ 713830 w 3435885"/>
              <a:gd name="connsiteY2" fmla="*/ 1474064 h 2678772"/>
              <a:gd name="connsiteX3" fmla="*/ 419603 w 3435885"/>
              <a:gd name="connsiteY3" fmla="*/ 2053378 h 2678772"/>
              <a:gd name="connsiteX4" fmla="*/ 281903 w 3435885"/>
              <a:gd name="connsiteY4" fmla="*/ 2463234 h 2678772"/>
              <a:gd name="connsiteX5" fmla="*/ 473258 w 3435885"/>
              <a:gd name="connsiteY5" fmla="*/ 2643141 h 2678772"/>
              <a:gd name="connsiteX6" fmla="*/ 1161398 w 3435885"/>
              <a:gd name="connsiteY6" fmla="*/ 2661293 h 2678772"/>
              <a:gd name="connsiteX7" fmla="*/ 1850146 w 3435885"/>
              <a:gd name="connsiteY7" fmla="*/ 2627634 h 2678772"/>
              <a:gd name="connsiteX8" fmla="*/ 2002865 w 3435885"/>
              <a:gd name="connsiteY8" fmla="*/ 2108213 h 2678772"/>
              <a:gd name="connsiteX9" fmla="*/ 2524268 w 3435885"/>
              <a:gd name="connsiteY9" fmla="*/ 2062899 h 2678772"/>
              <a:gd name="connsiteX10" fmla="*/ 3345573 w 3435885"/>
              <a:gd name="connsiteY10" fmla="*/ 2045319 h 2678772"/>
              <a:gd name="connsiteX11" fmla="*/ 3351794 w 3435885"/>
              <a:gd name="connsiteY11" fmla="*/ 1547077 h 2678772"/>
              <a:gd name="connsiteX12" fmla="*/ 2784400 w 3435885"/>
              <a:gd name="connsiteY12" fmla="*/ 1069512 h 2678772"/>
              <a:gd name="connsiteX13" fmla="*/ 2275527 w 3435885"/>
              <a:gd name="connsiteY13" fmla="*/ 710879 h 2678772"/>
              <a:gd name="connsiteX14" fmla="*/ 1150504 w 3435885"/>
              <a:gd name="connsiteY14" fmla="*/ 8360 h 2678772"/>
              <a:gd name="connsiteX15" fmla="*/ 397373 w 3435885"/>
              <a:gd name="connsiteY15" fmla="*/ 378713 h 2678772"/>
              <a:gd name="connsiteX16" fmla="*/ 4329 w 3435885"/>
              <a:gd name="connsiteY16" fmla="*/ 729311 h 2678772"/>
              <a:gd name="connsiteX17" fmla="*/ 222772 w 3435885"/>
              <a:gd name="connsiteY17" fmla="*/ 1033271 h 2678772"/>
              <a:gd name="connsiteX0" fmla="*/ 224437 w 3437550"/>
              <a:gd name="connsiteY0" fmla="*/ 1035722 h 2681223"/>
              <a:gd name="connsiteX1" fmla="*/ 755918 w 3437550"/>
              <a:gd name="connsiteY1" fmla="*/ 1041168 h 2681223"/>
              <a:gd name="connsiteX2" fmla="*/ 715495 w 3437550"/>
              <a:gd name="connsiteY2" fmla="*/ 1476515 h 2681223"/>
              <a:gd name="connsiteX3" fmla="*/ 421268 w 3437550"/>
              <a:gd name="connsiteY3" fmla="*/ 2055829 h 2681223"/>
              <a:gd name="connsiteX4" fmla="*/ 283568 w 3437550"/>
              <a:gd name="connsiteY4" fmla="*/ 2465685 h 2681223"/>
              <a:gd name="connsiteX5" fmla="*/ 474923 w 3437550"/>
              <a:gd name="connsiteY5" fmla="*/ 2645592 h 2681223"/>
              <a:gd name="connsiteX6" fmla="*/ 1163063 w 3437550"/>
              <a:gd name="connsiteY6" fmla="*/ 2663744 h 2681223"/>
              <a:gd name="connsiteX7" fmla="*/ 1851811 w 3437550"/>
              <a:gd name="connsiteY7" fmla="*/ 2630085 h 2681223"/>
              <a:gd name="connsiteX8" fmla="*/ 2004530 w 3437550"/>
              <a:gd name="connsiteY8" fmla="*/ 2110664 h 2681223"/>
              <a:gd name="connsiteX9" fmla="*/ 2525933 w 3437550"/>
              <a:gd name="connsiteY9" fmla="*/ 2065350 h 2681223"/>
              <a:gd name="connsiteX10" fmla="*/ 3347238 w 3437550"/>
              <a:gd name="connsiteY10" fmla="*/ 2047770 h 2681223"/>
              <a:gd name="connsiteX11" fmla="*/ 3353459 w 3437550"/>
              <a:gd name="connsiteY11" fmla="*/ 1549528 h 2681223"/>
              <a:gd name="connsiteX12" fmla="*/ 2786065 w 3437550"/>
              <a:gd name="connsiteY12" fmla="*/ 1071963 h 2681223"/>
              <a:gd name="connsiteX13" fmla="*/ 2277192 w 3437550"/>
              <a:gd name="connsiteY13" fmla="*/ 713330 h 2681223"/>
              <a:gd name="connsiteX14" fmla="*/ 1152169 w 3437550"/>
              <a:gd name="connsiteY14" fmla="*/ 10811 h 2681223"/>
              <a:gd name="connsiteX15" fmla="*/ 437784 w 3437550"/>
              <a:gd name="connsiteY15" fmla="*/ 350168 h 2681223"/>
              <a:gd name="connsiteX16" fmla="*/ 5994 w 3437550"/>
              <a:gd name="connsiteY16" fmla="*/ 731762 h 2681223"/>
              <a:gd name="connsiteX17" fmla="*/ 224437 w 3437550"/>
              <a:gd name="connsiteY17" fmla="*/ 1035722 h 2681223"/>
              <a:gd name="connsiteX0" fmla="*/ 224437 w 3437550"/>
              <a:gd name="connsiteY0" fmla="*/ 1035722 h 2681223"/>
              <a:gd name="connsiteX1" fmla="*/ 755918 w 3437550"/>
              <a:gd name="connsiteY1" fmla="*/ 1041168 h 2681223"/>
              <a:gd name="connsiteX2" fmla="*/ 715495 w 3437550"/>
              <a:gd name="connsiteY2" fmla="*/ 1476515 h 2681223"/>
              <a:gd name="connsiteX3" fmla="*/ 421268 w 3437550"/>
              <a:gd name="connsiteY3" fmla="*/ 2055829 h 2681223"/>
              <a:gd name="connsiteX4" fmla="*/ 283568 w 3437550"/>
              <a:gd name="connsiteY4" fmla="*/ 2465685 h 2681223"/>
              <a:gd name="connsiteX5" fmla="*/ 474923 w 3437550"/>
              <a:gd name="connsiteY5" fmla="*/ 2645592 h 2681223"/>
              <a:gd name="connsiteX6" fmla="*/ 1163063 w 3437550"/>
              <a:gd name="connsiteY6" fmla="*/ 2663744 h 2681223"/>
              <a:gd name="connsiteX7" fmla="*/ 1851811 w 3437550"/>
              <a:gd name="connsiteY7" fmla="*/ 2630085 h 2681223"/>
              <a:gd name="connsiteX8" fmla="*/ 2004530 w 3437550"/>
              <a:gd name="connsiteY8" fmla="*/ 2110664 h 2681223"/>
              <a:gd name="connsiteX9" fmla="*/ 2525933 w 3437550"/>
              <a:gd name="connsiteY9" fmla="*/ 2065350 h 2681223"/>
              <a:gd name="connsiteX10" fmla="*/ 3347238 w 3437550"/>
              <a:gd name="connsiteY10" fmla="*/ 2047770 h 2681223"/>
              <a:gd name="connsiteX11" fmla="*/ 3353459 w 3437550"/>
              <a:gd name="connsiteY11" fmla="*/ 1549528 h 2681223"/>
              <a:gd name="connsiteX12" fmla="*/ 2786065 w 3437550"/>
              <a:gd name="connsiteY12" fmla="*/ 1071963 h 2681223"/>
              <a:gd name="connsiteX13" fmla="*/ 2277192 w 3437550"/>
              <a:gd name="connsiteY13" fmla="*/ 713330 h 2681223"/>
              <a:gd name="connsiteX14" fmla="*/ 1152169 w 3437550"/>
              <a:gd name="connsiteY14" fmla="*/ 10811 h 2681223"/>
              <a:gd name="connsiteX15" fmla="*/ 437784 w 3437550"/>
              <a:gd name="connsiteY15" fmla="*/ 350168 h 2681223"/>
              <a:gd name="connsiteX16" fmla="*/ 5994 w 3437550"/>
              <a:gd name="connsiteY16" fmla="*/ 731762 h 2681223"/>
              <a:gd name="connsiteX17" fmla="*/ 224437 w 3437550"/>
              <a:gd name="connsiteY17" fmla="*/ 1035722 h 2681223"/>
              <a:gd name="connsiteX0" fmla="*/ 224437 w 3437550"/>
              <a:gd name="connsiteY0" fmla="*/ 1035722 h 2680405"/>
              <a:gd name="connsiteX1" fmla="*/ 755918 w 3437550"/>
              <a:gd name="connsiteY1" fmla="*/ 1041168 h 2680405"/>
              <a:gd name="connsiteX2" fmla="*/ 715495 w 3437550"/>
              <a:gd name="connsiteY2" fmla="*/ 1476515 h 2680405"/>
              <a:gd name="connsiteX3" fmla="*/ 421268 w 3437550"/>
              <a:gd name="connsiteY3" fmla="*/ 2055829 h 2680405"/>
              <a:gd name="connsiteX4" fmla="*/ 283568 w 3437550"/>
              <a:gd name="connsiteY4" fmla="*/ 2465685 h 2680405"/>
              <a:gd name="connsiteX5" fmla="*/ 622157 w 3437550"/>
              <a:gd name="connsiteY5" fmla="*/ 2661090 h 2680405"/>
              <a:gd name="connsiteX6" fmla="*/ 1163063 w 3437550"/>
              <a:gd name="connsiteY6" fmla="*/ 2663744 h 2680405"/>
              <a:gd name="connsiteX7" fmla="*/ 1851811 w 3437550"/>
              <a:gd name="connsiteY7" fmla="*/ 2630085 h 2680405"/>
              <a:gd name="connsiteX8" fmla="*/ 2004530 w 3437550"/>
              <a:gd name="connsiteY8" fmla="*/ 2110664 h 2680405"/>
              <a:gd name="connsiteX9" fmla="*/ 2525933 w 3437550"/>
              <a:gd name="connsiteY9" fmla="*/ 2065350 h 2680405"/>
              <a:gd name="connsiteX10" fmla="*/ 3347238 w 3437550"/>
              <a:gd name="connsiteY10" fmla="*/ 2047770 h 2680405"/>
              <a:gd name="connsiteX11" fmla="*/ 3353459 w 3437550"/>
              <a:gd name="connsiteY11" fmla="*/ 1549528 h 2680405"/>
              <a:gd name="connsiteX12" fmla="*/ 2786065 w 3437550"/>
              <a:gd name="connsiteY12" fmla="*/ 1071963 h 2680405"/>
              <a:gd name="connsiteX13" fmla="*/ 2277192 w 3437550"/>
              <a:gd name="connsiteY13" fmla="*/ 713330 h 2680405"/>
              <a:gd name="connsiteX14" fmla="*/ 1152169 w 3437550"/>
              <a:gd name="connsiteY14" fmla="*/ 10811 h 2680405"/>
              <a:gd name="connsiteX15" fmla="*/ 437784 w 3437550"/>
              <a:gd name="connsiteY15" fmla="*/ 350168 h 2680405"/>
              <a:gd name="connsiteX16" fmla="*/ 5994 w 3437550"/>
              <a:gd name="connsiteY16" fmla="*/ 731762 h 2680405"/>
              <a:gd name="connsiteX17" fmla="*/ 224437 w 3437550"/>
              <a:gd name="connsiteY17" fmla="*/ 1035722 h 2680405"/>
              <a:gd name="connsiteX0" fmla="*/ 224437 w 3437550"/>
              <a:gd name="connsiteY0" fmla="*/ 1035722 h 2680405"/>
              <a:gd name="connsiteX1" fmla="*/ 755918 w 3437550"/>
              <a:gd name="connsiteY1" fmla="*/ 1041168 h 2680405"/>
              <a:gd name="connsiteX2" fmla="*/ 715495 w 3437550"/>
              <a:gd name="connsiteY2" fmla="*/ 1476515 h 2680405"/>
              <a:gd name="connsiteX3" fmla="*/ 421268 w 3437550"/>
              <a:gd name="connsiteY3" fmla="*/ 2055829 h 2680405"/>
              <a:gd name="connsiteX4" fmla="*/ 283568 w 3437550"/>
              <a:gd name="connsiteY4" fmla="*/ 2465685 h 2680405"/>
              <a:gd name="connsiteX5" fmla="*/ 622157 w 3437550"/>
              <a:gd name="connsiteY5" fmla="*/ 2661090 h 2680405"/>
              <a:gd name="connsiteX6" fmla="*/ 1163063 w 3437550"/>
              <a:gd name="connsiteY6" fmla="*/ 2663744 h 2680405"/>
              <a:gd name="connsiteX7" fmla="*/ 1851811 w 3437550"/>
              <a:gd name="connsiteY7" fmla="*/ 2630085 h 2680405"/>
              <a:gd name="connsiteX8" fmla="*/ 2004530 w 3437550"/>
              <a:gd name="connsiteY8" fmla="*/ 2110664 h 2680405"/>
              <a:gd name="connsiteX9" fmla="*/ 2525933 w 3437550"/>
              <a:gd name="connsiteY9" fmla="*/ 2065350 h 2680405"/>
              <a:gd name="connsiteX10" fmla="*/ 3347238 w 3437550"/>
              <a:gd name="connsiteY10" fmla="*/ 2047770 h 2680405"/>
              <a:gd name="connsiteX11" fmla="*/ 3353459 w 3437550"/>
              <a:gd name="connsiteY11" fmla="*/ 1549528 h 2680405"/>
              <a:gd name="connsiteX12" fmla="*/ 2786065 w 3437550"/>
              <a:gd name="connsiteY12" fmla="*/ 1071963 h 2680405"/>
              <a:gd name="connsiteX13" fmla="*/ 2277192 w 3437550"/>
              <a:gd name="connsiteY13" fmla="*/ 713330 h 2680405"/>
              <a:gd name="connsiteX14" fmla="*/ 1152169 w 3437550"/>
              <a:gd name="connsiteY14" fmla="*/ 10811 h 2680405"/>
              <a:gd name="connsiteX15" fmla="*/ 437784 w 3437550"/>
              <a:gd name="connsiteY15" fmla="*/ 350168 h 2680405"/>
              <a:gd name="connsiteX16" fmla="*/ 5994 w 3437550"/>
              <a:gd name="connsiteY16" fmla="*/ 731762 h 2680405"/>
              <a:gd name="connsiteX17" fmla="*/ 224437 w 3437550"/>
              <a:gd name="connsiteY17" fmla="*/ 1035722 h 2680405"/>
              <a:gd name="connsiteX0" fmla="*/ 224437 w 3437550"/>
              <a:gd name="connsiteY0" fmla="*/ 1035722 h 2690268"/>
              <a:gd name="connsiteX1" fmla="*/ 755918 w 3437550"/>
              <a:gd name="connsiteY1" fmla="*/ 1041168 h 2690268"/>
              <a:gd name="connsiteX2" fmla="*/ 715495 w 3437550"/>
              <a:gd name="connsiteY2" fmla="*/ 1476515 h 2690268"/>
              <a:gd name="connsiteX3" fmla="*/ 421268 w 3437550"/>
              <a:gd name="connsiteY3" fmla="*/ 2055829 h 2690268"/>
              <a:gd name="connsiteX4" fmla="*/ 283568 w 3437550"/>
              <a:gd name="connsiteY4" fmla="*/ 2465685 h 2690268"/>
              <a:gd name="connsiteX5" fmla="*/ 622157 w 3437550"/>
              <a:gd name="connsiteY5" fmla="*/ 2661090 h 2690268"/>
              <a:gd name="connsiteX6" fmla="*/ 1851811 w 3437550"/>
              <a:gd name="connsiteY6" fmla="*/ 2630085 h 2690268"/>
              <a:gd name="connsiteX7" fmla="*/ 2004530 w 3437550"/>
              <a:gd name="connsiteY7" fmla="*/ 2110664 h 2690268"/>
              <a:gd name="connsiteX8" fmla="*/ 2525933 w 3437550"/>
              <a:gd name="connsiteY8" fmla="*/ 2065350 h 2690268"/>
              <a:gd name="connsiteX9" fmla="*/ 3347238 w 3437550"/>
              <a:gd name="connsiteY9" fmla="*/ 2047770 h 2690268"/>
              <a:gd name="connsiteX10" fmla="*/ 3353459 w 3437550"/>
              <a:gd name="connsiteY10" fmla="*/ 1549528 h 2690268"/>
              <a:gd name="connsiteX11" fmla="*/ 2786065 w 3437550"/>
              <a:gd name="connsiteY11" fmla="*/ 1071963 h 2690268"/>
              <a:gd name="connsiteX12" fmla="*/ 2277192 w 3437550"/>
              <a:gd name="connsiteY12" fmla="*/ 713330 h 2690268"/>
              <a:gd name="connsiteX13" fmla="*/ 1152169 w 3437550"/>
              <a:gd name="connsiteY13" fmla="*/ 10811 h 2690268"/>
              <a:gd name="connsiteX14" fmla="*/ 437784 w 3437550"/>
              <a:gd name="connsiteY14" fmla="*/ 350168 h 2690268"/>
              <a:gd name="connsiteX15" fmla="*/ 5994 w 3437550"/>
              <a:gd name="connsiteY15" fmla="*/ 731762 h 2690268"/>
              <a:gd name="connsiteX16" fmla="*/ 224437 w 3437550"/>
              <a:gd name="connsiteY16" fmla="*/ 1035722 h 2690268"/>
              <a:gd name="connsiteX0" fmla="*/ 224437 w 3437550"/>
              <a:gd name="connsiteY0" fmla="*/ 1035722 h 2694734"/>
              <a:gd name="connsiteX1" fmla="*/ 755918 w 3437550"/>
              <a:gd name="connsiteY1" fmla="*/ 1041168 h 2694734"/>
              <a:gd name="connsiteX2" fmla="*/ 715495 w 3437550"/>
              <a:gd name="connsiteY2" fmla="*/ 1476515 h 2694734"/>
              <a:gd name="connsiteX3" fmla="*/ 421268 w 3437550"/>
              <a:gd name="connsiteY3" fmla="*/ 2055829 h 2694734"/>
              <a:gd name="connsiteX4" fmla="*/ 283568 w 3437550"/>
              <a:gd name="connsiteY4" fmla="*/ 2465685 h 2694734"/>
              <a:gd name="connsiteX5" fmla="*/ 901127 w 3437550"/>
              <a:gd name="connsiteY5" fmla="*/ 2668839 h 2694734"/>
              <a:gd name="connsiteX6" fmla="*/ 1851811 w 3437550"/>
              <a:gd name="connsiteY6" fmla="*/ 2630085 h 2694734"/>
              <a:gd name="connsiteX7" fmla="*/ 2004530 w 3437550"/>
              <a:gd name="connsiteY7" fmla="*/ 2110664 h 2694734"/>
              <a:gd name="connsiteX8" fmla="*/ 2525933 w 3437550"/>
              <a:gd name="connsiteY8" fmla="*/ 2065350 h 2694734"/>
              <a:gd name="connsiteX9" fmla="*/ 3347238 w 3437550"/>
              <a:gd name="connsiteY9" fmla="*/ 2047770 h 2694734"/>
              <a:gd name="connsiteX10" fmla="*/ 3353459 w 3437550"/>
              <a:gd name="connsiteY10" fmla="*/ 1549528 h 2694734"/>
              <a:gd name="connsiteX11" fmla="*/ 2786065 w 3437550"/>
              <a:gd name="connsiteY11" fmla="*/ 1071963 h 2694734"/>
              <a:gd name="connsiteX12" fmla="*/ 2277192 w 3437550"/>
              <a:gd name="connsiteY12" fmla="*/ 713330 h 2694734"/>
              <a:gd name="connsiteX13" fmla="*/ 1152169 w 3437550"/>
              <a:gd name="connsiteY13" fmla="*/ 10811 h 2694734"/>
              <a:gd name="connsiteX14" fmla="*/ 437784 w 3437550"/>
              <a:gd name="connsiteY14" fmla="*/ 350168 h 2694734"/>
              <a:gd name="connsiteX15" fmla="*/ 5994 w 3437550"/>
              <a:gd name="connsiteY15" fmla="*/ 731762 h 2694734"/>
              <a:gd name="connsiteX16" fmla="*/ 224437 w 3437550"/>
              <a:gd name="connsiteY16" fmla="*/ 1035722 h 2694734"/>
              <a:gd name="connsiteX0" fmla="*/ 224437 w 3437550"/>
              <a:gd name="connsiteY0" fmla="*/ 1035722 h 2694734"/>
              <a:gd name="connsiteX1" fmla="*/ 755918 w 3437550"/>
              <a:gd name="connsiteY1" fmla="*/ 1041168 h 2694734"/>
              <a:gd name="connsiteX2" fmla="*/ 715495 w 3437550"/>
              <a:gd name="connsiteY2" fmla="*/ 1476515 h 2694734"/>
              <a:gd name="connsiteX3" fmla="*/ 421268 w 3437550"/>
              <a:gd name="connsiteY3" fmla="*/ 2055829 h 2694734"/>
              <a:gd name="connsiteX4" fmla="*/ 283568 w 3437550"/>
              <a:gd name="connsiteY4" fmla="*/ 2465685 h 2694734"/>
              <a:gd name="connsiteX5" fmla="*/ 901127 w 3437550"/>
              <a:gd name="connsiteY5" fmla="*/ 2668839 h 2694734"/>
              <a:gd name="connsiteX6" fmla="*/ 1851811 w 3437550"/>
              <a:gd name="connsiteY6" fmla="*/ 2630085 h 2694734"/>
              <a:gd name="connsiteX7" fmla="*/ 2004530 w 3437550"/>
              <a:gd name="connsiteY7" fmla="*/ 2110664 h 2694734"/>
              <a:gd name="connsiteX8" fmla="*/ 2525933 w 3437550"/>
              <a:gd name="connsiteY8" fmla="*/ 2065350 h 2694734"/>
              <a:gd name="connsiteX9" fmla="*/ 3347238 w 3437550"/>
              <a:gd name="connsiteY9" fmla="*/ 2047770 h 2694734"/>
              <a:gd name="connsiteX10" fmla="*/ 3353459 w 3437550"/>
              <a:gd name="connsiteY10" fmla="*/ 1549528 h 2694734"/>
              <a:gd name="connsiteX11" fmla="*/ 2786065 w 3437550"/>
              <a:gd name="connsiteY11" fmla="*/ 1071963 h 2694734"/>
              <a:gd name="connsiteX12" fmla="*/ 2277192 w 3437550"/>
              <a:gd name="connsiteY12" fmla="*/ 713330 h 2694734"/>
              <a:gd name="connsiteX13" fmla="*/ 1152169 w 3437550"/>
              <a:gd name="connsiteY13" fmla="*/ 10811 h 2694734"/>
              <a:gd name="connsiteX14" fmla="*/ 437784 w 3437550"/>
              <a:gd name="connsiteY14" fmla="*/ 350168 h 2694734"/>
              <a:gd name="connsiteX15" fmla="*/ 5994 w 3437550"/>
              <a:gd name="connsiteY15" fmla="*/ 731762 h 2694734"/>
              <a:gd name="connsiteX16" fmla="*/ 224437 w 3437550"/>
              <a:gd name="connsiteY16" fmla="*/ 1035722 h 2694734"/>
              <a:gd name="connsiteX0" fmla="*/ 224437 w 3437550"/>
              <a:gd name="connsiteY0" fmla="*/ 1036705 h 2695717"/>
              <a:gd name="connsiteX1" fmla="*/ 755918 w 3437550"/>
              <a:gd name="connsiteY1" fmla="*/ 1042151 h 2695717"/>
              <a:gd name="connsiteX2" fmla="*/ 715495 w 3437550"/>
              <a:gd name="connsiteY2" fmla="*/ 1477498 h 2695717"/>
              <a:gd name="connsiteX3" fmla="*/ 421268 w 3437550"/>
              <a:gd name="connsiteY3" fmla="*/ 2056812 h 2695717"/>
              <a:gd name="connsiteX4" fmla="*/ 283568 w 3437550"/>
              <a:gd name="connsiteY4" fmla="*/ 2466668 h 2695717"/>
              <a:gd name="connsiteX5" fmla="*/ 901127 w 3437550"/>
              <a:gd name="connsiteY5" fmla="*/ 2669822 h 2695717"/>
              <a:gd name="connsiteX6" fmla="*/ 1851811 w 3437550"/>
              <a:gd name="connsiteY6" fmla="*/ 2631068 h 2695717"/>
              <a:gd name="connsiteX7" fmla="*/ 2004530 w 3437550"/>
              <a:gd name="connsiteY7" fmla="*/ 2111647 h 2695717"/>
              <a:gd name="connsiteX8" fmla="*/ 2525933 w 3437550"/>
              <a:gd name="connsiteY8" fmla="*/ 2066333 h 2695717"/>
              <a:gd name="connsiteX9" fmla="*/ 3347238 w 3437550"/>
              <a:gd name="connsiteY9" fmla="*/ 2048753 h 2695717"/>
              <a:gd name="connsiteX10" fmla="*/ 3353459 w 3437550"/>
              <a:gd name="connsiteY10" fmla="*/ 1550511 h 2695717"/>
              <a:gd name="connsiteX11" fmla="*/ 2786065 w 3437550"/>
              <a:gd name="connsiteY11" fmla="*/ 1072946 h 2695717"/>
              <a:gd name="connsiteX12" fmla="*/ 2277192 w 3437550"/>
              <a:gd name="connsiteY12" fmla="*/ 714313 h 2695717"/>
              <a:gd name="connsiteX13" fmla="*/ 1152169 w 3437550"/>
              <a:gd name="connsiteY13" fmla="*/ 11794 h 2695717"/>
              <a:gd name="connsiteX14" fmla="*/ 437784 w 3437550"/>
              <a:gd name="connsiteY14" fmla="*/ 351151 h 2695717"/>
              <a:gd name="connsiteX15" fmla="*/ 5994 w 3437550"/>
              <a:gd name="connsiteY15" fmla="*/ 732745 h 2695717"/>
              <a:gd name="connsiteX16" fmla="*/ 224437 w 3437550"/>
              <a:gd name="connsiteY16" fmla="*/ 1036705 h 2695717"/>
              <a:gd name="connsiteX0" fmla="*/ 224437 w 3437550"/>
              <a:gd name="connsiteY0" fmla="*/ 1036705 h 2683250"/>
              <a:gd name="connsiteX1" fmla="*/ 755918 w 3437550"/>
              <a:gd name="connsiteY1" fmla="*/ 1042151 h 2683250"/>
              <a:gd name="connsiteX2" fmla="*/ 715495 w 3437550"/>
              <a:gd name="connsiteY2" fmla="*/ 1477498 h 2683250"/>
              <a:gd name="connsiteX3" fmla="*/ 421268 w 3437550"/>
              <a:gd name="connsiteY3" fmla="*/ 2056812 h 2683250"/>
              <a:gd name="connsiteX4" fmla="*/ 283568 w 3437550"/>
              <a:gd name="connsiteY4" fmla="*/ 2466668 h 2683250"/>
              <a:gd name="connsiteX5" fmla="*/ 970869 w 3437550"/>
              <a:gd name="connsiteY5" fmla="*/ 2646575 h 2683250"/>
              <a:gd name="connsiteX6" fmla="*/ 1851811 w 3437550"/>
              <a:gd name="connsiteY6" fmla="*/ 2631068 h 2683250"/>
              <a:gd name="connsiteX7" fmla="*/ 2004530 w 3437550"/>
              <a:gd name="connsiteY7" fmla="*/ 2111647 h 2683250"/>
              <a:gd name="connsiteX8" fmla="*/ 2525933 w 3437550"/>
              <a:gd name="connsiteY8" fmla="*/ 2066333 h 2683250"/>
              <a:gd name="connsiteX9" fmla="*/ 3347238 w 3437550"/>
              <a:gd name="connsiteY9" fmla="*/ 2048753 h 2683250"/>
              <a:gd name="connsiteX10" fmla="*/ 3353459 w 3437550"/>
              <a:gd name="connsiteY10" fmla="*/ 1550511 h 2683250"/>
              <a:gd name="connsiteX11" fmla="*/ 2786065 w 3437550"/>
              <a:gd name="connsiteY11" fmla="*/ 1072946 h 2683250"/>
              <a:gd name="connsiteX12" fmla="*/ 2277192 w 3437550"/>
              <a:gd name="connsiteY12" fmla="*/ 714313 h 2683250"/>
              <a:gd name="connsiteX13" fmla="*/ 1152169 w 3437550"/>
              <a:gd name="connsiteY13" fmla="*/ 11794 h 2683250"/>
              <a:gd name="connsiteX14" fmla="*/ 437784 w 3437550"/>
              <a:gd name="connsiteY14" fmla="*/ 351151 h 2683250"/>
              <a:gd name="connsiteX15" fmla="*/ 5994 w 3437550"/>
              <a:gd name="connsiteY15" fmla="*/ 732745 h 2683250"/>
              <a:gd name="connsiteX16" fmla="*/ 224437 w 3437550"/>
              <a:gd name="connsiteY16" fmla="*/ 1036705 h 2683250"/>
              <a:gd name="connsiteX0" fmla="*/ 224437 w 3437550"/>
              <a:gd name="connsiteY0" fmla="*/ 1036705 h 2676276"/>
              <a:gd name="connsiteX1" fmla="*/ 755918 w 3437550"/>
              <a:gd name="connsiteY1" fmla="*/ 1042151 h 2676276"/>
              <a:gd name="connsiteX2" fmla="*/ 715495 w 3437550"/>
              <a:gd name="connsiteY2" fmla="*/ 1477498 h 2676276"/>
              <a:gd name="connsiteX3" fmla="*/ 421268 w 3437550"/>
              <a:gd name="connsiteY3" fmla="*/ 2056812 h 2676276"/>
              <a:gd name="connsiteX4" fmla="*/ 283568 w 3437550"/>
              <a:gd name="connsiteY4" fmla="*/ 2466668 h 2676276"/>
              <a:gd name="connsiteX5" fmla="*/ 970869 w 3437550"/>
              <a:gd name="connsiteY5" fmla="*/ 2646575 h 2676276"/>
              <a:gd name="connsiteX6" fmla="*/ 1851811 w 3437550"/>
              <a:gd name="connsiteY6" fmla="*/ 2631068 h 2676276"/>
              <a:gd name="connsiteX7" fmla="*/ 2004530 w 3437550"/>
              <a:gd name="connsiteY7" fmla="*/ 2111647 h 2676276"/>
              <a:gd name="connsiteX8" fmla="*/ 2525933 w 3437550"/>
              <a:gd name="connsiteY8" fmla="*/ 2066333 h 2676276"/>
              <a:gd name="connsiteX9" fmla="*/ 3347238 w 3437550"/>
              <a:gd name="connsiteY9" fmla="*/ 2048753 h 2676276"/>
              <a:gd name="connsiteX10" fmla="*/ 3353459 w 3437550"/>
              <a:gd name="connsiteY10" fmla="*/ 1550511 h 2676276"/>
              <a:gd name="connsiteX11" fmla="*/ 2786065 w 3437550"/>
              <a:gd name="connsiteY11" fmla="*/ 1072946 h 2676276"/>
              <a:gd name="connsiteX12" fmla="*/ 2277192 w 3437550"/>
              <a:gd name="connsiteY12" fmla="*/ 714313 h 2676276"/>
              <a:gd name="connsiteX13" fmla="*/ 1152169 w 3437550"/>
              <a:gd name="connsiteY13" fmla="*/ 11794 h 2676276"/>
              <a:gd name="connsiteX14" fmla="*/ 437784 w 3437550"/>
              <a:gd name="connsiteY14" fmla="*/ 351151 h 2676276"/>
              <a:gd name="connsiteX15" fmla="*/ 5994 w 3437550"/>
              <a:gd name="connsiteY15" fmla="*/ 732745 h 2676276"/>
              <a:gd name="connsiteX16" fmla="*/ 224437 w 3437550"/>
              <a:gd name="connsiteY16" fmla="*/ 1036705 h 2676276"/>
              <a:gd name="connsiteX0" fmla="*/ 224437 w 3437550"/>
              <a:gd name="connsiteY0" fmla="*/ 1036705 h 2676276"/>
              <a:gd name="connsiteX1" fmla="*/ 755918 w 3437550"/>
              <a:gd name="connsiteY1" fmla="*/ 1042151 h 2676276"/>
              <a:gd name="connsiteX2" fmla="*/ 715495 w 3437550"/>
              <a:gd name="connsiteY2" fmla="*/ 1477498 h 2676276"/>
              <a:gd name="connsiteX3" fmla="*/ 421268 w 3437550"/>
              <a:gd name="connsiteY3" fmla="*/ 2056812 h 2676276"/>
              <a:gd name="connsiteX4" fmla="*/ 283568 w 3437550"/>
              <a:gd name="connsiteY4" fmla="*/ 2466668 h 2676276"/>
              <a:gd name="connsiteX5" fmla="*/ 970869 w 3437550"/>
              <a:gd name="connsiteY5" fmla="*/ 2646575 h 2676276"/>
              <a:gd name="connsiteX6" fmla="*/ 1851811 w 3437550"/>
              <a:gd name="connsiteY6" fmla="*/ 2631068 h 2676276"/>
              <a:gd name="connsiteX7" fmla="*/ 2004530 w 3437550"/>
              <a:gd name="connsiteY7" fmla="*/ 2111647 h 2676276"/>
              <a:gd name="connsiteX8" fmla="*/ 2525933 w 3437550"/>
              <a:gd name="connsiteY8" fmla="*/ 2066333 h 2676276"/>
              <a:gd name="connsiteX9" fmla="*/ 3347238 w 3437550"/>
              <a:gd name="connsiteY9" fmla="*/ 2048753 h 2676276"/>
              <a:gd name="connsiteX10" fmla="*/ 3353459 w 3437550"/>
              <a:gd name="connsiteY10" fmla="*/ 1550511 h 2676276"/>
              <a:gd name="connsiteX11" fmla="*/ 2786065 w 3437550"/>
              <a:gd name="connsiteY11" fmla="*/ 1072946 h 2676276"/>
              <a:gd name="connsiteX12" fmla="*/ 2277192 w 3437550"/>
              <a:gd name="connsiteY12" fmla="*/ 714313 h 2676276"/>
              <a:gd name="connsiteX13" fmla="*/ 1152169 w 3437550"/>
              <a:gd name="connsiteY13" fmla="*/ 11794 h 2676276"/>
              <a:gd name="connsiteX14" fmla="*/ 437784 w 3437550"/>
              <a:gd name="connsiteY14" fmla="*/ 351151 h 2676276"/>
              <a:gd name="connsiteX15" fmla="*/ 5994 w 3437550"/>
              <a:gd name="connsiteY15" fmla="*/ 732745 h 2676276"/>
              <a:gd name="connsiteX16" fmla="*/ 224437 w 3437550"/>
              <a:gd name="connsiteY16" fmla="*/ 1036705 h 2676276"/>
              <a:gd name="connsiteX0" fmla="*/ 224437 w 3437550"/>
              <a:gd name="connsiteY0" fmla="*/ 1036705 h 2673816"/>
              <a:gd name="connsiteX1" fmla="*/ 755918 w 3437550"/>
              <a:gd name="connsiteY1" fmla="*/ 1042151 h 2673816"/>
              <a:gd name="connsiteX2" fmla="*/ 715495 w 3437550"/>
              <a:gd name="connsiteY2" fmla="*/ 1477498 h 2673816"/>
              <a:gd name="connsiteX3" fmla="*/ 421268 w 3437550"/>
              <a:gd name="connsiteY3" fmla="*/ 2056812 h 2673816"/>
              <a:gd name="connsiteX4" fmla="*/ 283568 w 3437550"/>
              <a:gd name="connsiteY4" fmla="*/ 2466668 h 2673816"/>
              <a:gd name="connsiteX5" fmla="*/ 970869 w 3437550"/>
              <a:gd name="connsiteY5" fmla="*/ 2646575 h 2673816"/>
              <a:gd name="connsiteX6" fmla="*/ 1890556 w 3437550"/>
              <a:gd name="connsiteY6" fmla="*/ 2615570 h 2673816"/>
              <a:gd name="connsiteX7" fmla="*/ 2004530 w 3437550"/>
              <a:gd name="connsiteY7" fmla="*/ 2111647 h 2673816"/>
              <a:gd name="connsiteX8" fmla="*/ 2525933 w 3437550"/>
              <a:gd name="connsiteY8" fmla="*/ 2066333 h 2673816"/>
              <a:gd name="connsiteX9" fmla="*/ 3347238 w 3437550"/>
              <a:gd name="connsiteY9" fmla="*/ 2048753 h 2673816"/>
              <a:gd name="connsiteX10" fmla="*/ 3353459 w 3437550"/>
              <a:gd name="connsiteY10" fmla="*/ 1550511 h 2673816"/>
              <a:gd name="connsiteX11" fmla="*/ 2786065 w 3437550"/>
              <a:gd name="connsiteY11" fmla="*/ 1072946 h 2673816"/>
              <a:gd name="connsiteX12" fmla="*/ 2277192 w 3437550"/>
              <a:gd name="connsiteY12" fmla="*/ 714313 h 2673816"/>
              <a:gd name="connsiteX13" fmla="*/ 1152169 w 3437550"/>
              <a:gd name="connsiteY13" fmla="*/ 11794 h 2673816"/>
              <a:gd name="connsiteX14" fmla="*/ 437784 w 3437550"/>
              <a:gd name="connsiteY14" fmla="*/ 351151 h 2673816"/>
              <a:gd name="connsiteX15" fmla="*/ 5994 w 3437550"/>
              <a:gd name="connsiteY15" fmla="*/ 732745 h 2673816"/>
              <a:gd name="connsiteX16" fmla="*/ 224437 w 3437550"/>
              <a:gd name="connsiteY16" fmla="*/ 1036705 h 2673816"/>
              <a:gd name="connsiteX0" fmla="*/ 224437 w 3437550"/>
              <a:gd name="connsiteY0" fmla="*/ 1036705 h 2676794"/>
              <a:gd name="connsiteX1" fmla="*/ 755918 w 3437550"/>
              <a:gd name="connsiteY1" fmla="*/ 1042151 h 2676794"/>
              <a:gd name="connsiteX2" fmla="*/ 715495 w 3437550"/>
              <a:gd name="connsiteY2" fmla="*/ 1477498 h 2676794"/>
              <a:gd name="connsiteX3" fmla="*/ 421268 w 3437550"/>
              <a:gd name="connsiteY3" fmla="*/ 2056812 h 2676794"/>
              <a:gd name="connsiteX4" fmla="*/ 283568 w 3437550"/>
              <a:gd name="connsiteY4" fmla="*/ 2466668 h 2676794"/>
              <a:gd name="connsiteX5" fmla="*/ 970869 w 3437550"/>
              <a:gd name="connsiteY5" fmla="*/ 2646575 h 2676794"/>
              <a:gd name="connsiteX6" fmla="*/ 1890556 w 3437550"/>
              <a:gd name="connsiteY6" fmla="*/ 2615570 h 2676794"/>
              <a:gd name="connsiteX7" fmla="*/ 1942537 w 3437550"/>
              <a:gd name="connsiteY7" fmla="*/ 2065152 h 2676794"/>
              <a:gd name="connsiteX8" fmla="*/ 2525933 w 3437550"/>
              <a:gd name="connsiteY8" fmla="*/ 2066333 h 2676794"/>
              <a:gd name="connsiteX9" fmla="*/ 3347238 w 3437550"/>
              <a:gd name="connsiteY9" fmla="*/ 2048753 h 2676794"/>
              <a:gd name="connsiteX10" fmla="*/ 3353459 w 3437550"/>
              <a:gd name="connsiteY10" fmla="*/ 1550511 h 2676794"/>
              <a:gd name="connsiteX11" fmla="*/ 2786065 w 3437550"/>
              <a:gd name="connsiteY11" fmla="*/ 1072946 h 2676794"/>
              <a:gd name="connsiteX12" fmla="*/ 2277192 w 3437550"/>
              <a:gd name="connsiteY12" fmla="*/ 714313 h 2676794"/>
              <a:gd name="connsiteX13" fmla="*/ 1152169 w 3437550"/>
              <a:gd name="connsiteY13" fmla="*/ 11794 h 2676794"/>
              <a:gd name="connsiteX14" fmla="*/ 437784 w 3437550"/>
              <a:gd name="connsiteY14" fmla="*/ 351151 h 2676794"/>
              <a:gd name="connsiteX15" fmla="*/ 5994 w 3437550"/>
              <a:gd name="connsiteY15" fmla="*/ 732745 h 2676794"/>
              <a:gd name="connsiteX16" fmla="*/ 224437 w 3437550"/>
              <a:gd name="connsiteY16" fmla="*/ 1036705 h 2676794"/>
              <a:gd name="connsiteX0" fmla="*/ 224437 w 3437550"/>
              <a:gd name="connsiteY0" fmla="*/ 1036705 h 2672372"/>
              <a:gd name="connsiteX1" fmla="*/ 755918 w 3437550"/>
              <a:gd name="connsiteY1" fmla="*/ 1042151 h 2672372"/>
              <a:gd name="connsiteX2" fmla="*/ 715495 w 3437550"/>
              <a:gd name="connsiteY2" fmla="*/ 1477498 h 2672372"/>
              <a:gd name="connsiteX3" fmla="*/ 421268 w 3437550"/>
              <a:gd name="connsiteY3" fmla="*/ 2056812 h 2672372"/>
              <a:gd name="connsiteX4" fmla="*/ 283568 w 3437550"/>
              <a:gd name="connsiteY4" fmla="*/ 2466668 h 2672372"/>
              <a:gd name="connsiteX5" fmla="*/ 970869 w 3437550"/>
              <a:gd name="connsiteY5" fmla="*/ 2646575 h 2672372"/>
              <a:gd name="connsiteX6" fmla="*/ 1921553 w 3437550"/>
              <a:gd name="connsiteY6" fmla="*/ 2607821 h 2672372"/>
              <a:gd name="connsiteX7" fmla="*/ 1942537 w 3437550"/>
              <a:gd name="connsiteY7" fmla="*/ 2065152 h 2672372"/>
              <a:gd name="connsiteX8" fmla="*/ 2525933 w 3437550"/>
              <a:gd name="connsiteY8" fmla="*/ 2066333 h 2672372"/>
              <a:gd name="connsiteX9" fmla="*/ 3347238 w 3437550"/>
              <a:gd name="connsiteY9" fmla="*/ 2048753 h 2672372"/>
              <a:gd name="connsiteX10" fmla="*/ 3353459 w 3437550"/>
              <a:gd name="connsiteY10" fmla="*/ 1550511 h 2672372"/>
              <a:gd name="connsiteX11" fmla="*/ 2786065 w 3437550"/>
              <a:gd name="connsiteY11" fmla="*/ 1072946 h 2672372"/>
              <a:gd name="connsiteX12" fmla="*/ 2277192 w 3437550"/>
              <a:gd name="connsiteY12" fmla="*/ 714313 h 2672372"/>
              <a:gd name="connsiteX13" fmla="*/ 1152169 w 3437550"/>
              <a:gd name="connsiteY13" fmla="*/ 11794 h 2672372"/>
              <a:gd name="connsiteX14" fmla="*/ 437784 w 3437550"/>
              <a:gd name="connsiteY14" fmla="*/ 351151 h 2672372"/>
              <a:gd name="connsiteX15" fmla="*/ 5994 w 3437550"/>
              <a:gd name="connsiteY15" fmla="*/ 732745 h 2672372"/>
              <a:gd name="connsiteX16" fmla="*/ 224437 w 3437550"/>
              <a:gd name="connsiteY16" fmla="*/ 1036705 h 2672372"/>
              <a:gd name="connsiteX0" fmla="*/ 224437 w 3437550"/>
              <a:gd name="connsiteY0" fmla="*/ 1036705 h 2658215"/>
              <a:gd name="connsiteX1" fmla="*/ 755918 w 3437550"/>
              <a:gd name="connsiteY1" fmla="*/ 1042151 h 2658215"/>
              <a:gd name="connsiteX2" fmla="*/ 715495 w 3437550"/>
              <a:gd name="connsiteY2" fmla="*/ 1477498 h 2658215"/>
              <a:gd name="connsiteX3" fmla="*/ 421268 w 3437550"/>
              <a:gd name="connsiteY3" fmla="*/ 2056812 h 2658215"/>
              <a:gd name="connsiteX4" fmla="*/ 283568 w 3437550"/>
              <a:gd name="connsiteY4" fmla="*/ 2466668 h 2658215"/>
              <a:gd name="connsiteX5" fmla="*/ 970869 w 3437550"/>
              <a:gd name="connsiteY5" fmla="*/ 2646575 h 2658215"/>
              <a:gd name="connsiteX6" fmla="*/ 1913804 w 3437550"/>
              <a:gd name="connsiteY6" fmla="*/ 2576825 h 2658215"/>
              <a:gd name="connsiteX7" fmla="*/ 1942537 w 3437550"/>
              <a:gd name="connsiteY7" fmla="*/ 2065152 h 2658215"/>
              <a:gd name="connsiteX8" fmla="*/ 2525933 w 3437550"/>
              <a:gd name="connsiteY8" fmla="*/ 2066333 h 2658215"/>
              <a:gd name="connsiteX9" fmla="*/ 3347238 w 3437550"/>
              <a:gd name="connsiteY9" fmla="*/ 2048753 h 2658215"/>
              <a:gd name="connsiteX10" fmla="*/ 3353459 w 3437550"/>
              <a:gd name="connsiteY10" fmla="*/ 1550511 h 2658215"/>
              <a:gd name="connsiteX11" fmla="*/ 2786065 w 3437550"/>
              <a:gd name="connsiteY11" fmla="*/ 1072946 h 2658215"/>
              <a:gd name="connsiteX12" fmla="*/ 2277192 w 3437550"/>
              <a:gd name="connsiteY12" fmla="*/ 714313 h 2658215"/>
              <a:gd name="connsiteX13" fmla="*/ 1152169 w 3437550"/>
              <a:gd name="connsiteY13" fmla="*/ 11794 h 2658215"/>
              <a:gd name="connsiteX14" fmla="*/ 437784 w 3437550"/>
              <a:gd name="connsiteY14" fmla="*/ 351151 h 2658215"/>
              <a:gd name="connsiteX15" fmla="*/ 5994 w 3437550"/>
              <a:gd name="connsiteY15" fmla="*/ 732745 h 2658215"/>
              <a:gd name="connsiteX16" fmla="*/ 224437 w 3437550"/>
              <a:gd name="connsiteY16" fmla="*/ 1036705 h 2658215"/>
              <a:gd name="connsiteX0" fmla="*/ 224437 w 3437550"/>
              <a:gd name="connsiteY0" fmla="*/ 1036705 h 2658215"/>
              <a:gd name="connsiteX1" fmla="*/ 755918 w 3437550"/>
              <a:gd name="connsiteY1" fmla="*/ 1042151 h 2658215"/>
              <a:gd name="connsiteX2" fmla="*/ 715495 w 3437550"/>
              <a:gd name="connsiteY2" fmla="*/ 1477498 h 2658215"/>
              <a:gd name="connsiteX3" fmla="*/ 421268 w 3437550"/>
              <a:gd name="connsiteY3" fmla="*/ 2056812 h 2658215"/>
              <a:gd name="connsiteX4" fmla="*/ 283568 w 3437550"/>
              <a:gd name="connsiteY4" fmla="*/ 2466668 h 2658215"/>
              <a:gd name="connsiteX5" fmla="*/ 970869 w 3437550"/>
              <a:gd name="connsiteY5" fmla="*/ 2646575 h 2658215"/>
              <a:gd name="connsiteX6" fmla="*/ 1913804 w 3437550"/>
              <a:gd name="connsiteY6" fmla="*/ 2576825 h 2658215"/>
              <a:gd name="connsiteX7" fmla="*/ 1958035 w 3437550"/>
              <a:gd name="connsiteY7" fmla="*/ 2065152 h 2658215"/>
              <a:gd name="connsiteX8" fmla="*/ 2525933 w 3437550"/>
              <a:gd name="connsiteY8" fmla="*/ 2066333 h 2658215"/>
              <a:gd name="connsiteX9" fmla="*/ 3347238 w 3437550"/>
              <a:gd name="connsiteY9" fmla="*/ 2048753 h 2658215"/>
              <a:gd name="connsiteX10" fmla="*/ 3353459 w 3437550"/>
              <a:gd name="connsiteY10" fmla="*/ 1550511 h 2658215"/>
              <a:gd name="connsiteX11" fmla="*/ 2786065 w 3437550"/>
              <a:gd name="connsiteY11" fmla="*/ 1072946 h 2658215"/>
              <a:gd name="connsiteX12" fmla="*/ 2277192 w 3437550"/>
              <a:gd name="connsiteY12" fmla="*/ 714313 h 2658215"/>
              <a:gd name="connsiteX13" fmla="*/ 1152169 w 3437550"/>
              <a:gd name="connsiteY13" fmla="*/ 11794 h 2658215"/>
              <a:gd name="connsiteX14" fmla="*/ 437784 w 3437550"/>
              <a:gd name="connsiteY14" fmla="*/ 351151 h 2658215"/>
              <a:gd name="connsiteX15" fmla="*/ 5994 w 3437550"/>
              <a:gd name="connsiteY15" fmla="*/ 732745 h 2658215"/>
              <a:gd name="connsiteX16" fmla="*/ 224437 w 3437550"/>
              <a:gd name="connsiteY16" fmla="*/ 1036705 h 2658215"/>
              <a:gd name="connsiteX0" fmla="*/ 224437 w 3437550"/>
              <a:gd name="connsiteY0" fmla="*/ 1036705 h 2658215"/>
              <a:gd name="connsiteX1" fmla="*/ 755918 w 3437550"/>
              <a:gd name="connsiteY1" fmla="*/ 1042151 h 2658215"/>
              <a:gd name="connsiteX2" fmla="*/ 715495 w 3437550"/>
              <a:gd name="connsiteY2" fmla="*/ 1477498 h 2658215"/>
              <a:gd name="connsiteX3" fmla="*/ 421268 w 3437550"/>
              <a:gd name="connsiteY3" fmla="*/ 2056812 h 2658215"/>
              <a:gd name="connsiteX4" fmla="*/ 283568 w 3437550"/>
              <a:gd name="connsiteY4" fmla="*/ 2466668 h 2658215"/>
              <a:gd name="connsiteX5" fmla="*/ 970869 w 3437550"/>
              <a:gd name="connsiteY5" fmla="*/ 2646575 h 2658215"/>
              <a:gd name="connsiteX6" fmla="*/ 1913804 w 3437550"/>
              <a:gd name="connsiteY6" fmla="*/ 2576825 h 2658215"/>
              <a:gd name="connsiteX7" fmla="*/ 1958035 w 3437550"/>
              <a:gd name="connsiteY7" fmla="*/ 2065152 h 2658215"/>
              <a:gd name="connsiteX8" fmla="*/ 2525933 w 3437550"/>
              <a:gd name="connsiteY8" fmla="*/ 2066333 h 2658215"/>
              <a:gd name="connsiteX9" fmla="*/ 3347238 w 3437550"/>
              <a:gd name="connsiteY9" fmla="*/ 2048753 h 2658215"/>
              <a:gd name="connsiteX10" fmla="*/ 3353459 w 3437550"/>
              <a:gd name="connsiteY10" fmla="*/ 1550511 h 2658215"/>
              <a:gd name="connsiteX11" fmla="*/ 2786065 w 3437550"/>
              <a:gd name="connsiteY11" fmla="*/ 1072946 h 2658215"/>
              <a:gd name="connsiteX12" fmla="*/ 2277192 w 3437550"/>
              <a:gd name="connsiteY12" fmla="*/ 714313 h 2658215"/>
              <a:gd name="connsiteX13" fmla="*/ 1152169 w 3437550"/>
              <a:gd name="connsiteY13" fmla="*/ 11794 h 2658215"/>
              <a:gd name="connsiteX14" fmla="*/ 437784 w 3437550"/>
              <a:gd name="connsiteY14" fmla="*/ 351151 h 2658215"/>
              <a:gd name="connsiteX15" fmla="*/ 5994 w 3437550"/>
              <a:gd name="connsiteY15" fmla="*/ 732745 h 2658215"/>
              <a:gd name="connsiteX16" fmla="*/ 224437 w 3437550"/>
              <a:gd name="connsiteY16" fmla="*/ 1036705 h 2658215"/>
              <a:gd name="connsiteX0" fmla="*/ 224437 w 3437550"/>
              <a:gd name="connsiteY0" fmla="*/ 1036705 h 2657911"/>
              <a:gd name="connsiteX1" fmla="*/ 755918 w 3437550"/>
              <a:gd name="connsiteY1" fmla="*/ 1042151 h 2657911"/>
              <a:gd name="connsiteX2" fmla="*/ 715495 w 3437550"/>
              <a:gd name="connsiteY2" fmla="*/ 1477498 h 2657911"/>
              <a:gd name="connsiteX3" fmla="*/ 421268 w 3437550"/>
              <a:gd name="connsiteY3" fmla="*/ 2056812 h 2657911"/>
              <a:gd name="connsiteX4" fmla="*/ 283568 w 3437550"/>
              <a:gd name="connsiteY4" fmla="*/ 2466668 h 2657911"/>
              <a:gd name="connsiteX5" fmla="*/ 970869 w 3437550"/>
              <a:gd name="connsiteY5" fmla="*/ 2646575 h 2657911"/>
              <a:gd name="connsiteX6" fmla="*/ 1913804 w 3437550"/>
              <a:gd name="connsiteY6" fmla="*/ 2576825 h 2657911"/>
              <a:gd name="connsiteX7" fmla="*/ 2004529 w 3437550"/>
              <a:gd name="connsiteY7" fmla="*/ 2072901 h 2657911"/>
              <a:gd name="connsiteX8" fmla="*/ 2525933 w 3437550"/>
              <a:gd name="connsiteY8" fmla="*/ 2066333 h 2657911"/>
              <a:gd name="connsiteX9" fmla="*/ 3347238 w 3437550"/>
              <a:gd name="connsiteY9" fmla="*/ 2048753 h 2657911"/>
              <a:gd name="connsiteX10" fmla="*/ 3353459 w 3437550"/>
              <a:gd name="connsiteY10" fmla="*/ 1550511 h 2657911"/>
              <a:gd name="connsiteX11" fmla="*/ 2786065 w 3437550"/>
              <a:gd name="connsiteY11" fmla="*/ 1072946 h 2657911"/>
              <a:gd name="connsiteX12" fmla="*/ 2277192 w 3437550"/>
              <a:gd name="connsiteY12" fmla="*/ 714313 h 2657911"/>
              <a:gd name="connsiteX13" fmla="*/ 1152169 w 3437550"/>
              <a:gd name="connsiteY13" fmla="*/ 11794 h 2657911"/>
              <a:gd name="connsiteX14" fmla="*/ 437784 w 3437550"/>
              <a:gd name="connsiteY14" fmla="*/ 351151 h 2657911"/>
              <a:gd name="connsiteX15" fmla="*/ 5994 w 3437550"/>
              <a:gd name="connsiteY15" fmla="*/ 732745 h 2657911"/>
              <a:gd name="connsiteX16" fmla="*/ 224437 w 3437550"/>
              <a:gd name="connsiteY16" fmla="*/ 1036705 h 2657911"/>
              <a:gd name="connsiteX0" fmla="*/ 224437 w 3430945"/>
              <a:gd name="connsiteY0" fmla="*/ 1036705 h 2657911"/>
              <a:gd name="connsiteX1" fmla="*/ 755918 w 3430945"/>
              <a:gd name="connsiteY1" fmla="*/ 1042151 h 2657911"/>
              <a:gd name="connsiteX2" fmla="*/ 715495 w 3430945"/>
              <a:gd name="connsiteY2" fmla="*/ 1477498 h 2657911"/>
              <a:gd name="connsiteX3" fmla="*/ 421268 w 3430945"/>
              <a:gd name="connsiteY3" fmla="*/ 2056812 h 2657911"/>
              <a:gd name="connsiteX4" fmla="*/ 283568 w 3430945"/>
              <a:gd name="connsiteY4" fmla="*/ 2466668 h 2657911"/>
              <a:gd name="connsiteX5" fmla="*/ 970869 w 3430945"/>
              <a:gd name="connsiteY5" fmla="*/ 2646575 h 2657911"/>
              <a:gd name="connsiteX6" fmla="*/ 1913804 w 3430945"/>
              <a:gd name="connsiteY6" fmla="*/ 2576825 h 2657911"/>
              <a:gd name="connsiteX7" fmla="*/ 2004529 w 3430945"/>
              <a:gd name="connsiteY7" fmla="*/ 2072901 h 2657911"/>
              <a:gd name="connsiteX8" fmla="*/ 2626672 w 3430945"/>
              <a:gd name="connsiteY8" fmla="*/ 2066333 h 2657911"/>
              <a:gd name="connsiteX9" fmla="*/ 3347238 w 3430945"/>
              <a:gd name="connsiteY9" fmla="*/ 2048753 h 2657911"/>
              <a:gd name="connsiteX10" fmla="*/ 3353459 w 3430945"/>
              <a:gd name="connsiteY10" fmla="*/ 1550511 h 2657911"/>
              <a:gd name="connsiteX11" fmla="*/ 2786065 w 3430945"/>
              <a:gd name="connsiteY11" fmla="*/ 1072946 h 2657911"/>
              <a:gd name="connsiteX12" fmla="*/ 2277192 w 3430945"/>
              <a:gd name="connsiteY12" fmla="*/ 714313 h 2657911"/>
              <a:gd name="connsiteX13" fmla="*/ 1152169 w 3430945"/>
              <a:gd name="connsiteY13" fmla="*/ 11794 h 2657911"/>
              <a:gd name="connsiteX14" fmla="*/ 437784 w 3430945"/>
              <a:gd name="connsiteY14" fmla="*/ 351151 h 2657911"/>
              <a:gd name="connsiteX15" fmla="*/ 5994 w 3430945"/>
              <a:gd name="connsiteY15" fmla="*/ 732745 h 2657911"/>
              <a:gd name="connsiteX16" fmla="*/ 224437 w 3430945"/>
              <a:gd name="connsiteY16" fmla="*/ 1036705 h 2657911"/>
              <a:gd name="connsiteX0" fmla="*/ 225731 w 3432239"/>
              <a:gd name="connsiteY0" fmla="*/ 1036705 h 2657911"/>
              <a:gd name="connsiteX1" fmla="*/ 757212 w 3432239"/>
              <a:gd name="connsiteY1" fmla="*/ 1042151 h 2657911"/>
              <a:gd name="connsiteX2" fmla="*/ 716789 w 3432239"/>
              <a:gd name="connsiteY2" fmla="*/ 1477498 h 2657911"/>
              <a:gd name="connsiteX3" fmla="*/ 422562 w 3432239"/>
              <a:gd name="connsiteY3" fmla="*/ 2056812 h 2657911"/>
              <a:gd name="connsiteX4" fmla="*/ 284862 w 3432239"/>
              <a:gd name="connsiteY4" fmla="*/ 2466668 h 2657911"/>
              <a:gd name="connsiteX5" fmla="*/ 972163 w 3432239"/>
              <a:gd name="connsiteY5" fmla="*/ 2646575 h 2657911"/>
              <a:gd name="connsiteX6" fmla="*/ 1915098 w 3432239"/>
              <a:gd name="connsiteY6" fmla="*/ 2576825 h 2657911"/>
              <a:gd name="connsiteX7" fmla="*/ 2005823 w 3432239"/>
              <a:gd name="connsiteY7" fmla="*/ 2072901 h 2657911"/>
              <a:gd name="connsiteX8" fmla="*/ 2627966 w 3432239"/>
              <a:gd name="connsiteY8" fmla="*/ 2066333 h 2657911"/>
              <a:gd name="connsiteX9" fmla="*/ 3348532 w 3432239"/>
              <a:gd name="connsiteY9" fmla="*/ 2048753 h 2657911"/>
              <a:gd name="connsiteX10" fmla="*/ 3354753 w 3432239"/>
              <a:gd name="connsiteY10" fmla="*/ 1550511 h 2657911"/>
              <a:gd name="connsiteX11" fmla="*/ 2787359 w 3432239"/>
              <a:gd name="connsiteY11" fmla="*/ 1072946 h 2657911"/>
              <a:gd name="connsiteX12" fmla="*/ 2278486 w 3432239"/>
              <a:gd name="connsiteY12" fmla="*/ 714313 h 2657911"/>
              <a:gd name="connsiteX13" fmla="*/ 1153463 w 3432239"/>
              <a:gd name="connsiteY13" fmla="*/ 11794 h 2657911"/>
              <a:gd name="connsiteX14" fmla="*/ 439078 w 3432239"/>
              <a:gd name="connsiteY14" fmla="*/ 351151 h 2657911"/>
              <a:gd name="connsiteX15" fmla="*/ 7288 w 3432239"/>
              <a:gd name="connsiteY15" fmla="*/ 732745 h 2657911"/>
              <a:gd name="connsiteX16" fmla="*/ 225731 w 3432239"/>
              <a:gd name="connsiteY16" fmla="*/ 1036705 h 2657911"/>
              <a:gd name="connsiteX0" fmla="*/ 246883 w 3430143"/>
              <a:gd name="connsiteY0" fmla="*/ 1021207 h 2657911"/>
              <a:gd name="connsiteX1" fmla="*/ 755116 w 3430143"/>
              <a:gd name="connsiteY1" fmla="*/ 1042151 h 2657911"/>
              <a:gd name="connsiteX2" fmla="*/ 714693 w 3430143"/>
              <a:gd name="connsiteY2" fmla="*/ 1477498 h 2657911"/>
              <a:gd name="connsiteX3" fmla="*/ 420466 w 3430143"/>
              <a:gd name="connsiteY3" fmla="*/ 2056812 h 2657911"/>
              <a:gd name="connsiteX4" fmla="*/ 282766 w 3430143"/>
              <a:gd name="connsiteY4" fmla="*/ 2466668 h 2657911"/>
              <a:gd name="connsiteX5" fmla="*/ 970067 w 3430143"/>
              <a:gd name="connsiteY5" fmla="*/ 2646575 h 2657911"/>
              <a:gd name="connsiteX6" fmla="*/ 1913002 w 3430143"/>
              <a:gd name="connsiteY6" fmla="*/ 2576825 h 2657911"/>
              <a:gd name="connsiteX7" fmla="*/ 2003727 w 3430143"/>
              <a:gd name="connsiteY7" fmla="*/ 2072901 h 2657911"/>
              <a:gd name="connsiteX8" fmla="*/ 2625870 w 3430143"/>
              <a:gd name="connsiteY8" fmla="*/ 2066333 h 2657911"/>
              <a:gd name="connsiteX9" fmla="*/ 3346436 w 3430143"/>
              <a:gd name="connsiteY9" fmla="*/ 2048753 h 2657911"/>
              <a:gd name="connsiteX10" fmla="*/ 3352657 w 3430143"/>
              <a:gd name="connsiteY10" fmla="*/ 1550511 h 2657911"/>
              <a:gd name="connsiteX11" fmla="*/ 2785263 w 3430143"/>
              <a:gd name="connsiteY11" fmla="*/ 1072946 h 2657911"/>
              <a:gd name="connsiteX12" fmla="*/ 2276390 w 3430143"/>
              <a:gd name="connsiteY12" fmla="*/ 714313 h 2657911"/>
              <a:gd name="connsiteX13" fmla="*/ 1151367 w 3430143"/>
              <a:gd name="connsiteY13" fmla="*/ 11794 h 2657911"/>
              <a:gd name="connsiteX14" fmla="*/ 436982 w 3430143"/>
              <a:gd name="connsiteY14" fmla="*/ 351151 h 2657911"/>
              <a:gd name="connsiteX15" fmla="*/ 5192 w 3430143"/>
              <a:gd name="connsiteY15" fmla="*/ 732745 h 2657911"/>
              <a:gd name="connsiteX16" fmla="*/ 246883 w 3430143"/>
              <a:gd name="connsiteY16" fmla="*/ 1021207 h 2657911"/>
              <a:gd name="connsiteX0" fmla="*/ 223304 w 3406564"/>
              <a:gd name="connsiteY0" fmla="*/ 1017785 h 2654489"/>
              <a:gd name="connsiteX1" fmla="*/ 731537 w 3406564"/>
              <a:gd name="connsiteY1" fmla="*/ 1038729 h 2654489"/>
              <a:gd name="connsiteX2" fmla="*/ 691114 w 3406564"/>
              <a:gd name="connsiteY2" fmla="*/ 1474076 h 2654489"/>
              <a:gd name="connsiteX3" fmla="*/ 396887 w 3406564"/>
              <a:gd name="connsiteY3" fmla="*/ 2053390 h 2654489"/>
              <a:gd name="connsiteX4" fmla="*/ 259187 w 3406564"/>
              <a:gd name="connsiteY4" fmla="*/ 2463246 h 2654489"/>
              <a:gd name="connsiteX5" fmla="*/ 946488 w 3406564"/>
              <a:gd name="connsiteY5" fmla="*/ 2643153 h 2654489"/>
              <a:gd name="connsiteX6" fmla="*/ 1889423 w 3406564"/>
              <a:gd name="connsiteY6" fmla="*/ 2573403 h 2654489"/>
              <a:gd name="connsiteX7" fmla="*/ 1980148 w 3406564"/>
              <a:gd name="connsiteY7" fmla="*/ 2069479 h 2654489"/>
              <a:gd name="connsiteX8" fmla="*/ 2602291 w 3406564"/>
              <a:gd name="connsiteY8" fmla="*/ 2062911 h 2654489"/>
              <a:gd name="connsiteX9" fmla="*/ 3322857 w 3406564"/>
              <a:gd name="connsiteY9" fmla="*/ 2045331 h 2654489"/>
              <a:gd name="connsiteX10" fmla="*/ 3329078 w 3406564"/>
              <a:gd name="connsiteY10" fmla="*/ 1547089 h 2654489"/>
              <a:gd name="connsiteX11" fmla="*/ 2761684 w 3406564"/>
              <a:gd name="connsiteY11" fmla="*/ 1069524 h 2654489"/>
              <a:gd name="connsiteX12" fmla="*/ 2252811 w 3406564"/>
              <a:gd name="connsiteY12" fmla="*/ 710891 h 2654489"/>
              <a:gd name="connsiteX13" fmla="*/ 1127788 w 3406564"/>
              <a:gd name="connsiteY13" fmla="*/ 8372 h 2654489"/>
              <a:gd name="connsiteX14" fmla="*/ 413403 w 3406564"/>
              <a:gd name="connsiteY14" fmla="*/ 347729 h 2654489"/>
              <a:gd name="connsiteX15" fmla="*/ 4861 w 3406564"/>
              <a:gd name="connsiteY15" fmla="*/ 706076 h 2654489"/>
              <a:gd name="connsiteX16" fmla="*/ 223304 w 3406564"/>
              <a:gd name="connsiteY16" fmla="*/ 1017785 h 2654489"/>
              <a:gd name="connsiteX0" fmla="*/ 235131 w 3418391"/>
              <a:gd name="connsiteY0" fmla="*/ 1017785 h 2654489"/>
              <a:gd name="connsiteX1" fmla="*/ 743364 w 3418391"/>
              <a:gd name="connsiteY1" fmla="*/ 1038729 h 2654489"/>
              <a:gd name="connsiteX2" fmla="*/ 702941 w 3418391"/>
              <a:gd name="connsiteY2" fmla="*/ 1474076 h 2654489"/>
              <a:gd name="connsiteX3" fmla="*/ 408714 w 3418391"/>
              <a:gd name="connsiteY3" fmla="*/ 2053390 h 2654489"/>
              <a:gd name="connsiteX4" fmla="*/ 271014 w 3418391"/>
              <a:gd name="connsiteY4" fmla="*/ 2463246 h 2654489"/>
              <a:gd name="connsiteX5" fmla="*/ 958315 w 3418391"/>
              <a:gd name="connsiteY5" fmla="*/ 2643153 h 2654489"/>
              <a:gd name="connsiteX6" fmla="*/ 1901250 w 3418391"/>
              <a:gd name="connsiteY6" fmla="*/ 2573403 h 2654489"/>
              <a:gd name="connsiteX7" fmla="*/ 1991975 w 3418391"/>
              <a:gd name="connsiteY7" fmla="*/ 2069479 h 2654489"/>
              <a:gd name="connsiteX8" fmla="*/ 2614118 w 3418391"/>
              <a:gd name="connsiteY8" fmla="*/ 2062911 h 2654489"/>
              <a:gd name="connsiteX9" fmla="*/ 3334684 w 3418391"/>
              <a:gd name="connsiteY9" fmla="*/ 2045331 h 2654489"/>
              <a:gd name="connsiteX10" fmla="*/ 3340905 w 3418391"/>
              <a:gd name="connsiteY10" fmla="*/ 1547089 h 2654489"/>
              <a:gd name="connsiteX11" fmla="*/ 2773511 w 3418391"/>
              <a:gd name="connsiteY11" fmla="*/ 1069524 h 2654489"/>
              <a:gd name="connsiteX12" fmla="*/ 2264638 w 3418391"/>
              <a:gd name="connsiteY12" fmla="*/ 710891 h 2654489"/>
              <a:gd name="connsiteX13" fmla="*/ 1139615 w 3418391"/>
              <a:gd name="connsiteY13" fmla="*/ 8372 h 2654489"/>
              <a:gd name="connsiteX14" fmla="*/ 425230 w 3418391"/>
              <a:gd name="connsiteY14" fmla="*/ 347729 h 2654489"/>
              <a:gd name="connsiteX15" fmla="*/ 16688 w 3418391"/>
              <a:gd name="connsiteY15" fmla="*/ 706076 h 2654489"/>
              <a:gd name="connsiteX16" fmla="*/ 235131 w 3418391"/>
              <a:gd name="connsiteY16" fmla="*/ 1017785 h 2654489"/>
              <a:gd name="connsiteX0" fmla="*/ 224651 w 3407911"/>
              <a:gd name="connsiteY0" fmla="*/ 1016841 h 2653545"/>
              <a:gd name="connsiteX1" fmla="*/ 732884 w 3407911"/>
              <a:gd name="connsiteY1" fmla="*/ 1037785 h 2653545"/>
              <a:gd name="connsiteX2" fmla="*/ 692461 w 3407911"/>
              <a:gd name="connsiteY2" fmla="*/ 1473132 h 2653545"/>
              <a:gd name="connsiteX3" fmla="*/ 398234 w 3407911"/>
              <a:gd name="connsiteY3" fmla="*/ 2052446 h 2653545"/>
              <a:gd name="connsiteX4" fmla="*/ 260534 w 3407911"/>
              <a:gd name="connsiteY4" fmla="*/ 2462302 h 2653545"/>
              <a:gd name="connsiteX5" fmla="*/ 947835 w 3407911"/>
              <a:gd name="connsiteY5" fmla="*/ 2642209 h 2653545"/>
              <a:gd name="connsiteX6" fmla="*/ 1890770 w 3407911"/>
              <a:gd name="connsiteY6" fmla="*/ 2572459 h 2653545"/>
              <a:gd name="connsiteX7" fmla="*/ 1981495 w 3407911"/>
              <a:gd name="connsiteY7" fmla="*/ 2068535 h 2653545"/>
              <a:gd name="connsiteX8" fmla="*/ 2603638 w 3407911"/>
              <a:gd name="connsiteY8" fmla="*/ 2061967 h 2653545"/>
              <a:gd name="connsiteX9" fmla="*/ 3324204 w 3407911"/>
              <a:gd name="connsiteY9" fmla="*/ 2044387 h 2653545"/>
              <a:gd name="connsiteX10" fmla="*/ 3330425 w 3407911"/>
              <a:gd name="connsiteY10" fmla="*/ 1546145 h 2653545"/>
              <a:gd name="connsiteX11" fmla="*/ 2763031 w 3407911"/>
              <a:gd name="connsiteY11" fmla="*/ 1068580 h 2653545"/>
              <a:gd name="connsiteX12" fmla="*/ 2254158 w 3407911"/>
              <a:gd name="connsiteY12" fmla="*/ 709947 h 2653545"/>
              <a:gd name="connsiteX13" fmla="*/ 1129135 w 3407911"/>
              <a:gd name="connsiteY13" fmla="*/ 7428 h 2653545"/>
              <a:gd name="connsiteX14" fmla="*/ 445747 w 3407911"/>
              <a:gd name="connsiteY14" fmla="*/ 362283 h 2653545"/>
              <a:gd name="connsiteX15" fmla="*/ 6208 w 3407911"/>
              <a:gd name="connsiteY15" fmla="*/ 705132 h 2653545"/>
              <a:gd name="connsiteX16" fmla="*/ 224651 w 3407911"/>
              <a:gd name="connsiteY16" fmla="*/ 1016841 h 2653545"/>
              <a:gd name="connsiteX0" fmla="*/ 226835 w 3410095"/>
              <a:gd name="connsiteY0" fmla="*/ 1016841 h 2653545"/>
              <a:gd name="connsiteX1" fmla="*/ 735068 w 3410095"/>
              <a:gd name="connsiteY1" fmla="*/ 1037785 h 2653545"/>
              <a:gd name="connsiteX2" fmla="*/ 694645 w 3410095"/>
              <a:gd name="connsiteY2" fmla="*/ 1473132 h 2653545"/>
              <a:gd name="connsiteX3" fmla="*/ 400418 w 3410095"/>
              <a:gd name="connsiteY3" fmla="*/ 2052446 h 2653545"/>
              <a:gd name="connsiteX4" fmla="*/ 262718 w 3410095"/>
              <a:gd name="connsiteY4" fmla="*/ 2462302 h 2653545"/>
              <a:gd name="connsiteX5" fmla="*/ 950019 w 3410095"/>
              <a:gd name="connsiteY5" fmla="*/ 2642209 h 2653545"/>
              <a:gd name="connsiteX6" fmla="*/ 1892954 w 3410095"/>
              <a:gd name="connsiteY6" fmla="*/ 2572459 h 2653545"/>
              <a:gd name="connsiteX7" fmla="*/ 1983679 w 3410095"/>
              <a:gd name="connsiteY7" fmla="*/ 2068535 h 2653545"/>
              <a:gd name="connsiteX8" fmla="*/ 2605822 w 3410095"/>
              <a:gd name="connsiteY8" fmla="*/ 2061967 h 2653545"/>
              <a:gd name="connsiteX9" fmla="*/ 3326388 w 3410095"/>
              <a:gd name="connsiteY9" fmla="*/ 2044387 h 2653545"/>
              <a:gd name="connsiteX10" fmla="*/ 3332609 w 3410095"/>
              <a:gd name="connsiteY10" fmla="*/ 1546145 h 2653545"/>
              <a:gd name="connsiteX11" fmla="*/ 2765215 w 3410095"/>
              <a:gd name="connsiteY11" fmla="*/ 1068580 h 2653545"/>
              <a:gd name="connsiteX12" fmla="*/ 2256342 w 3410095"/>
              <a:gd name="connsiteY12" fmla="*/ 709947 h 2653545"/>
              <a:gd name="connsiteX13" fmla="*/ 1131319 w 3410095"/>
              <a:gd name="connsiteY13" fmla="*/ 7428 h 2653545"/>
              <a:gd name="connsiteX14" fmla="*/ 447931 w 3410095"/>
              <a:gd name="connsiteY14" fmla="*/ 362283 h 2653545"/>
              <a:gd name="connsiteX15" fmla="*/ 8392 w 3410095"/>
              <a:gd name="connsiteY15" fmla="*/ 705132 h 2653545"/>
              <a:gd name="connsiteX16" fmla="*/ 226835 w 3410095"/>
              <a:gd name="connsiteY16" fmla="*/ 1016841 h 2653545"/>
              <a:gd name="connsiteX0" fmla="*/ 226835 w 3410095"/>
              <a:gd name="connsiteY0" fmla="*/ 1016841 h 2653545"/>
              <a:gd name="connsiteX1" fmla="*/ 735068 w 3410095"/>
              <a:gd name="connsiteY1" fmla="*/ 1037785 h 2653545"/>
              <a:gd name="connsiteX2" fmla="*/ 694645 w 3410095"/>
              <a:gd name="connsiteY2" fmla="*/ 1473132 h 2653545"/>
              <a:gd name="connsiteX3" fmla="*/ 400418 w 3410095"/>
              <a:gd name="connsiteY3" fmla="*/ 2052446 h 2653545"/>
              <a:gd name="connsiteX4" fmla="*/ 262718 w 3410095"/>
              <a:gd name="connsiteY4" fmla="*/ 2462302 h 2653545"/>
              <a:gd name="connsiteX5" fmla="*/ 950019 w 3410095"/>
              <a:gd name="connsiteY5" fmla="*/ 2642209 h 2653545"/>
              <a:gd name="connsiteX6" fmla="*/ 1892954 w 3410095"/>
              <a:gd name="connsiteY6" fmla="*/ 2572459 h 2653545"/>
              <a:gd name="connsiteX7" fmla="*/ 1937185 w 3410095"/>
              <a:gd name="connsiteY7" fmla="*/ 2068535 h 2653545"/>
              <a:gd name="connsiteX8" fmla="*/ 2605822 w 3410095"/>
              <a:gd name="connsiteY8" fmla="*/ 2061967 h 2653545"/>
              <a:gd name="connsiteX9" fmla="*/ 3326388 w 3410095"/>
              <a:gd name="connsiteY9" fmla="*/ 2044387 h 2653545"/>
              <a:gd name="connsiteX10" fmla="*/ 3332609 w 3410095"/>
              <a:gd name="connsiteY10" fmla="*/ 1546145 h 2653545"/>
              <a:gd name="connsiteX11" fmla="*/ 2765215 w 3410095"/>
              <a:gd name="connsiteY11" fmla="*/ 1068580 h 2653545"/>
              <a:gd name="connsiteX12" fmla="*/ 2256342 w 3410095"/>
              <a:gd name="connsiteY12" fmla="*/ 709947 h 2653545"/>
              <a:gd name="connsiteX13" fmla="*/ 1131319 w 3410095"/>
              <a:gd name="connsiteY13" fmla="*/ 7428 h 2653545"/>
              <a:gd name="connsiteX14" fmla="*/ 447931 w 3410095"/>
              <a:gd name="connsiteY14" fmla="*/ 362283 h 2653545"/>
              <a:gd name="connsiteX15" fmla="*/ 8392 w 3410095"/>
              <a:gd name="connsiteY15" fmla="*/ 705132 h 2653545"/>
              <a:gd name="connsiteX16" fmla="*/ 226835 w 3410095"/>
              <a:gd name="connsiteY16" fmla="*/ 1016841 h 2653545"/>
              <a:gd name="connsiteX0" fmla="*/ 226835 w 3410095"/>
              <a:gd name="connsiteY0" fmla="*/ 1016841 h 2656447"/>
              <a:gd name="connsiteX1" fmla="*/ 735068 w 3410095"/>
              <a:gd name="connsiteY1" fmla="*/ 1037785 h 2656447"/>
              <a:gd name="connsiteX2" fmla="*/ 694645 w 3410095"/>
              <a:gd name="connsiteY2" fmla="*/ 1473132 h 2656447"/>
              <a:gd name="connsiteX3" fmla="*/ 400418 w 3410095"/>
              <a:gd name="connsiteY3" fmla="*/ 2052446 h 2656447"/>
              <a:gd name="connsiteX4" fmla="*/ 262718 w 3410095"/>
              <a:gd name="connsiteY4" fmla="*/ 2462302 h 2656447"/>
              <a:gd name="connsiteX5" fmla="*/ 950019 w 3410095"/>
              <a:gd name="connsiteY5" fmla="*/ 2642209 h 2656447"/>
              <a:gd name="connsiteX6" fmla="*/ 1861957 w 3410095"/>
              <a:gd name="connsiteY6" fmla="*/ 2580208 h 2656447"/>
              <a:gd name="connsiteX7" fmla="*/ 1937185 w 3410095"/>
              <a:gd name="connsiteY7" fmla="*/ 2068535 h 2656447"/>
              <a:gd name="connsiteX8" fmla="*/ 2605822 w 3410095"/>
              <a:gd name="connsiteY8" fmla="*/ 2061967 h 2656447"/>
              <a:gd name="connsiteX9" fmla="*/ 3326388 w 3410095"/>
              <a:gd name="connsiteY9" fmla="*/ 2044387 h 2656447"/>
              <a:gd name="connsiteX10" fmla="*/ 3332609 w 3410095"/>
              <a:gd name="connsiteY10" fmla="*/ 1546145 h 2656447"/>
              <a:gd name="connsiteX11" fmla="*/ 2765215 w 3410095"/>
              <a:gd name="connsiteY11" fmla="*/ 1068580 h 2656447"/>
              <a:gd name="connsiteX12" fmla="*/ 2256342 w 3410095"/>
              <a:gd name="connsiteY12" fmla="*/ 709947 h 2656447"/>
              <a:gd name="connsiteX13" fmla="*/ 1131319 w 3410095"/>
              <a:gd name="connsiteY13" fmla="*/ 7428 h 2656447"/>
              <a:gd name="connsiteX14" fmla="*/ 447931 w 3410095"/>
              <a:gd name="connsiteY14" fmla="*/ 362283 h 2656447"/>
              <a:gd name="connsiteX15" fmla="*/ 8392 w 3410095"/>
              <a:gd name="connsiteY15" fmla="*/ 705132 h 2656447"/>
              <a:gd name="connsiteX16" fmla="*/ 226835 w 3410095"/>
              <a:gd name="connsiteY16" fmla="*/ 1016841 h 2656447"/>
              <a:gd name="connsiteX0" fmla="*/ 226835 w 3410095"/>
              <a:gd name="connsiteY0" fmla="*/ 1016841 h 2641380"/>
              <a:gd name="connsiteX1" fmla="*/ 735068 w 3410095"/>
              <a:gd name="connsiteY1" fmla="*/ 1037785 h 2641380"/>
              <a:gd name="connsiteX2" fmla="*/ 694645 w 3410095"/>
              <a:gd name="connsiteY2" fmla="*/ 1473132 h 2641380"/>
              <a:gd name="connsiteX3" fmla="*/ 400418 w 3410095"/>
              <a:gd name="connsiteY3" fmla="*/ 2052446 h 2641380"/>
              <a:gd name="connsiteX4" fmla="*/ 262718 w 3410095"/>
              <a:gd name="connsiteY4" fmla="*/ 2462302 h 2641380"/>
              <a:gd name="connsiteX5" fmla="*/ 950019 w 3410095"/>
              <a:gd name="connsiteY5" fmla="*/ 2618961 h 2641380"/>
              <a:gd name="connsiteX6" fmla="*/ 1861957 w 3410095"/>
              <a:gd name="connsiteY6" fmla="*/ 2580208 h 2641380"/>
              <a:gd name="connsiteX7" fmla="*/ 1937185 w 3410095"/>
              <a:gd name="connsiteY7" fmla="*/ 2068535 h 2641380"/>
              <a:gd name="connsiteX8" fmla="*/ 2605822 w 3410095"/>
              <a:gd name="connsiteY8" fmla="*/ 2061967 h 2641380"/>
              <a:gd name="connsiteX9" fmla="*/ 3326388 w 3410095"/>
              <a:gd name="connsiteY9" fmla="*/ 2044387 h 2641380"/>
              <a:gd name="connsiteX10" fmla="*/ 3332609 w 3410095"/>
              <a:gd name="connsiteY10" fmla="*/ 1546145 h 2641380"/>
              <a:gd name="connsiteX11" fmla="*/ 2765215 w 3410095"/>
              <a:gd name="connsiteY11" fmla="*/ 1068580 h 2641380"/>
              <a:gd name="connsiteX12" fmla="*/ 2256342 w 3410095"/>
              <a:gd name="connsiteY12" fmla="*/ 709947 h 2641380"/>
              <a:gd name="connsiteX13" fmla="*/ 1131319 w 3410095"/>
              <a:gd name="connsiteY13" fmla="*/ 7428 h 2641380"/>
              <a:gd name="connsiteX14" fmla="*/ 447931 w 3410095"/>
              <a:gd name="connsiteY14" fmla="*/ 362283 h 2641380"/>
              <a:gd name="connsiteX15" fmla="*/ 8392 w 3410095"/>
              <a:gd name="connsiteY15" fmla="*/ 705132 h 2641380"/>
              <a:gd name="connsiteX16" fmla="*/ 226835 w 3410095"/>
              <a:gd name="connsiteY16" fmla="*/ 1016841 h 2641380"/>
              <a:gd name="connsiteX0" fmla="*/ 226835 w 3410095"/>
              <a:gd name="connsiteY0" fmla="*/ 1016841 h 2639418"/>
              <a:gd name="connsiteX1" fmla="*/ 735068 w 3410095"/>
              <a:gd name="connsiteY1" fmla="*/ 1037785 h 2639418"/>
              <a:gd name="connsiteX2" fmla="*/ 694645 w 3410095"/>
              <a:gd name="connsiteY2" fmla="*/ 1473132 h 2639418"/>
              <a:gd name="connsiteX3" fmla="*/ 400418 w 3410095"/>
              <a:gd name="connsiteY3" fmla="*/ 2052446 h 2639418"/>
              <a:gd name="connsiteX4" fmla="*/ 262718 w 3410095"/>
              <a:gd name="connsiteY4" fmla="*/ 2493298 h 2639418"/>
              <a:gd name="connsiteX5" fmla="*/ 950019 w 3410095"/>
              <a:gd name="connsiteY5" fmla="*/ 2618961 h 2639418"/>
              <a:gd name="connsiteX6" fmla="*/ 1861957 w 3410095"/>
              <a:gd name="connsiteY6" fmla="*/ 2580208 h 2639418"/>
              <a:gd name="connsiteX7" fmla="*/ 1937185 w 3410095"/>
              <a:gd name="connsiteY7" fmla="*/ 2068535 h 2639418"/>
              <a:gd name="connsiteX8" fmla="*/ 2605822 w 3410095"/>
              <a:gd name="connsiteY8" fmla="*/ 2061967 h 2639418"/>
              <a:gd name="connsiteX9" fmla="*/ 3326388 w 3410095"/>
              <a:gd name="connsiteY9" fmla="*/ 2044387 h 2639418"/>
              <a:gd name="connsiteX10" fmla="*/ 3332609 w 3410095"/>
              <a:gd name="connsiteY10" fmla="*/ 1546145 h 2639418"/>
              <a:gd name="connsiteX11" fmla="*/ 2765215 w 3410095"/>
              <a:gd name="connsiteY11" fmla="*/ 1068580 h 2639418"/>
              <a:gd name="connsiteX12" fmla="*/ 2256342 w 3410095"/>
              <a:gd name="connsiteY12" fmla="*/ 709947 h 2639418"/>
              <a:gd name="connsiteX13" fmla="*/ 1131319 w 3410095"/>
              <a:gd name="connsiteY13" fmla="*/ 7428 h 2639418"/>
              <a:gd name="connsiteX14" fmla="*/ 447931 w 3410095"/>
              <a:gd name="connsiteY14" fmla="*/ 362283 h 2639418"/>
              <a:gd name="connsiteX15" fmla="*/ 8392 w 3410095"/>
              <a:gd name="connsiteY15" fmla="*/ 705132 h 2639418"/>
              <a:gd name="connsiteX16" fmla="*/ 226835 w 3410095"/>
              <a:gd name="connsiteY16" fmla="*/ 1016841 h 2639418"/>
              <a:gd name="connsiteX0" fmla="*/ 226835 w 3410095"/>
              <a:gd name="connsiteY0" fmla="*/ 1016841 h 2639418"/>
              <a:gd name="connsiteX1" fmla="*/ 735068 w 3410095"/>
              <a:gd name="connsiteY1" fmla="*/ 1037785 h 2639418"/>
              <a:gd name="connsiteX2" fmla="*/ 694645 w 3410095"/>
              <a:gd name="connsiteY2" fmla="*/ 1473132 h 2639418"/>
              <a:gd name="connsiteX3" fmla="*/ 400418 w 3410095"/>
              <a:gd name="connsiteY3" fmla="*/ 2052446 h 2639418"/>
              <a:gd name="connsiteX4" fmla="*/ 262718 w 3410095"/>
              <a:gd name="connsiteY4" fmla="*/ 2493298 h 2639418"/>
              <a:gd name="connsiteX5" fmla="*/ 950019 w 3410095"/>
              <a:gd name="connsiteY5" fmla="*/ 2618961 h 2639418"/>
              <a:gd name="connsiteX6" fmla="*/ 1861957 w 3410095"/>
              <a:gd name="connsiteY6" fmla="*/ 2580208 h 2639418"/>
              <a:gd name="connsiteX7" fmla="*/ 1937185 w 3410095"/>
              <a:gd name="connsiteY7" fmla="*/ 2068535 h 2639418"/>
              <a:gd name="connsiteX8" fmla="*/ 2605822 w 3410095"/>
              <a:gd name="connsiteY8" fmla="*/ 2061967 h 2639418"/>
              <a:gd name="connsiteX9" fmla="*/ 3326388 w 3410095"/>
              <a:gd name="connsiteY9" fmla="*/ 2044387 h 2639418"/>
              <a:gd name="connsiteX10" fmla="*/ 3332609 w 3410095"/>
              <a:gd name="connsiteY10" fmla="*/ 1546145 h 2639418"/>
              <a:gd name="connsiteX11" fmla="*/ 2765215 w 3410095"/>
              <a:gd name="connsiteY11" fmla="*/ 1068580 h 2639418"/>
              <a:gd name="connsiteX12" fmla="*/ 2256342 w 3410095"/>
              <a:gd name="connsiteY12" fmla="*/ 709947 h 2639418"/>
              <a:gd name="connsiteX13" fmla="*/ 1131319 w 3410095"/>
              <a:gd name="connsiteY13" fmla="*/ 7428 h 2639418"/>
              <a:gd name="connsiteX14" fmla="*/ 447931 w 3410095"/>
              <a:gd name="connsiteY14" fmla="*/ 362283 h 2639418"/>
              <a:gd name="connsiteX15" fmla="*/ 8392 w 3410095"/>
              <a:gd name="connsiteY15" fmla="*/ 705132 h 2639418"/>
              <a:gd name="connsiteX16" fmla="*/ 226835 w 3410095"/>
              <a:gd name="connsiteY16" fmla="*/ 1016841 h 2639418"/>
              <a:gd name="connsiteX0" fmla="*/ 226835 w 3433117"/>
              <a:gd name="connsiteY0" fmla="*/ 1016841 h 2639418"/>
              <a:gd name="connsiteX1" fmla="*/ 735068 w 3433117"/>
              <a:gd name="connsiteY1" fmla="*/ 1037785 h 2639418"/>
              <a:gd name="connsiteX2" fmla="*/ 694645 w 3433117"/>
              <a:gd name="connsiteY2" fmla="*/ 1473132 h 2639418"/>
              <a:gd name="connsiteX3" fmla="*/ 400418 w 3433117"/>
              <a:gd name="connsiteY3" fmla="*/ 2052446 h 2639418"/>
              <a:gd name="connsiteX4" fmla="*/ 262718 w 3433117"/>
              <a:gd name="connsiteY4" fmla="*/ 2493298 h 2639418"/>
              <a:gd name="connsiteX5" fmla="*/ 950019 w 3433117"/>
              <a:gd name="connsiteY5" fmla="*/ 2618961 h 2639418"/>
              <a:gd name="connsiteX6" fmla="*/ 1861957 w 3433117"/>
              <a:gd name="connsiteY6" fmla="*/ 2580208 h 2639418"/>
              <a:gd name="connsiteX7" fmla="*/ 1937185 w 3433117"/>
              <a:gd name="connsiteY7" fmla="*/ 2068535 h 2639418"/>
              <a:gd name="connsiteX8" fmla="*/ 2605822 w 3433117"/>
              <a:gd name="connsiteY8" fmla="*/ 2061967 h 2639418"/>
              <a:gd name="connsiteX9" fmla="*/ 3326388 w 3433117"/>
              <a:gd name="connsiteY9" fmla="*/ 2044387 h 2639418"/>
              <a:gd name="connsiteX10" fmla="*/ 3371355 w 3433117"/>
              <a:gd name="connsiteY10" fmla="*/ 1569392 h 2639418"/>
              <a:gd name="connsiteX11" fmla="*/ 2765215 w 3433117"/>
              <a:gd name="connsiteY11" fmla="*/ 1068580 h 2639418"/>
              <a:gd name="connsiteX12" fmla="*/ 2256342 w 3433117"/>
              <a:gd name="connsiteY12" fmla="*/ 709947 h 2639418"/>
              <a:gd name="connsiteX13" fmla="*/ 1131319 w 3433117"/>
              <a:gd name="connsiteY13" fmla="*/ 7428 h 2639418"/>
              <a:gd name="connsiteX14" fmla="*/ 447931 w 3433117"/>
              <a:gd name="connsiteY14" fmla="*/ 362283 h 2639418"/>
              <a:gd name="connsiteX15" fmla="*/ 8392 w 3433117"/>
              <a:gd name="connsiteY15" fmla="*/ 705132 h 2639418"/>
              <a:gd name="connsiteX16" fmla="*/ 226835 w 3433117"/>
              <a:gd name="connsiteY16" fmla="*/ 1016841 h 2639418"/>
              <a:gd name="connsiteX0" fmla="*/ 226835 w 3433117"/>
              <a:gd name="connsiteY0" fmla="*/ 1016841 h 2639418"/>
              <a:gd name="connsiteX1" fmla="*/ 735068 w 3433117"/>
              <a:gd name="connsiteY1" fmla="*/ 1037785 h 2639418"/>
              <a:gd name="connsiteX2" fmla="*/ 694645 w 3433117"/>
              <a:gd name="connsiteY2" fmla="*/ 1473132 h 2639418"/>
              <a:gd name="connsiteX3" fmla="*/ 400418 w 3433117"/>
              <a:gd name="connsiteY3" fmla="*/ 2052446 h 2639418"/>
              <a:gd name="connsiteX4" fmla="*/ 262718 w 3433117"/>
              <a:gd name="connsiteY4" fmla="*/ 2493298 h 2639418"/>
              <a:gd name="connsiteX5" fmla="*/ 950019 w 3433117"/>
              <a:gd name="connsiteY5" fmla="*/ 2618961 h 2639418"/>
              <a:gd name="connsiteX6" fmla="*/ 1861957 w 3433117"/>
              <a:gd name="connsiteY6" fmla="*/ 2580208 h 2639418"/>
              <a:gd name="connsiteX7" fmla="*/ 1937185 w 3433117"/>
              <a:gd name="connsiteY7" fmla="*/ 2068535 h 2639418"/>
              <a:gd name="connsiteX8" fmla="*/ 2605822 w 3433117"/>
              <a:gd name="connsiteY8" fmla="*/ 2061967 h 2639418"/>
              <a:gd name="connsiteX9" fmla="*/ 3326388 w 3433117"/>
              <a:gd name="connsiteY9" fmla="*/ 2044387 h 2639418"/>
              <a:gd name="connsiteX10" fmla="*/ 3371355 w 3433117"/>
              <a:gd name="connsiteY10" fmla="*/ 1569392 h 2639418"/>
              <a:gd name="connsiteX11" fmla="*/ 2765215 w 3433117"/>
              <a:gd name="connsiteY11" fmla="*/ 1068580 h 2639418"/>
              <a:gd name="connsiteX12" fmla="*/ 2256342 w 3433117"/>
              <a:gd name="connsiteY12" fmla="*/ 709947 h 2639418"/>
              <a:gd name="connsiteX13" fmla="*/ 1131319 w 3433117"/>
              <a:gd name="connsiteY13" fmla="*/ 7428 h 2639418"/>
              <a:gd name="connsiteX14" fmla="*/ 447931 w 3433117"/>
              <a:gd name="connsiteY14" fmla="*/ 362283 h 2639418"/>
              <a:gd name="connsiteX15" fmla="*/ 8392 w 3433117"/>
              <a:gd name="connsiteY15" fmla="*/ 705132 h 2639418"/>
              <a:gd name="connsiteX16" fmla="*/ 226835 w 3433117"/>
              <a:gd name="connsiteY16" fmla="*/ 1016841 h 2639418"/>
              <a:gd name="connsiteX0" fmla="*/ 226835 w 3433117"/>
              <a:gd name="connsiteY0" fmla="*/ 1016841 h 2639418"/>
              <a:gd name="connsiteX1" fmla="*/ 735068 w 3433117"/>
              <a:gd name="connsiteY1" fmla="*/ 1037785 h 2639418"/>
              <a:gd name="connsiteX2" fmla="*/ 694645 w 3433117"/>
              <a:gd name="connsiteY2" fmla="*/ 1473132 h 2639418"/>
              <a:gd name="connsiteX3" fmla="*/ 400418 w 3433117"/>
              <a:gd name="connsiteY3" fmla="*/ 2052446 h 2639418"/>
              <a:gd name="connsiteX4" fmla="*/ 262718 w 3433117"/>
              <a:gd name="connsiteY4" fmla="*/ 2493298 h 2639418"/>
              <a:gd name="connsiteX5" fmla="*/ 950019 w 3433117"/>
              <a:gd name="connsiteY5" fmla="*/ 2618961 h 2639418"/>
              <a:gd name="connsiteX6" fmla="*/ 1861957 w 3433117"/>
              <a:gd name="connsiteY6" fmla="*/ 2580208 h 2639418"/>
              <a:gd name="connsiteX7" fmla="*/ 1937185 w 3433117"/>
              <a:gd name="connsiteY7" fmla="*/ 2068535 h 2639418"/>
              <a:gd name="connsiteX8" fmla="*/ 2605822 w 3433117"/>
              <a:gd name="connsiteY8" fmla="*/ 2061967 h 2639418"/>
              <a:gd name="connsiteX9" fmla="*/ 3326388 w 3433117"/>
              <a:gd name="connsiteY9" fmla="*/ 2044387 h 2639418"/>
              <a:gd name="connsiteX10" fmla="*/ 3371355 w 3433117"/>
              <a:gd name="connsiteY10" fmla="*/ 1569392 h 2639418"/>
              <a:gd name="connsiteX11" fmla="*/ 2765215 w 3433117"/>
              <a:gd name="connsiteY11" fmla="*/ 1068580 h 2639418"/>
              <a:gd name="connsiteX12" fmla="*/ 2256342 w 3433117"/>
              <a:gd name="connsiteY12" fmla="*/ 709947 h 2639418"/>
              <a:gd name="connsiteX13" fmla="*/ 1131319 w 3433117"/>
              <a:gd name="connsiteY13" fmla="*/ 7428 h 2639418"/>
              <a:gd name="connsiteX14" fmla="*/ 447931 w 3433117"/>
              <a:gd name="connsiteY14" fmla="*/ 362283 h 2639418"/>
              <a:gd name="connsiteX15" fmla="*/ 8392 w 3433117"/>
              <a:gd name="connsiteY15" fmla="*/ 705132 h 2639418"/>
              <a:gd name="connsiteX16" fmla="*/ 226835 w 3433117"/>
              <a:gd name="connsiteY16" fmla="*/ 1016841 h 2639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33117" h="2639418">
                <a:moveTo>
                  <a:pt x="226835" y="1016841"/>
                </a:moveTo>
                <a:cubicBezTo>
                  <a:pt x="347948" y="1072283"/>
                  <a:pt x="657100" y="961737"/>
                  <a:pt x="735068" y="1037785"/>
                </a:cubicBezTo>
                <a:cubicBezTo>
                  <a:pt x="813036" y="1113834"/>
                  <a:pt x="812413" y="1304022"/>
                  <a:pt x="694645" y="1473132"/>
                </a:cubicBezTo>
                <a:cubicBezTo>
                  <a:pt x="576877" y="1642242"/>
                  <a:pt x="472406" y="1882418"/>
                  <a:pt x="400418" y="2052446"/>
                </a:cubicBezTo>
                <a:cubicBezTo>
                  <a:pt x="328430" y="2222474"/>
                  <a:pt x="202115" y="2360133"/>
                  <a:pt x="262718" y="2493298"/>
                </a:cubicBezTo>
                <a:cubicBezTo>
                  <a:pt x="323321" y="2626463"/>
                  <a:pt x="683479" y="2604476"/>
                  <a:pt x="950019" y="2618961"/>
                </a:cubicBezTo>
                <a:cubicBezTo>
                  <a:pt x="1216559" y="2633446"/>
                  <a:pt x="1697429" y="2671946"/>
                  <a:pt x="1861957" y="2580208"/>
                </a:cubicBezTo>
                <a:cubicBezTo>
                  <a:pt x="2026485" y="2488470"/>
                  <a:pt x="1813207" y="2154909"/>
                  <a:pt x="1937185" y="2068535"/>
                </a:cubicBezTo>
                <a:cubicBezTo>
                  <a:pt x="2061163" y="1982161"/>
                  <a:pt x="2374288" y="2065992"/>
                  <a:pt x="2605822" y="2061967"/>
                </a:cubicBezTo>
                <a:cubicBezTo>
                  <a:pt x="2837356" y="2057942"/>
                  <a:pt x="3198799" y="2126483"/>
                  <a:pt x="3326388" y="2044387"/>
                </a:cubicBezTo>
                <a:cubicBezTo>
                  <a:pt x="3453977" y="1962291"/>
                  <a:pt x="3464884" y="1732026"/>
                  <a:pt x="3371355" y="1569392"/>
                </a:cubicBezTo>
                <a:cubicBezTo>
                  <a:pt x="3277826" y="1406758"/>
                  <a:pt x="2997546" y="1188574"/>
                  <a:pt x="2765215" y="1068580"/>
                </a:cubicBezTo>
                <a:cubicBezTo>
                  <a:pt x="2532884" y="948586"/>
                  <a:pt x="2520909" y="956548"/>
                  <a:pt x="2256342" y="709947"/>
                </a:cubicBezTo>
                <a:cubicBezTo>
                  <a:pt x="1991775" y="463346"/>
                  <a:pt x="1432721" y="65372"/>
                  <a:pt x="1131319" y="7428"/>
                </a:cubicBezTo>
                <a:cubicBezTo>
                  <a:pt x="829917" y="-50516"/>
                  <a:pt x="635085" y="245999"/>
                  <a:pt x="447931" y="362283"/>
                </a:cubicBezTo>
                <a:cubicBezTo>
                  <a:pt x="260777" y="478567"/>
                  <a:pt x="52990" y="549544"/>
                  <a:pt x="8392" y="705132"/>
                </a:cubicBezTo>
                <a:cubicBezTo>
                  <a:pt x="-36206" y="860720"/>
                  <a:pt x="105722" y="961399"/>
                  <a:pt x="226835" y="101684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1" name="Oval 180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3" name="Oval 182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4" name="Oval 183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5" name="Oval 184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6" name="Oval 185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7" name="Oval 186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8" name="Oval 187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9" name="Oval 188"/>
          <p:cNvSpPr/>
          <p:nvPr/>
        </p:nvSpPr>
        <p:spPr>
          <a:xfrm>
            <a:off x="66543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C</a:t>
            </a:r>
          </a:p>
        </p:txBody>
      </p:sp>
      <p:sp>
        <p:nvSpPr>
          <p:cNvPr id="193" name="Oval 192"/>
          <p:cNvSpPr/>
          <p:nvPr/>
        </p:nvSpPr>
        <p:spPr>
          <a:xfrm>
            <a:off x="545374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sp>
        <p:nvSpPr>
          <p:cNvPr id="194" name="Oval 193"/>
          <p:cNvSpPr/>
          <p:nvPr/>
        </p:nvSpPr>
        <p:spPr>
          <a:xfrm>
            <a:off x="625259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B</a:t>
            </a:r>
          </a:p>
        </p:txBody>
      </p:sp>
      <p:sp>
        <p:nvSpPr>
          <p:cNvPr id="196" name="Oval 195"/>
          <p:cNvSpPr/>
          <p:nvPr/>
        </p:nvSpPr>
        <p:spPr>
          <a:xfrm>
            <a:off x="5844508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</a:t>
            </a:r>
          </a:p>
        </p:txBody>
      </p:sp>
      <p:sp>
        <p:nvSpPr>
          <p:cNvPr id="197" name="Oval 196"/>
          <p:cNvSpPr/>
          <p:nvPr/>
        </p:nvSpPr>
        <p:spPr>
          <a:xfrm>
            <a:off x="5203536" y="3048335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D</a:t>
            </a:r>
          </a:p>
        </p:txBody>
      </p:sp>
      <p:sp>
        <p:nvSpPr>
          <p:cNvPr id="198" name="Oval 197"/>
          <p:cNvSpPr/>
          <p:nvPr/>
        </p:nvSpPr>
        <p:spPr>
          <a:xfrm>
            <a:off x="4992800" y="359064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9" name="Oval 198"/>
          <p:cNvSpPr/>
          <p:nvPr/>
        </p:nvSpPr>
        <p:spPr>
          <a:xfrm>
            <a:off x="5447941" y="358173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0" name="Oval 199"/>
          <p:cNvSpPr/>
          <p:nvPr/>
        </p:nvSpPr>
        <p:spPr>
          <a:xfrm>
            <a:off x="4800600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1" name="Oval 200"/>
          <p:cNvSpPr/>
          <p:nvPr/>
        </p:nvSpPr>
        <p:spPr>
          <a:xfrm>
            <a:off x="5192028" y="411513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2" name="Oval 201"/>
          <p:cNvSpPr/>
          <p:nvPr/>
        </p:nvSpPr>
        <p:spPr>
          <a:xfrm>
            <a:off x="7276465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G</a:t>
            </a:r>
          </a:p>
        </p:txBody>
      </p:sp>
      <p:sp>
        <p:nvSpPr>
          <p:cNvPr id="203" name="Oval 202"/>
          <p:cNvSpPr/>
          <p:nvPr/>
        </p:nvSpPr>
        <p:spPr>
          <a:xfrm>
            <a:off x="7062258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4" name="Oval 203"/>
          <p:cNvSpPr/>
          <p:nvPr/>
        </p:nvSpPr>
        <p:spPr>
          <a:xfrm>
            <a:off x="749474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5" name="Oval 204"/>
          <p:cNvSpPr/>
          <p:nvPr/>
        </p:nvSpPr>
        <p:spPr>
          <a:xfrm>
            <a:off x="8101537" y="4115135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E</a:t>
            </a:r>
          </a:p>
        </p:txBody>
      </p:sp>
      <p:sp>
        <p:nvSpPr>
          <p:cNvPr id="206" name="Oval 205"/>
          <p:cNvSpPr/>
          <p:nvPr/>
        </p:nvSpPr>
        <p:spPr>
          <a:xfrm>
            <a:off x="7892142" y="464853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7" name="Oval 206"/>
          <p:cNvSpPr/>
          <p:nvPr/>
        </p:nvSpPr>
        <p:spPr>
          <a:xfrm>
            <a:off x="8297856" y="464853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08" name="Straight Arrow Connector 207"/>
          <p:cNvCxnSpPr>
            <a:stCxn id="186" idx="2"/>
            <a:endCxn id="185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09" name="Straight Arrow Connector 208"/>
          <p:cNvCxnSpPr>
            <a:stCxn id="186" idx="6"/>
            <a:endCxn id="184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0" name="Straight Arrow Connector 209"/>
          <p:cNvCxnSpPr>
            <a:stCxn id="185" idx="3"/>
            <a:endCxn id="183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1" name="Straight Arrow Connector 210"/>
          <p:cNvCxnSpPr>
            <a:stCxn id="185" idx="5"/>
            <a:endCxn id="182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2" name="Straight Arrow Connector 211"/>
          <p:cNvCxnSpPr>
            <a:stCxn id="184" idx="3"/>
            <a:endCxn id="181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3" name="Straight Arrow Connector 212"/>
          <p:cNvCxnSpPr>
            <a:stCxn id="184" idx="5"/>
            <a:endCxn id="180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4" name="Straight Arrow Connector 213"/>
          <p:cNvCxnSpPr>
            <a:stCxn id="180" idx="3"/>
            <a:endCxn id="187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5" name="Straight Arrow Connector 214"/>
          <p:cNvCxnSpPr>
            <a:stCxn id="180" idx="5"/>
            <a:endCxn id="188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8" name="Straight Arrow Connector 227"/>
          <p:cNvCxnSpPr>
            <a:stCxn id="197" idx="3"/>
            <a:endCxn id="198" idx="0"/>
          </p:cNvCxnSpPr>
          <p:nvPr/>
        </p:nvCxnSpPr>
        <p:spPr>
          <a:xfrm flipH="1">
            <a:off x="5145200" y="3308498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9" name="Straight Arrow Connector 228"/>
          <p:cNvCxnSpPr>
            <a:stCxn id="197" idx="5"/>
            <a:endCxn id="199" idx="0"/>
          </p:cNvCxnSpPr>
          <p:nvPr/>
        </p:nvCxnSpPr>
        <p:spPr>
          <a:xfrm>
            <a:off x="5463699" y="3308498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0" name="Straight Arrow Connector 229"/>
          <p:cNvCxnSpPr>
            <a:stCxn id="198" idx="3"/>
            <a:endCxn id="200" idx="0"/>
          </p:cNvCxnSpPr>
          <p:nvPr/>
        </p:nvCxnSpPr>
        <p:spPr>
          <a:xfrm flipH="1">
            <a:off x="4953000" y="3850808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1" name="Straight Arrow Connector 230"/>
          <p:cNvCxnSpPr>
            <a:stCxn id="198" idx="5"/>
            <a:endCxn id="201" idx="0"/>
          </p:cNvCxnSpPr>
          <p:nvPr/>
        </p:nvCxnSpPr>
        <p:spPr>
          <a:xfrm>
            <a:off x="5252963" y="3850808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2" name="Straight Arrow Connector 231"/>
          <p:cNvCxnSpPr>
            <a:stCxn id="202" idx="3"/>
            <a:endCxn id="203" idx="0"/>
          </p:cNvCxnSpPr>
          <p:nvPr/>
        </p:nvCxnSpPr>
        <p:spPr>
          <a:xfrm flipH="1">
            <a:off x="7214658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3" name="Straight Arrow Connector 232"/>
          <p:cNvCxnSpPr>
            <a:stCxn id="202" idx="5"/>
            <a:endCxn id="204" idx="0"/>
          </p:cNvCxnSpPr>
          <p:nvPr/>
        </p:nvCxnSpPr>
        <p:spPr>
          <a:xfrm>
            <a:off x="7536628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4" name="Straight Arrow Connector 233"/>
          <p:cNvCxnSpPr>
            <a:stCxn id="205" idx="3"/>
            <a:endCxn id="206" idx="0"/>
          </p:cNvCxnSpPr>
          <p:nvPr/>
        </p:nvCxnSpPr>
        <p:spPr>
          <a:xfrm flipH="1">
            <a:off x="8044542" y="4375298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5" name="Straight Arrow Connector 234"/>
          <p:cNvCxnSpPr>
            <a:stCxn id="205" idx="5"/>
            <a:endCxn id="207" idx="0"/>
          </p:cNvCxnSpPr>
          <p:nvPr/>
        </p:nvCxnSpPr>
        <p:spPr>
          <a:xfrm>
            <a:off x="8361700" y="4375298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64" name="Oval 63"/>
          <p:cNvSpPr/>
          <p:nvPr/>
        </p:nvSpPr>
        <p:spPr>
          <a:xfrm>
            <a:off x="6069079" y="286882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948077" y="2785095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6212540" y="2795144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210659" y="2667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5956674" y="2667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2" name="Oval 181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Restructuring</a:t>
            </a:r>
          </a:p>
          <a:p>
            <a:pPr lvl="1"/>
            <a:r>
              <a:rPr lang="en-US" sz="2000" smtClean="0"/>
              <a:t>Construct optimal binary tree for the same set of leaves</a:t>
            </a:r>
          </a:p>
          <a:p>
            <a:pPr lvl="1"/>
            <a:r>
              <a:rPr lang="en-US" sz="2000" smtClean="0"/>
              <a:t>Replace old treelet</a:t>
            </a:r>
          </a:p>
          <a:p>
            <a:pPr lvl="2"/>
            <a:endParaRPr lang="en-US" sz="1600" smtClean="0"/>
          </a:p>
          <a:p>
            <a:r>
              <a:rPr lang="en-US" sz="2400" smtClean="0"/>
              <a:t>Reuse the same nodes</a:t>
            </a:r>
          </a:p>
          <a:p>
            <a:pPr lvl="1"/>
            <a:r>
              <a:rPr lang="en-US" sz="2000" smtClean="0"/>
              <a:t>Update connectivity and AABBs</a:t>
            </a:r>
          </a:p>
          <a:p>
            <a:pPr lvl="1"/>
            <a:r>
              <a:rPr lang="en-US" sz="2000"/>
              <a:t>New AABBs should be </a:t>
            </a:r>
            <a:r>
              <a:rPr lang="en-US" sz="2000" smtClean="0"/>
              <a:t>smaller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64382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7.40741E-7 L 0.04115 0.18333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9" y="91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5E-6 -7.40741E-7 L -0.03229 0.19514 " pathEditMode="relative" rAng="0" ptsTypes="AA">
                                      <p:cBhvr>
                                        <p:cTn id="8" dur="1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5" y="974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-1.11111E-6 L 0.00937 0.13472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673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3.05556E-6 -1.11111E-6 L 0.16093 0.11458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38" y="571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3.33333E-6 -1.11111E-6 L 0.07605 0.05556 " pathEditMode="relative" rAng="0" ptsTypes="AA">
                                      <p:cBhvr>
                                        <p:cTn id="14" dur="1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02" y="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66" grpId="0" animBg="1"/>
      <p:bldP spid="67" grpId="0" animBg="1"/>
      <p:bldP spid="6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Treelet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178" name="Freeform 177"/>
          <p:cNvSpPr/>
          <p:nvPr/>
        </p:nvSpPr>
        <p:spPr>
          <a:xfrm>
            <a:off x="5094529" y="2455089"/>
            <a:ext cx="3433117" cy="2639418"/>
          </a:xfrm>
          <a:custGeom>
            <a:avLst/>
            <a:gdLst>
              <a:gd name="connsiteX0" fmla="*/ 32750 w 3707297"/>
              <a:gd name="connsiteY0" fmla="*/ 1994654 h 2634188"/>
              <a:gd name="connsiteX1" fmla="*/ 436404 w 3707297"/>
              <a:gd name="connsiteY1" fmla="*/ 2266503 h 2634188"/>
              <a:gd name="connsiteX2" fmla="*/ 938912 w 3707297"/>
              <a:gd name="connsiteY2" fmla="*/ 2192362 h 2634188"/>
              <a:gd name="connsiteX3" fmla="*/ 1202523 w 3707297"/>
              <a:gd name="connsiteY3" fmla="*/ 1607476 h 2634188"/>
              <a:gd name="connsiteX4" fmla="*/ 2026307 w 3707297"/>
              <a:gd name="connsiteY4" fmla="*/ 1549811 h 2634188"/>
              <a:gd name="connsiteX5" fmla="*/ 2083972 w 3707297"/>
              <a:gd name="connsiteY5" fmla="*/ 2052319 h 2634188"/>
              <a:gd name="connsiteX6" fmla="*/ 1869788 w 3707297"/>
              <a:gd name="connsiteY6" fmla="*/ 2530114 h 2634188"/>
              <a:gd name="connsiteX7" fmla="*/ 2495863 w 3707297"/>
              <a:gd name="connsiteY7" fmla="*/ 2620730 h 2634188"/>
              <a:gd name="connsiteX8" fmla="*/ 2866566 w 3707297"/>
              <a:gd name="connsiteY8" fmla="*/ 2579541 h 2634188"/>
              <a:gd name="connsiteX9" fmla="*/ 2858328 w 3707297"/>
              <a:gd name="connsiteY9" fmla="*/ 2126460 h 2634188"/>
              <a:gd name="connsiteX10" fmla="*/ 3344361 w 3707297"/>
              <a:gd name="connsiteY10" fmla="*/ 2109984 h 2634188"/>
              <a:gd name="connsiteX11" fmla="*/ 3706826 w 3707297"/>
              <a:gd name="connsiteY11" fmla="*/ 1928752 h 2634188"/>
              <a:gd name="connsiteX12" fmla="*/ 3270220 w 3707297"/>
              <a:gd name="connsiteY12" fmla="*/ 1302676 h 2634188"/>
              <a:gd name="connsiteX13" fmla="*/ 2347582 w 3707297"/>
              <a:gd name="connsiteY13" fmla="*/ 470654 h 2634188"/>
              <a:gd name="connsiteX14" fmla="*/ 1540274 w 3707297"/>
              <a:gd name="connsiteY14" fmla="*/ 1098 h 2634188"/>
              <a:gd name="connsiteX15" fmla="*/ 551734 w 3707297"/>
              <a:gd name="connsiteY15" fmla="*/ 594222 h 2634188"/>
              <a:gd name="connsiteX16" fmla="*/ 82177 w 3707297"/>
              <a:gd name="connsiteY16" fmla="*/ 1591000 h 2634188"/>
              <a:gd name="connsiteX17" fmla="*/ 32750 w 3707297"/>
              <a:gd name="connsiteY17" fmla="*/ 1994654 h 2634188"/>
              <a:gd name="connsiteX0" fmla="*/ 36115 w 3710662"/>
              <a:gd name="connsiteY0" fmla="*/ 1994654 h 2634188"/>
              <a:gd name="connsiteX1" fmla="*/ 439769 w 3710662"/>
              <a:gd name="connsiteY1" fmla="*/ 2266503 h 2634188"/>
              <a:gd name="connsiteX2" fmla="*/ 942277 w 3710662"/>
              <a:gd name="connsiteY2" fmla="*/ 2192362 h 2634188"/>
              <a:gd name="connsiteX3" fmla="*/ 1205888 w 3710662"/>
              <a:gd name="connsiteY3" fmla="*/ 1607476 h 2634188"/>
              <a:gd name="connsiteX4" fmla="*/ 2029672 w 3710662"/>
              <a:gd name="connsiteY4" fmla="*/ 1549811 h 2634188"/>
              <a:gd name="connsiteX5" fmla="*/ 2087337 w 3710662"/>
              <a:gd name="connsiteY5" fmla="*/ 2052319 h 2634188"/>
              <a:gd name="connsiteX6" fmla="*/ 1873153 w 3710662"/>
              <a:gd name="connsiteY6" fmla="*/ 2530114 h 2634188"/>
              <a:gd name="connsiteX7" fmla="*/ 2499228 w 3710662"/>
              <a:gd name="connsiteY7" fmla="*/ 2620730 h 2634188"/>
              <a:gd name="connsiteX8" fmla="*/ 2869931 w 3710662"/>
              <a:gd name="connsiteY8" fmla="*/ 2579541 h 2634188"/>
              <a:gd name="connsiteX9" fmla="*/ 2861693 w 3710662"/>
              <a:gd name="connsiteY9" fmla="*/ 2126460 h 2634188"/>
              <a:gd name="connsiteX10" fmla="*/ 3347726 w 3710662"/>
              <a:gd name="connsiteY10" fmla="*/ 2109984 h 2634188"/>
              <a:gd name="connsiteX11" fmla="*/ 3710191 w 3710662"/>
              <a:gd name="connsiteY11" fmla="*/ 1928752 h 2634188"/>
              <a:gd name="connsiteX12" fmla="*/ 3273585 w 3710662"/>
              <a:gd name="connsiteY12" fmla="*/ 1302676 h 2634188"/>
              <a:gd name="connsiteX13" fmla="*/ 2350947 w 3710662"/>
              <a:gd name="connsiteY13" fmla="*/ 470654 h 2634188"/>
              <a:gd name="connsiteX14" fmla="*/ 1543639 w 3710662"/>
              <a:gd name="connsiteY14" fmla="*/ 1098 h 2634188"/>
              <a:gd name="connsiteX15" fmla="*/ 555099 w 3710662"/>
              <a:gd name="connsiteY15" fmla="*/ 594222 h 2634188"/>
              <a:gd name="connsiteX16" fmla="*/ 77304 w 3710662"/>
              <a:gd name="connsiteY16" fmla="*/ 1492146 h 2634188"/>
              <a:gd name="connsiteX17" fmla="*/ 36115 w 3710662"/>
              <a:gd name="connsiteY17" fmla="*/ 1994654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906319 w 3674704"/>
              <a:gd name="connsiteY2" fmla="*/ 2192362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93714 w 3674704"/>
              <a:gd name="connsiteY4" fmla="*/ 1549811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4188"/>
              <a:gd name="connsiteX1" fmla="*/ 403811 w 3674704"/>
              <a:gd name="connsiteY1" fmla="*/ 2266503 h 2634188"/>
              <a:gd name="connsiteX2" fmla="*/ 898082 w 3674704"/>
              <a:gd name="connsiteY2" fmla="*/ 2159410 h 2634188"/>
              <a:gd name="connsiteX3" fmla="*/ 1169930 w 3674704"/>
              <a:gd name="connsiteY3" fmla="*/ 1607476 h 2634188"/>
              <a:gd name="connsiteX4" fmla="*/ 1977238 w 3674704"/>
              <a:gd name="connsiteY4" fmla="*/ 1591000 h 2634188"/>
              <a:gd name="connsiteX5" fmla="*/ 2051379 w 3674704"/>
              <a:gd name="connsiteY5" fmla="*/ 2052319 h 2634188"/>
              <a:gd name="connsiteX6" fmla="*/ 1837195 w 3674704"/>
              <a:gd name="connsiteY6" fmla="*/ 2530114 h 2634188"/>
              <a:gd name="connsiteX7" fmla="*/ 2463270 w 3674704"/>
              <a:gd name="connsiteY7" fmla="*/ 2620730 h 2634188"/>
              <a:gd name="connsiteX8" fmla="*/ 2833973 w 3674704"/>
              <a:gd name="connsiteY8" fmla="*/ 2579541 h 2634188"/>
              <a:gd name="connsiteX9" fmla="*/ 2825735 w 3674704"/>
              <a:gd name="connsiteY9" fmla="*/ 2126460 h 2634188"/>
              <a:gd name="connsiteX10" fmla="*/ 3311768 w 3674704"/>
              <a:gd name="connsiteY10" fmla="*/ 2109984 h 2634188"/>
              <a:gd name="connsiteX11" fmla="*/ 3674233 w 3674704"/>
              <a:gd name="connsiteY11" fmla="*/ 1928752 h 2634188"/>
              <a:gd name="connsiteX12" fmla="*/ 3237627 w 3674704"/>
              <a:gd name="connsiteY12" fmla="*/ 1302676 h 2634188"/>
              <a:gd name="connsiteX13" fmla="*/ 2314989 w 3674704"/>
              <a:gd name="connsiteY13" fmla="*/ 470654 h 2634188"/>
              <a:gd name="connsiteX14" fmla="*/ 1507681 w 3674704"/>
              <a:gd name="connsiteY14" fmla="*/ 1098 h 2634188"/>
              <a:gd name="connsiteX15" fmla="*/ 519141 w 3674704"/>
              <a:gd name="connsiteY15" fmla="*/ 594222 h 2634188"/>
              <a:gd name="connsiteX16" fmla="*/ 41346 w 3674704"/>
              <a:gd name="connsiteY16" fmla="*/ 1492146 h 2634188"/>
              <a:gd name="connsiteX17" fmla="*/ 66060 w 3674704"/>
              <a:gd name="connsiteY17" fmla="*/ 2044081 h 2634188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1379 w 3674704"/>
              <a:gd name="connsiteY5" fmla="*/ 2052319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32590"/>
              <a:gd name="connsiteX1" fmla="*/ 403811 w 3674704"/>
              <a:gd name="connsiteY1" fmla="*/ 2266503 h 2632590"/>
              <a:gd name="connsiteX2" fmla="*/ 898082 w 3674704"/>
              <a:gd name="connsiteY2" fmla="*/ 2159410 h 2632590"/>
              <a:gd name="connsiteX3" fmla="*/ 1169930 w 3674704"/>
              <a:gd name="connsiteY3" fmla="*/ 1607476 h 2632590"/>
              <a:gd name="connsiteX4" fmla="*/ 1977238 w 3674704"/>
              <a:gd name="connsiteY4" fmla="*/ 1591000 h 2632590"/>
              <a:gd name="connsiteX5" fmla="*/ 2059617 w 3674704"/>
              <a:gd name="connsiteY5" fmla="*/ 2044082 h 2632590"/>
              <a:gd name="connsiteX6" fmla="*/ 1870146 w 3674704"/>
              <a:gd name="connsiteY6" fmla="*/ 2554827 h 2632590"/>
              <a:gd name="connsiteX7" fmla="*/ 2463270 w 3674704"/>
              <a:gd name="connsiteY7" fmla="*/ 2620730 h 2632590"/>
              <a:gd name="connsiteX8" fmla="*/ 2833973 w 3674704"/>
              <a:gd name="connsiteY8" fmla="*/ 2579541 h 2632590"/>
              <a:gd name="connsiteX9" fmla="*/ 2825735 w 3674704"/>
              <a:gd name="connsiteY9" fmla="*/ 2126460 h 2632590"/>
              <a:gd name="connsiteX10" fmla="*/ 3311768 w 3674704"/>
              <a:gd name="connsiteY10" fmla="*/ 2109984 h 2632590"/>
              <a:gd name="connsiteX11" fmla="*/ 3674233 w 3674704"/>
              <a:gd name="connsiteY11" fmla="*/ 1928752 h 2632590"/>
              <a:gd name="connsiteX12" fmla="*/ 3237627 w 3674704"/>
              <a:gd name="connsiteY12" fmla="*/ 1302676 h 2632590"/>
              <a:gd name="connsiteX13" fmla="*/ 2314989 w 3674704"/>
              <a:gd name="connsiteY13" fmla="*/ 470654 h 2632590"/>
              <a:gd name="connsiteX14" fmla="*/ 1507681 w 3674704"/>
              <a:gd name="connsiteY14" fmla="*/ 1098 h 2632590"/>
              <a:gd name="connsiteX15" fmla="*/ 519141 w 3674704"/>
              <a:gd name="connsiteY15" fmla="*/ 594222 h 2632590"/>
              <a:gd name="connsiteX16" fmla="*/ 41346 w 3674704"/>
              <a:gd name="connsiteY16" fmla="*/ 1492146 h 2632590"/>
              <a:gd name="connsiteX17" fmla="*/ 66060 w 3674704"/>
              <a:gd name="connsiteY17" fmla="*/ 2044081 h 2632590"/>
              <a:gd name="connsiteX0" fmla="*/ 66060 w 3674704"/>
              <a:gd name="connsiteY0" fmla="*/ 2044081 h 2689536"/>
              <a:gd name="connsiteX1" fmla="*/ 403811 w 3674704"/>
              <a:gd name="connsiteY1" fmla="*/ 2266503 h 2689536"/>
              <a:gd name="connsiteX2" fmla="*/ 898082 w 3674704"/>
              <a:gd name="connsiteY2" fmla="*/ 2159410 h 2689536"/>
              <a:gd name="connsiteX3" fmla="*/ 1169930 w 3674704"/>
              <a:gd name="connsiteY3" fmla="*/ 1607476 h 2689536"/>
              <a:gd name="connsiteX4" fmla="*/ 1977238 w 3674704"/>
              <a:gd name="connsiteY4" fmla="*/ 1591000 h 2689536"/>
              <a:gd name="connsiteX5" fmla="*/ 2059617 w 3674704"/>
              <a:gd name="connsiteY5" fmla="*/ 2044082 h 2689536"/>
              <a:gd name="connsiteX6" fmla="*/ 1870146 w 3674704"/>
              <a:gd name="connsiteY6" fmla="*/ 2554827 h 2689536"/>
              <a:gd name="connsiteX7" fmla="*/ 2463270 w 3674704"/>
              <a:gd name="connsiteY7" fmla="*/ 2620730 h 2689536"/>
              <a:gd name="connsiteX8" fmla="*/ 2833973 w 3674704"/>
              <a:gd name="connsiteY8" fmla="*/ 2579541 h 2689536"/>
              <a:gd name="connsiteX9" fmla="*/ 2825735 w 3674704"/>
              <a:gd name="connsiteY9" fmla="*/ 2126460 h 2689536"/>
              <a:gd name="connsiteX10" fmla="*/ 3311768 w 3674704"/>
              <a:gd name="connsiteY10" fmla="*/ 2109984 h 2689536"/>
              <a:gd name="connsiteX11" fmla="*/ 3674233 w 3674704"/>
              <a:gd name="connsiteY11" fmla="*/ 1928752 h 2689536"/>
              <a:gd name="connsiteX12" fmla="*/ 3237627 w 3674704"/>
              <a:gd name="connsiteY12" fmla="*/ 1302676 h 2689536"/>
              <a:gd name="connsiteX13" fmla="*/ 2314989 w 3674704"/>
              <a:gd name="connsiteY13" fmla="*/ 470654 h 2689536"/>
              <a:gd name="connsiteX14" fmla="*/ 1507681 w 3674704"/>
              <a:gd name="connsiteY14" fmla="*/ 1098 h 2689536"/>
              <a:gd name="connsiteX15" fmla="*/ 519141 w 3674704"/>
              <a:gd name="connsiteY15" fmla="*/ 594222 h 2689536"/>
              <a:gd name="connsiteX16" fmla="*/ 41346 w 3674704"/>
              <a:gd name="connsiteY16" fmla="*/ 1492146 h 2689536"/>
              <a:gd name="connsiteX17" fmla="*/ 66060 w 3674704"/>
              <a:gd name="connsiteY17" fmla="*/ 2044081 h 2689536"/>
              <a:gd name="connsiteX0" fmla="*/ 66060 w 3674704"/>
              <a:gd name="connsiteY0" fmla="*/ 2044081 h 2651896"/>
              <a:gd name="connsiteX1" fmla="*/ 403811 w 3674704"/>
              <a:gd name="connsiteY1" fmla="*/ 2266503 h 2651896"/>
              <a:gd name="connsiteX2" fmla="*/ 898082 w 3674704"/>
              <a:gd name="connsiteY2" fmla="*/ 2159410 h 2651896"/>
              <a:gd name="connsiteX3" fmla="*/ 1169930 w 3674704"/>
              <a:gd name="connsiteY3" fmla="*/ 1607476 h 2651896"/>
              <a:gd name="connsiteX4" fmla="*/ 1977238 w 3674704"/>
              <a:gd name="connsiteY4" fmla="*/ 1591000 h 2651896"/>
              <a:gd name="connsiteX5" fmla="*/ 2059617 w 3674704"/>
              <a:gd name="connsiteY5" fmla="*/ 2044082 h 2651896"/>
              <a:gd name="connsiteX6" fmla="*/ 1853671 w 3674704"/>
              <a:gd name="connsiteY6" fmla="*/ 2497163 h 2651896"/>
              <a:gd name="connsiteX7" fmla="*/ 2463270 w 3674704"/>
              <a:gd name="connsiteY7" fmla="*/ 2620730 h 2651896"/>
              <a:gd name="connsiteX8" fmla="*/ 2833973 w 3674704"/>
              <a:gd name="connsiteY8" fmla="*/ 2579541 h 2651896"/>
              <a:gd name="connsiteX9" fmla="*/ 2825735 w 3674704"/>
              <a:gd name="connsiteY9" fmla="*/ 2126460 h 2651896"/>
              <a:gd name="connsiteX10" fmla="*/ 3311768 w 3674704"/>
              <a:gd name="connsiteY10" fmla="*/ 2109984 h 2651896"/>
              <a:gd name="connsiteX11" fmla="*/ 3674233 w 3674704"/>
              <a:gd name="connsiteY11" fmla="*/ 1928752 h 2651896"/>
              <a:gd name="connsiteX12" fmla="*/ 3237627 w 3674704"/>
              <a:gd name="connsiteY12" fmla="*/ 1302676 h 2651896"/>
              <a:gd name="connsiteX13" fmla="*/ 2314989 w 3674704"/>
              <a:gd name="connsiteY13" fmla="*/ 470654 h 2651896"/>
              <a:gd name="connsiteX14" fmla="*/ 1507681 w 3674704"/>
              <a:gd name="connsiteY14" fmla="*/ 1098 h 2651896"/>
              <a:gd name="connsiteX15" fmla="*/ 519141 w 3674704"/>
              <a:gd name="connsiteY15" fmla="*/ 594222 h 2651896"/>
              <a:gd name="connsiteX16" fmla="*/ 41346 w 3674704"/>
              <a:gd name="connsiteY16" fmla="*/ 1492146 h 2651896"/>
              <a:gd name="connsiteX17" fmla="*/ 66060 w 3674704"/>
              <a:gd name="connsiteY17" fmla="*/ 2044081 h 2651896"/>
              <a:gd name="connsiteX0" fmla="*/ 66060 w 3674704"/>
              <a:gd name="connsiteY0" fmla="*/ 2044081 h 2636365"/>
              <a:gd name="connsiteX1" fmla="*/ 403811 w 3674704"/>
              <a:gd name="connsiteY1" fmla="*/ 2266503 h 2636365"/>
              <a:gd name="connsiteX2" fmla="*/ 898082 w 3674704"/>
              <a:gd name="connsiteY2" fmla="*/ 2159410 h 2636365"/>
              <a:gd name="connsiteX3" fmla="*/ 1169930 w 3674704"/>
              <a:gd name="connsiteY3" fmla="*/ 1607476 h 2636365"/>
              <a:gd name="connsiteX4" fmla="*/ 1977238 w 3674704"/>
              <a:gd name="connsiteY4" fmla="*/ 1591000 h 2636365"/>
              <a:gd name="connsiteX5" fmla="*/ 2059617 w 3674704"/>
              <a:gd name="connsiteY5" fmla="*/ 2044082 h 2636365"/>
              <a:gd name="connsiteX6" fmla="*/ 1853671 w 3674704"/>
              <a:gd name="connsiteY6" fmla="*/ 2497163 h 2636365"/>
              <a:gd name="connsiteX7" fmla="*/ 2463270 w 3674704"/>
              <a:gd name="connsiteY7" fmla="*/ 2620730 h 2636365"/>
              <a:gd name="connsiteX8" fmla="*/ 2833973 w 3674704"/>
              <a:gd name="connsiteY8" fmla="*/ 2579541 h 2636365"/>
              <a:gd name="connsiteX9" fmla="*/ 2825735 w 3674704"/>
              <a:gd name="connsiteY9" fmla="*/ 2126460 h 2636365"/>
              <a:gd name="connsiteX10" fmla="*/ 3311768 w 3674704"/>
              <a:gd name="connsiteY10" fmla="*/ 2109984 h 2636365"/>
              <a:gd name="connsiteX11" fmla="*/ 3674233 w 3674704"/>
              <a:gd name="connsiteY11" fmla="*/ 1928752 h 2636365"/>
              <a:gd name="connsiteX12" fmla="*/ 3237627 w 3674704"/>
              <a:gd name="connsiteY12" fmla="*/ 1302676 h 2636365"/>
              <a:gd name="connsiteX13" fmla="*/ 2314989 w 3674704"/>
              <a:gd name="connsiteY13" fmla="*/ 470654 h 2636365"/>
              <a:gd name="connsiteX14" fmla="*/ 1507681 w 3674704"/>
              <a:gd name="connsiteY14" fmla="*/ 1098 h 2636365"/>
              <a:gd name="connsiteX15" fmla="*/ 519141 w 3674704"/>
              <a:gd name="connsiteY15" fmla="*/ 594222 h 2636365"/>
              <a:gd name="connsiteX16" fmla="*/ 41346 w 3674704"/>
              <a:gd name="connsiteY16" fmla="*/ 1492146 h 2636365"/>
              <a:gd name="connsiteX17" fmla="*/ 66060 w 3674704"/>
              <a:gd name="connsiteY17" fmla="*/ 2044081 h 2636365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59617 w 3674704"/>
              <a:gd name="connsiteY5" fmla="*/ 2044082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6917"/>
              <a:gd name="connsiteX1" fmla="*/ 403811 w 3674704"/>
              <a:gd name="connsiteY1" fmla="*/ 2266503 h 2636917"/>
              <a:gd name="connsiteX2" fmla="*/ 898082 w 3674704"/>
              <a:gd name="connsiteY2" fmla="*/ 2159410 h 2636917"/>
              <a:gd name="connsiteX3" fmla="*/ 1169930 w 3674704"/>
              <a:gd name="connsiteY3" fmla="*/ 1607476 h 2636917"/>
              <a:gd name="connsiteX4" fmla="*/ 1977238 w 3674704"/>
              <a:gd name="connsiteY4" fmla="*/ 1591000 h 2636917"/>
              <a:gd name="connsiteX5" fmla="*/ 2067854 w 3674704"/>
              <a:gd name="connsiteY5" fmla="*/ 2011130 h 2636917"/>
              <a:gd name="connsiteX6" fmla="*/ 1911336 w 3674704"/>
              <a:gd name="connsiteY6" fmla="*/ 2488925 h 2636917"/>
              <a:gd name="connsiteX7" fmla="*/ 2463270 w 3674704"/>
              <a:gd name="connsiteY7" fmla="*/ 2620730 h 2636917"/>
              <a:gd name="connsiteX8" fmla="*/ 2833973 w 3674704"/>
              <a:gd name="connsiteY8" fmla="*/ 2579541 h 2636917"/>
              <a:gd name="connsiteX9" fmla="*/ 2825735 w 3674704"/>
              <a:gd name="connsiteY9" fmla="*/ 2126460 h 2636917"/>
              <a:gd name="connsiteX10" fmla="*/ 3311768 w 3674704"/>
              <a:gd name="connsiteY10" fmla="*/ 2109984 h 2636917"/>
              <a:gd name="connsiteX11" fmla="*/ 3674233 w 3674704"/>
              <a:gd name="connsiteY11" fmla="*/ 1928752 h 2636917"/>
              <a:gd name="connsiteX12" fmla="*/ 3237627 w 3674704"/>
              <a:gd name="connsiteY12" fmla="*/ 1302676 h 2636917"/>
              <a:gd name="connsiteX13" fmla="*/ 2314989 w 3674704"/>
              <a:gd name="connsiteY13" fmla="*/ 470654 h 2636917"/>
              <a:gd name="connsiteX14" fmla="*/ 1507681 w 3674704"/>
              <a:gd name="connsiteY14" fmla="*/ 1098 h 2636917"/>
              <a:gd name="connsiteX15" fmla="*/ 519141 w 3674704"/>
              <a:gd name="connsiteY15" fmla="*/ 594222 h 2636917"/>
              <a:gd name="connsiteX16" fmla="*/ 41346 w 3674704"/>
              <a:gd name="connsiteY16" fmla="*/ 1492146 h 2636917"/>
              <a:gd name="connsiteX17" fmla="*/ 66060 w 3674704"/>
              <a:gd name="connsiteY17" fmla="*/ 2044081 h 2636917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39714"/>
              <a:gd name="connsiteX1" fmla="*/ 403811 w 3674704"/>
              <a:gd name="connsiteY1" fmla="*/ 2266503 h 2639714"/>
              <a:gd name="connsiteX2" fmla="*/ 898082 w 3674704"/>
              <a:gd name="connsiteY2" fmla="*/ 2159410 h 2639714"/>
              <a:gd name="connsiteX3" fmla="*/ 1169930 w 3674704"/>
              <a:gd name="connsiteY3" fmla="*/ 1607476 h 2639714"/>
              <a:gd name="connsiteX4" fmla="*/ 1977238 w 3674704"/>
              <a:gd name="connsiteY4" fmla="*/ 1591000 h 2639714"/>
              <a:gd name="connsiteX5" fmla="*/ 2067854 w 3674704"/>
              <a:gd name="connsiteY5" fmla="*/ 2011130 h 2639714"/>
              <a:gd name="connsiteX6" fmla="*/ 1911336 w 3674704"/>
              <a:gd name="connsiteY6" fmla="*/ 2447736 h 2639714"/>
              <a:gd name="connsiteX7" fmla="*/ 2463270 w 3674704"/>
              <a:gd name="connsiteY7" fmla="*/ 2620730 h 2639714"/>
              <a:gd name="connsiteX8" fmla="*/ 2833973 w 3674704"/>
              <a:gd name="connsiteY8" fmla="*/ 2579541 h 2639714"/>
              <a:gd name="connsiteX9" fmla="*/ 2825735 w 3674704"/>
              <a:gd name="connsiteY9" fmla="*/ 2126460 h 2639714"/>
              <a:gd name="connsiteX10" fmla="*/ 3311768 w 3674704"/>
              <a:gd name="connsiteY10" fmla="*/ 2109984 h 2639714"/>
              <a:gd name="connsiteX11" fmla="*/ 3674233 w 3674704"/>
              <a:gd name="connsiteY11" fmla="*/ 1928752 h 2639714"/>
              <a:gd name="connsiteX12" fmla="*/ 3237627 w 3674704"/>
              <a:gd name="connsiteY12" fmla="*/ 1302676 h 2639714"/>
              <a:gd name="connsiteX13" fmla="*/ 2314989 w 3674704"/>
              <a:gd name="connsiteY13" fmla="*/ 470654 h 2639714"/>
              <a:gd name="connsiteX14" fmla="*/ 1507681 w 3674704"/>
              <a:gd name="connsiteY14" fmla="*/ 1098 h 2639714"/>
              <a:gd name="connsiteX15" fmla="*/ 519141 w 3674704"/>
              <a:gd name="connsiteY15" fmla="*/ 594222 h 2639714"/>
              <a:gd name="connsiteX16" fmla="*/ 41346 w 3674704"/>
              <a:gd name="connsiteY16" fmla="*/ 1492146 h 2639714"/>
              <a:gd name="connsiteX17" fmla="*/ 66060 w 3674704"/>
              <a:gd name="connsiteY17" fmla="*/ 2044081 h 2639714"/>
              <a:gd name="connsiteX0" fmla="*/ 66060 w 3674704"/>
              <a:gd name="connsiteY0" fmla="*/ 2044081 h 2651070"/>
              <a:gd name="connsiteX1" fmla="*/ 403811 w 3674704"/>
              <a:gd name="connsiteY1" fmla="*/ 2266503 h 2651070"/>
              <a:gd name="connsiteX2" fmla="*/ 898082 w 3674704"/>
              <a:gd name="connsiteY2" fmla="*/ 2159410 h 2651070"/>
              <a:gd name="connsiteX3" fmla="*/ 1169930 w 3674704"/>
              <a:gd name="connsiteY3" fmla="*/ 1607476 h 2651070"/>
              <a:gd name="connsiteX4" fmla="*/ 1977238 w 3674704"/>
              <a:gd name="connsiteY4" fmla="*/ 1591000 h 2651070"/>
              <a:gd name="connsiteX5" fmla="*/ 2067854 w 3674704"/>
              <a:gd name="connsiteY5" fmla="*/ 2011130 h 2651070"/>
              <a:gd name="connsiteX6" fmla="*/ 1911336 w 3674704"/>
              <a:gd name="connsiteY6" fmla="*/ 2447736 h 2651070"/>
              <a:gd name="connsiteX7" fmla="*/ 2463270 w 3674704"/>
              <a:gd name="connsiteY7" fmla="*/ 2637206 h 2651070"/>
              <a:gd name="connsiteX8" fmla="*/ 2833973 w 3674704"/>
              <a:gd name="connsiteY8" fmla="*/ 2579541 h 2651070"/>
              <a:gd name="connsiteX9" fmla="*/ 2825735 w 3674704"/>
              <a:gd name="connsiteY9" fmla="*/ 2126460 h 2651070"/>
              <a:gd name="connsiteX10" fmla="*/ 3311768 w 3674704"/>
              <a:gd name="connsiteY10" fmla="*/ 2109984 h 2651070"/>
              <a:gd name="connsiteX11" fmla="*/ 3674233 w 3674704"/>
              <a:gd name="connsiteY11" fmla="*/ 1928752 h 2651070"/>
              <a:gd name="connsiteX12" fmla="*/ 3237627 w 3674704"/>
              <a:gd name="connsiteY12" fmla="*/ 1302676 h 2651070"/>
              <a:gd name="connsiteX13" fmla="*/ 2314989 w 3674704"/>
              <a:gd name="connsiteY13" fmla="*/ 470654 h 2651070"/>
              <a:gd name="connsiteX14" fmla="*/ 1507681 w 3674704"/>
              <a:gd name="connsiteY14" fmla="*/ 1098 h 2651070"/>
              <a:gd name="connsiteX15" fmla="*/ 519141 w 3674704"/>
              <a:gd name="connsiteY15" fmla="*/ 594222 h 2651070"/>
              <a:gd name="connsiteX16" fmla="*/ 41346 w 3674704"/>
              <a:gd name="connsiteY16" fmla="*/ 1492146 h 2651070"/>
              <a:gd name="connsiteX17" fmla="*/ 66060 w 3674704"/>
              <a:gd name="connsiteY17" fmla="*/ 2044081 h 2651070"/>
              <a:gd name="connsiteX0" fmla="*/ 66060 w 3674704"/>
              <a:gd name="connsiteY0" fmla="*/ 2044081 h 2667072"/>
              <a:gd name="connsiteX1" fmla="*/ 403811 w 3674704"/>
              <a:gd name="connsiteY1" fmla="*/ 2266503 h 2667072"/>
              <a:gd name="connsiteX2" fmla="*/ 898082 w 3674704"/>
              <a:gd name="connsiteY2" fmla="*/ 2159410 h 2667072"/>
              <a:gd name="connsiteX3" fmla="*/ 1169930 w 3674704"/>
              <a:gd name="connsiteY3" fmla="*/ 1607476 h 2667072"/>
              <a:gd name="connsiteX4" fmla="*/ 1977238 w 3674704"/>
              <a:gd name="connsiteY4" fmla="*/ 1591000 h 2667072"/>
              <a:gd name="connsiteX5" fmla="*/ 2067854 w 3674704"/>
              <a:gd name="connsiteY5" fmla="*/ 2011130 h 2667072"/>
              <a:gd name="connsiteX6" fmla="*/ 1911336 w 3674704"/>
              <a:gd name="connsiteY6" fmla="*/ 2447736 h 2667072"/>
              <a:gd name="connsiteX7" fmla="*/ 2463270 w 3674704"/>
              <a:gd name="connsiteY7" fmla="*/ 2637206 h 2667072"/>
              <a:gd name="connsiteX8" fmla="*/ 2833973 w 3674704"/>
              <a:gd name="connsiteY8" fmla="*/ 2579541 h 2667072"/>
              <a:gd name="connsiteX9" fmla="*/ 2825735 w 3674704"/>
              <a:gd name="connsiteY9" fmla="*/ 2126460 h 2667072"/>
              <a:gd name="connsiteX10" fmla="*/ 3311768 w 3674704"/>
              <a:gd name="connsiteY10" fmla="*/ 2109984 h 2667072"/>
              <a:gd name="connsiteX11" fmla="*/ 3674233 w 3674704"/>
              <a:gd name="connsiteY11" fmla="*/ 1928752 h 2667072"/>
              <a:gd name="connsiteX12" fmla="*/ 3237627 w 3674704"/>
              <a:gd name="connsiteY12" fmla="*/ 1302676 h 2667072"/>
              <a:gd name="connsiteX13" fmla="*/ 2314989 w 3674704"/>
              <a:gd name="connsiteY13" fmla="*/ 470654 h 2667072"/>
              <a:gd name="connsiteX14" fmla="*/ 1507681 w 3674704"/>
              <a:gd name="connsiteY14" fmla="*/ 1098 h 2667072"/>
              <a:gd name="connsiteX15" fmla="*/ 519141 w 3674704"/>
              <a:gd name="connsiteY15" fmla="*/ 594222 h 2667072"/>
              <a:gd name="connsiteX16" fmla="*/ 41346 w 3674704"/>
              <a:gd name="connsiteY16" fmla="*/ 1492146 h 2667072"/>
              <a:gd name="connsiteX17" fmla="*/ 66060 w 3674704"/>
              <a:gd name="connsiteY17" fmla="*/ 2044081 h 2667072"/>
              <a:gd name="connsiteX0" fmla="*/ 66060 w 3674694"/>
              <a:gd name="connsiteY0" fmla="*/ 2044081 h 2650385"/>
              <a:gd name="connsiteX1" fmla="*/ 403811 w 3674694"/>
              <a:gd name="connsiteY1" fmla="*/ 2266503 h 2650385"/>
              <a:gd name="connsiteX2" fmla="*/ 898082 w 3674694"/>
              <a:gd name="connsiteY2" fmla="*/ 2159410 h 2650385"/>
              <a:gd name="connsiteX3" fmla="*/ 1169930 w 3674694"/>
              <a:gd name="connsiteY3" fmla="*/ 1607476 h 2650385"/>
              <a:gd name="connsiteX4" fmla="*/ 1977238 w 3674694"/>
              <a:gd name="connsiteY4" fmla="*/ 1591000 h 2650385"/>
              <a:gd name="connsiteX5" fmla="*/ 2067854 w 3674694"/>
              <a:gd name="connsiteY5" fmla="*/ 2011130 h 2650385"/>
              <a:gd name="connsiteX6" fmla="*/ 1911336 w 3674694"/>
              <a:gd name="connsiteY6" fmla="*/ 2447736 h 2650385"/>
              <a:gd name="connsiteX7" fmla="*/ 2463270 w 3674694"/>
              <a:gd name="connsiteY7" fmla="*/ 2637206 h 2650385"/>
              <a:gd name="connsiteX8" fmla="*/ 2833973 w 3674694"/>
              <a:gd name="connsiteY8" fmla="*/ 2579541 h 2650385"/>
              <a:gd name="connsiteX9" fmla="*/ 2858687 w 3674694"/>
              <a:gd name="connsiteY9" fmla="*/ 2142935 h 2650385"/>
              <a:gd name="connsiteX10" fmla="*/ 3311768 w 3674694"/>
              <a:gd name="connsiteY10" fmla="*/ 2109984 h 2650385"/>
              <a:gd name="connsiteX11" fmla="*/ 3674233 w 3674694"/>
              <a:gd name="connsiteY11" fmla="*/ 1928752 h 2650385"/>
              <a:gd name="connsiteX12" fmla="*/ 3237627 w 3674694"/>
              <a:gd name="connsiteY12" fmla="*/ 1302676 h 2650385"/>
              <a:gd name="connsiteX13" fmla="*/ 2314989 w 3674694"/>
              <a:gd name="connsiteY13" fmla="*/ 470654 h 2650385"/>
              <a:gd name="connsiteX14" fmla="*/ 1507681 w 3674694"/>
              <a:gd name="connsiteY14" fmla="*/ 1098 h 2650385"/>
              <a:gd name="connsiteX15" fmla="*/ 519141 w 3674694"/>
              <a:gd name="connsiteY15" fmla="*/ 594222 h 2650385"/>
              <a:gd name="connsiteX16" fmla="*/ 41346 w 3674694"/>
              <a:gd name="connsiteY16" fmla="*/ 1492146 h 2650385"/>
              <a:gd name="connsiteX17" fmla="*/ 66060 w 3674694"/>
              <a:gd name="connsiteY17" fmla="*/ 2044081 h 2650385"/>
              <a:gd name="connsiteX0" fmla="*/ 66060 w 3674694"/>
              <a:gd name="connsiteY0" fmla="*/ 2044081 h 2653615"/>
              <a:gd name="connsiteX1" fmla="*/ 403811 w 3674694"/>
              <a:gd name="connsiteY1" fmla="*/ 2266503 h 2653615"/>
              <a:gd name="connsiteX2" fmla="*/ 898082 w 3674694"/>
              <a:gd name="connsiteY2" fmla="*/ 2159410 h 2653615"/>
              <a:gd name="connsiteX3" fmla="*/ 1169930 w 3674694"/>
              <a:gd name="connsiteY3" fmla="*/ 1607476 h 2653615"/>
              <a:gd name="connsiteX4" fmla="*/ 1977238 w 3674694"/>
              <a:gd name="connsiteY4" fmla="*/ 1591000 h 2653615"/>
              <a:gd name="connsiteX5" fmla="*/ 2067854 w 3674694"/>
              <a:gd name="connsiteY5" fmla="*/ 2011130 h 2653615"/>
              <a:gd name="connsiteX6" fmla="*/ 1911336 w 3674694"/>
              <a:gd name="connsiteY6" fmla="*/ 2447736 h 2653615"/>
              <a:gd name="connsiteX7" fmla="*/ 2463270 w 3674694"/>
              <a:gd name="connsiteY7" fmla="*/ 2637206 h 2653615"/>
              <a:gd name="connsiteX8" fmla="*/ 2801022 w 3674694"/>
              <a:gd name="connsiteY8" fmla="*/ 2587779 h 2653615"/>
              <a:gd name="connsiteX9" fmla="*/ 2858687 w 3674694"/>
              <a:gd name="connsiteY9" fmla="*/ 2142935 h 2653615"/>
              <a:gd name="connsiteX10" fmla="*/ 3311768 w 3674694"/>
              <a:gd name="connsiteY10" fmla="*/ 2109984 h 2653615"/>
              <a:gd name="connsiteX11" fmla="*/ 3674233 w 3674694"/>
              <a:gd name="connsiteY11" fmla="*/ 1928752 h 2653615"/>
              <a:gd name="connsiteX12" fmla="*/ 3237627 w 3674694"/>
              <a:gd name="connsiteY12" fmla="*/ 1302676 h 2653615"/>
              <a:gd name="connsiteX13" fmla="*/ 2314989 w 3674694"/>
              <a:gd name="connsiteY13" fmla="*/ 470654 h 2653615"/>
              <a:gd name="connsiteX14" fmla="*/ 1507681 w 3674694"/>
              <a:gd name="connsiteY14" fmla="*/ 1098 h 2653615"/>
              <a:gd name="connsiteX15" fmla="*/ 519141 w 3674694"/>
              <a:gd name="connsiteY15" fmla="*/ 594222 h 2653615"/>
              <a:gd name="connsiteX16" fmla="*/ 41346 w 3674694"/>
              <a:gd name="connsiteY16" fmla="*/ 1492146 h 2653615"/>
              <a:gd name="connsiteX17" fmla="*/ 66060 w 3674694"/>
              <a:gd name="connsiteY17" fmla="*/ 2044081 h 265361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64525"/>
              <a:gd name="connsiteX1" fmla="*/ 403811 w 3674694"/>
              <a:gd name="connsiteY1" fmla="*/ 2266503 h 2664525"/>
              <a:gd name="connsiteX2" fmla="*/ 898082 w 3674694"/>
              <a:gd name="connsiteY2" fmla="*/ 2159410 h 2664525"/>
              <a:gd name="connsiteX3" fmla="*/ 1169930 w 3674694"/>
              <a:gd name="connsiteY3" fmla="*/ 1607476 h 2664525"/>
              <a:gd name="connsiteX4" fmla="*/ 1977238 w 3674694"/>
              <a:gd name="connsiteY4" fmla="*/ 1591000 h 2664525"/>
              <a:gd name="connsiteX5" fmla="*/ 2067854 w 3674694"/>
              <a:gd name="connsiteY5" fmla="*/ 2011130 h 2664525"/>
              <a:gd name="connsiteX6" fmla="*/ 1911336 w 3674694"/>
              <a:gd name="connsiteY6" fmla="*/ 2447736 h 2664525"/>
              <a:gd name="connsiteX7" fmla="*/ 2463270 w 3674694"/>
              <a:gd name="connsiteY7" fmla="*/ 2637206 h 2664525"/>
              <a:gd name="connsiteX8" fmla="*/ 2801022 w 3674694"/>
              <a:gd name="connsiteY8" fmla="*/ 2587779 h 2664525"/>
              <a:gd name="connsiteX9" fmla="*/ 2858687 w 3674694"/>
              <a:gd name="connsiteY9" fmla="*/ 2142935 h 2664525"/>
              <a:gd name="connsiteX10" fmla="*/ 3311768 w 3674694"/>
              <a:gd name="connsiteY10" fmla="*/ 2109984 h 2664525"/>
              <a:gd name="connsiteX11" fmla="*/ 3674233 w 3674694"/>
              <a:gd name="connsiteY11" fmla="*/ 1928752 h 2664525"/>
              <a:gd name="connsiteX12" fmla="*/ 3237627 w 3674694"/>
              <a:gd name="connsiteY12" fmla="*/ 1302676 h 2664525"/>
              <a:gd name="connsiteX13" fmla="*/ 2314989 w 3674694"/>
              <a:gd name="connsiteY13" fmla="*/ 470654 h 2664525"/>
              <a:gd name="connsiteX14" fmla="*/ 1507681 w 3674694"/>
              <a:gd name="connsiteY14" fmla="*/ 1098 h 2664525"/>
              <a:gd name="connsiteX15" fmla="*/ 519141 w 3674694"/>
              <a:gd name="connsiteY15" fmla="*/ 594222 h 2664525"/>
              <a:gd name="connsiteX16" fmla="*/ 41346 w 3674694"/>
              <a:gd name="connsiteY16" fmla="*/ 1492146 h 2664525"/>
              <a:gd name="connsiteX17" fmla="*/ 66060 w 3674694"/>
              <a:gd name="connsiteY17" fmla="*/ 2044081 h 2664525"/>
              <a:gd name="connsiteX0" fmla="*/ 66060 w 3674694"/>
              <a:gd name="connsiteY0" fmla="*/ 2044081 h 2644410"/>
              <a:gd name="connsiteX1" fmla="*/ 403811 w 3674694"/>
              <a:gd name="connsiteY1" fmla="*/ 2266503 h 2644410"/>
              <a:gd name="connsiteX2" fmla="*/ 898082 w 3674694"/>
              <a:gd name="connsiteY2" fmla="*/ 2159410 h 2644410"/>
              <a:gd name="connsiteX3" fmla="*/ 1169930 w 3674694"/>
              <a:gd name="connsiteY3" fmla="*/ 1607476 h 2644410"/>
              <a:gd name="connsiteX4" fmla="*/ 1977238 w 3674694"/>
              <a:gd name="connsiteY4" fmla="*/ 1591000 h 2644410"/>
              <a:gd name="connsiteX5" fmla="*/ 2067854 w 3674694"/>
              <a:gd name="connsiteY5" fmla="*/ 2011130 h 2644410"/>
              <a:gd name="connsiteX6" fmla="*/ 1911336 w 3674694"/>
              <a:gd name="connsiteY6" fmla="*/ 2447736 h 2644410"/>
              <a:gd name="connsiteX7" fmla="*/ 2463270 w 3674694"/>
              <a:gd name="connsiteY7" fmla="*/ 2637206 h 2644410"/>
              <a:gd name="connsiteX8" fmla="*/ 2809260 w 3674694"/>
              <a:gd name="connsiteY8" fmla="*/ 2538352 h 2644410"/>
              <a:gd name="connsiteX9" fmla="*/ 2858687 w 3674694"/>
              <a:gd name="connsiteY9" fmla="*/ 2142935 h 2644410"/>
              <a:gd name="connsiteX10" fmla="*/ 3311768 w 3674694"/>
              <a:gd name="connsiteY10" fmla="*/ 2109984 h 2644410"/>
              <a:gd name="connsiteX11" fmla="*/ 3674233 w 3674694"/>
              <a:gd name="connsiteY11" fmla="*/ 1928752 h 2644410"/>
              <a:gd name="connsiteX12" fmla="*/ 3237627 w 3674694"/>
              <a:gd name="connsiteY12" fmla="*/ 1302676 h 2644410"/>
              <a:gd name="connsiteX13" fmla="*/ 2314989 w 3674694"/>
              <a:gd name="connsiteY13" fmla="*/ 470654 h 2644410"/>
              <a:gd name="connsiteX14" fmla="*/ 1507681 w 3674694"/>
              <a:gd name="connsiteY14" fmla="*/ 1098 h 2644410"/>
              <a:gd name="connsiteX15" fmla="*/ 519141 w 3674694"/>
              <a:gd name="connsiteY15" fmla="*/ 594222 h 2644410"/>
              <a:gd name="connsiteX16" fmla="*/ 41346 w 3674694"/>
              <a:gd name="connsiteY16" fmla="*/ 1492146 h 2644410"/>
              <a:gd name="connsiteX17" fmla="*/ 66060 w 3674694"/>
              <a:gd name="connsiteY17" fmla="*/ 2044081 h 2644410"/>
              <a:gd name="connsiteX0" fmla="*/ 66060 w 3674674"/>
              <a:gd name="connsiteY0" fmla="*/ 2044081 h 2641820"/>
              <a:gd name="connsiteX1" fmla="*/ 403811 w 3674674"/>
              <a:gd name="connsiteY1" fmla="*/ 2266503 h 2641820"/>
              <a:gd name="connsiteX2" fmla="*/ 898082 w 3674674"/>
              <a:gd name="connsiteY2" fmla="*/ 2159410 h 2641820"/>
              <a:gd name="connsiteX3" fmla="*/ 1169930 w 3674674"/>
              <a:gd name="connsiteY3" fmla="*/ 1607476 h 2641820"/>
              <a:gd name="connsiteX4" fmla="*/ 1977238 w 3674674"/>
              <a:gd name="connsiteY4" fmla="*/ 1591000 h 2641820"/>
              <a:gd name="connsiteX5" fmla="*/ 2067854 w 3674674"/>
              <a:gd name="connsiteY5" fmla="*/ 2011130 h 2641820"/>
              <a:gd name="connsiteX6" fmla="*/ 1911336 w 3674674"/>
              <a:gd name="connsiteY6" fmla="*/ 2447736 h 2641820"/>
              <a:gd name="connsiteX7" fmla="*/ 2463270 w 3674674"/>
              <a:gd name="connsiteY7" fmla="*/ 2637206 h 2641820"/>
              <a:gd name="connsiteX8" fmla="*/ 2809260 w 3674674"/>
              <a:gd name="connsiteY8" fmla="*/ 2538352 h 2641820"/>
              <a:gd name="connsiteX9" fmla="*/ 2924590 w 3674674"/>
              <a:gd name="connsiteY9" fmla="*/ 2068795 h 2641820"/>
              <a:gd name="connsiteX10" fmla="*/ 3311768 w 3674674"/>
              <a:gd name="connsiteY10" fmla="*/ 2109984 h 2641820"/>
              <a:gd name="connsiteX11" fmla="*/ 3674233 w 3674674"/>
              <a:gd name="connsiteY11" fmla="*/ 1928752 h 2641820"/>
              <a:gd name="connsiteX12" fmla="*/ 3237627 w 3674674"/>
              <a:gd name="connsiteY12" fmla="*/ 1302676 h 2641820"/>
              <a:gd name="connsiteX13" fmla="*/ 2314989 w 3674674"/>
              <a:gd name="connsiteY13" fmla="*/ 470654 h 2641820"/>
              <a:gd name="connsiteX14" fmla="*/ 1507681 w 3674674"/>
              <a:gd name="connsiteY14" fmla="*/ 1098 h 2641820"/>
              <a:gd name="connsiteX15" fmla="*/ 519141 w 3674674"/>
              <a:gd name="connsiteY15" fmla="*/ 594222 h 2641820"/>
              <a:gd name="connsiteX16" fmla="*/ 41346 w 3674674"/>
              <a:gd name="connsiteY16" fmla="*/ 1492146 h 2641820"/>
              <a:gd name="connsiteX17" fmla="*/ 66060 w 3674674"/>
              <a:gd name="connsiteY17" fmla="*/ 2044081 h 2641820"/>
              <a:gd name="connsiteX0" fmla="*/ 66060 w 3675650"/>
              <a:gd name="connsiteY0" fmla="*/ 2044081 h 2641820"/>
              <a:gd name="connsiteX1" fmla="*/ 403811 w 3675650"/>
              <a:gd name="connsiteY1" fmla="*/ 2266503 h 2641820"/>
              <a:gd name="connsiteX2" fmla="*/ 898082 w 3675650"/>
              <a:gd name="connsiteY2" fmla="*/ 2159410 h 2641820"/>
              <a:gd name="connsiteX3" fmla="*/ 1169930 w 3675650"/>
              <a:gd name="connsiteY3" fmla="*/ 1607476 h 2641820"/>
              <a:gd name="connsiteX4" fmla="*/ 1977238 w 3675650"/>
              <a:gd name="connsiteY4" fmla="*/ 1591000 h 2641820"/>
              <a:gd name="connsiteX5" fmla="*/ 2067854 w 3675650"/>
              <a:gd name="connsiteY5" fmla="*/ 2011130 h 2641820"/>
              <a:gd name="connsiteX6" fmla="*/ 1911336 w 3675650"/>
              <a:gd name="connsiteY6" fmla="*/ 2447736 h 2641820"/>
              <a:gd name="connsiteX7" fmla="*/ 2463270 w 3675650"/>
              <a:gd name="connsiteY7" fmla="*/ 2637206 h 2641820"/>
              <a:gd name="connsiteX8" fmla="*/ 2809260 w 3675650"/>
              <a:gd name="connsiteY8" fmla="*/ 2538352 h 2641820"/>
              <a:gd name="connsiteX9" fmla="*/ 2924590 w 3675650"/>
              <a:gd name="connsiteY9" fmla="*/ 2068795 h 2641820"/>
              <a:gd name="connsiteX10" fmla="*/ 3361195 w 3675650"/>
              <a:gd name="connsiteY10" fmla="*/ 2093509 h 2641820"/>
              <a:gd name="connsiteX11" fmla="*/ 3674233 w 3675650"/>
              <a:gd name="connsiteY11" fmla="*/ 1928752 h 2641820"/>
              <a:gd name="connsiteX12" fmla="*/ 3237627 w 3675650"/>
              <a:gd name="connsiteY12" fmla="*/ 1302676 h 2641820"/>
              <a:gd name="connsiteX13" fmla="*/ 2314989 w 3675650"/>
              <a:gd name="connsiteY13" fmla="*/ 470654 h 2641820"/>
              <a:gd name="connsiteX14" fmla="*/ 1507681 w 3675650"/>
              <a:gd name="connsiteY14" fmla="*/ 1098 h 2641820"/>
              <a:gd name="connsiteX15" fmla="*/ 519141 w 3675650"/>
              <a:gd name="connsiteY15" fmla="*/ 594222 h 2641820"/>
              <a:gd name="connsiteX16" fmla="*/ 41346 w 3675650"/>
              <a:gd name="connsiteY16" fmla="*/ 1492146 h 2641820"/>
              <a:gd name="connsiteX17" fmla="*/ 66060 w 3675650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85742"/>
              <a:gd name="connsiteY0" fmla="*/ 2044081 h 2641820"/>
              <a:gd name="connsiteX1" fmla="*/ 403811 w 3585742"/>
              <a:gd name="connsiteY1" fmla="*/ 2266503 h 2641820"/>
              <a:gd name="connsiteX2" fmla="*/ 898082 w 3585742"/>
              <a:gd name="connsiteY2" fmla="*/ 2159410 h 2641820"/>
              <a:gd name="connsiteX3" fmla="*/ 1169930 w 3585742"/>
              <a:gd name="connsiteY3" fmla="*/ 1607476 h 2641820"/>
              <a:gd name="connsiteX4" fmla="*/ 1977238 w 3585742"/>
              <a:gd name="connsiteY4" fmla="*/ 1591000 h 2641820"/>
              <a:gd name="connsiteX5" fmla="*/ 2067854 w 3585742"/>
              <a:gd name="connsiteY5" fmla="*/ 2011130 h 2641820"/>
              <a:gd name="connsiteX6" fmla="*/ 1911336 w 3585742"/>
              <a:gd name="connsiteY6" fmla="*/ 2447736 h 2641820"/>
              <a:gd name="connsiteX7" fmla="*/ 2463270 w 3585742"/>
              <a:gd name="connsiteY7" fmla="*/ 2637206 h 2641820"/>
              <a:gd name="connsiteX8" fmla="*/ 2809260 w 3585742"/>
              <a:gd name="connsiteY8" fmla="*/ 2538352 h 2641820"/>
              <a:gd name="connsiteX9" fmla="*/ 2924590 w 3585742"/>
              <a:gd name="connsiteY9" fmla="*/ 2068795 h 2641820"/>
              <a:gd name="connsiteX10" fmla="*/ 3361195 w 3585742"/>
              <a:gd name="connsiteY10" fmla="*/ 2093509 h 2641820"/>
              <a:gd name="connsiteX11" fmla="*/ 3583617 w 3585742"/>
              <a:gd name="connsiteY11" fmla="*/ 1920515 h 2641820"/>
              <a:gd name="connsiteX12" fmla="*/ 3237627 w 3585742"/>
              <a:gd name="connsiteY12" fmla="*/ 1302676 h 2641820"/>
              <a:gd name="connsiteX13" fmla="*/ 2314989 w 3585742"/>
              <a:gd name="connsiteY13" fmla="*/ 470654 h 2641820"/>
              <a:gd name="connsiteX14" fmla="*/ 1507681 w 3585742"/>
              <a:gd name="connsiteY14" fmla="*/ 1098 h 2641820"/>
              <a:gd name="connsiteX15" fmla="*/ 519141 w 3585742"/>
              <a:gd name="connsiteY15" fmla="*/ 594222 h 2641820"/>
              <a:gd name="connsiteX16" fmla="*/ 41346 w 3585742"/>
              <a:gd name="connsiteY16" fmla="*/ 1492146 h 2641820"/>
              <a:gd name="connsiteX17" fmla="*/ 66060 w 3585742"/>
              <a:gd name="connsiteY17" fmla="*/ 2044081 h 2641820"/>
              <a:gd name="connsiteX0" fmla="*/ 66060 w 3561361"/>
              <a:gd name="connsiteY0" fmla="*/ 2044081 h 2641820"/>
              <a:gd name="connsiteX1" fmla="*/ 403811 w 3561361"/>
              <a:gd name="connsiteY1" fmla="*/ 2266503 h 2641820"/>
              <a:gd name="connsiteX2" fmla="*/ 898082 w 3561361"/>
              <a:gd name="connsiteY2" fmla="*/ 2159410 h 2641820"/>
              <a:gd name="connsiteX3" fmla="*/ 1169930 w 3561361"/>
              <a:gd name="connsiteY3" fmla="*/ 1607476 h 2641820"/>
              <a:gd name="connsiteX4" fmla="*/ 1977238 w 3561361"/>
              <a:gd name="connsiteY4" fmla="*/ 1591000 h 2641820"/>
              <a:gd name="connsiteX5" fmla="*/ 2067854 w 3561361"/>
              <a:gd name="connsiteY5" fmla="*/ 2011130 h 2641820"/>
              <a:gd name="connsiteX6" fmla="*/ 1911336 w 3561361"/>
              <a:gd name="connsiteY6" fmla="*/ 2447736 h 2641820"/>
              <a:gd name="connsiteX7" fmla="*/ 2463270 w 3561361"/>
              <a:gd name="connsiteY7" fmla="*/ 2637206 h 2641820"/>
              <a:gd name="connsiteX8" fmla="*/ 2809260 w 3561361"/>
              <a:gd name="connsiteY8" fmla="*/ 2538352 h 2641820"/>
              <a:gd name="connsiteX9" fmla="*/ 2924590 w 3561361"/>
              <a:gd name="connsiteY9" fmla="*/ 2068795 h 2641820"/>
              <a:gd name="connsiteX10" fmla="*/ 3361195 w 3561361"/>
              <a:gd name="connsiteY10" fmla="*/ 2093509 h 2641820"/>
              <a:gd name="connsiteX11" fmla="*/ 3558904 w 3561361"/>
              <a:gd name="connsiteY11" fmla="*/ 1805185 h 2641820"/>
              <a:gd name="connsiteX12" fmla="*/ 3237627 w 3561361"/>
              <a:gd name="connsiteY12" fmla="*/ 1302676 h 2641820"/>
              <a:gd name="connsiteX13" fmla="*/ 2314989 w 3561361"/>
              <a:gd name="connsiteY13" fmla="*/ 470654 h 2641820"/>
              <a:gd name="connsiteX14" fmla="*/ 1507681 w 3561361"/>
              <a:gd name="connsiteY14" fmla="*/ 1098 h 2641820"/>
              <a:gd name="connsiteX15" fmla="*/ 519141 w 3561361"/>
              <a:gd name="connsiteY15" fmla="*/ 594222 h 2641820"/>
              <a:gd name="connsiteX16" fmla="*/ 41346 w 3561361"/>
              <a:gd name="connsiteY16" fmla="*/ 1492146 h 2641820"/>
              <a:gd name="connsiteX17" fmla="*/ 66060 w 3561361"/>
              <a:gd name="connsiteY17" fmla="*/ 2044081 h 2641820"/>
              <a:gd name="connsiteX0" fmla="*/ 66060 w 3560295"/>
              <a:gd name="connsiteY0" fmla="*/ 2044081 h 2641820"/>
              <a:gd name="connsiteX1" fmla="*/ 403811 w 3560295"/>
              <a:gd name="connsiteY1" fmla="*/ 2266503 h 2641820"/>
              <a:gd name="connsiteX2" fmla="*/ 898082 w 3560295"/>
              <a:gd name="connsiteY2" fmla="*/ 2159410 h 2641820"/>
              <a:gd name="connsiteX3" fmla="*/ 1169930 w 3560295"/>
              <a:gd name="connsiteY3" fmla="*/ 1607476 h 2641820"/>
              <a:gd name="connsiteX4" fmla="*/ 1977238 w 3560295"/>
              <a:gd name="connsiteY4" fmla="*/ 1591000 h 2641820"/>
              <a:gd name="connsiteX5" fmla="*/ 2067854 w 3560295"/>
              <a:gd name="connsiteY5" fmla="*/ 2011130 h 2641820"/>
              <a:gd name="connsiteX6" fmla="*/ 1911336 w 3560295"/>
              <a:gd name="connsiteY6" fmla="*/ 2447736 h 2641820"/>
              <a:gd name="connsiteX7" fmla="*/ 2463270 w 3560295"/>
              <a:gd name="connsiteY7" fmla="*/ 2637206 h 2641820"/>
              <a:gd name="connsiteX8" fmla="*/ 2809260 w 3560295"/>
              <a:gd name="connsiteY8" fmla="*/ 2538352 h 2641820"/>
              <a:gd name="connsiteX9" fmla="*/ 2924590 w 3560295"/>
              <a:gd name="connsiteY9" fmla="*/ 2068795 h 2641820"/>
              <a:gd name="connsiteX10" fmla="*/ 3336482 w 3560295"/>
              <a:gd name="connsiteY10" fmla="*/ 2118222 h 2641820"/>
              <a:gd name="connsiteX11" fmla="*/ 3558904 w 3560295"/>
              <a:gd name="connsiteY11" fmla="*/ 1805185 h 2641820"/>
              <a:gd name="connsiteX12" fmla="*/ 3237627 w 3560295"/>
              <a:gd name="connsiteY12" fmla="*/ 1302676 h 2641820"/>
              <a:gd name="connsiteX13" fmla="*/ 2314989 w 3560295"/>
              <a:gd name="connsiteY13" fmla="*/ 470654 h 2641820"/>
              <a:gd name="connsiteX14" fmla="*/ 1507681 w 3560295"/>
              <a:gd name="connsiteY14" fmla="*/ 1098 h 2641820"/>
              <a:gd name="connsiteX15" fmla="*/ 519141 w 3560295"/>
              <a:gd name="connsiteY15" fmla="*/ 594222 h 2641820"/>
              <a:gd name="connsiteX16" fmla="*/ 41346 w 3560295"/>
              <a:gd name="connsiteY16" fmla="*/ 1492146 h 2641820"/>
              <a:gd name="connsiteX17" fmla="*/ 66060 w 3560295"/>
              <a:gd name="connsiteY17" fmla="*/ 2044081 h 2641820"/>
              <a:gd name="connsiteX0" fmla="*/ 66060 w 3561120"/>
              <a:gd name="connsiteY0" fmla="*/ 2044081 h 2641820"/>
              <a:gd name="connsiteX1" fmla="*/ 403811 w 3561120"/>
              <a:gd name="connsiteY1" fmla="*/ 2266503 h 2641820"/>
              <a:gd name="connsiteX2" fmla="*/ 898082 w 3561120"/>
              <a:gd name="connsiteY2" fmla="*/ 2159410 h 2641820"/>
              <a:gd name="connsiteX3" fmla="*/ 1169930 w 3561120"/>
              <a:gd name="connsiteY3" fmla="*/ 1607476 h 2641820"/>
              <a:gd name="connsiteX4" fmla="*/ 1977238 w 3561120"/>
              <a:gd name="connsiteY4" fmla="*/ 1591000 h 2641820"/>
              <a:gd name="connsiteX5" fmla="*/ 2067854 w 3561120"/>
              <a:gd name="connsiteY5" fmla="*/ 2011130 h 2641820"/>
              <a:gd name="connsiteX6" fmla="*/ 1911336 w 3561120"/>
              <a:gd name="connsiteY6" fmla="*/ 2447736 h 2641820"/>
              <a:gd name="connsiteX7" fmla="*/ 2463270 w 3561120"/>
              <a:gd name="connsiteY7" fmla="*/ 2637206 h 2641820"/>
              <a:gd name="connsiteX8" fmla="*/ 2809260 w 3561120"/>
              <a:gd name="connsiteY8" fmla="*/ 2538352 h 2641820"/>
              <a:gd name="connsiteX9" fmla="*/ 2924590 w 3561120"/>
              <a:gd name="connsiteY9" fmla="*/ 2068795 h 2641820"/>
              <a:gd name="connsiteX10" fmla="*/ 3336482 w 3561120"/>
              <a:gd name="connsiteY10" fmla="*/ 2118222 h 2641820"/>
              <a:gd name="connsiteX11" fmla="*/ 3558904 w 3561120"/>
              <a:gd name="connsiteY11" fmla="*/ 1805185 h 2641820"/>
              <a:gd name="connsiteX12" fmla="*/ 3237627 w 3561120"/>
              <a:gd name="connsiteY12" fmla="*/ 1302676 h 2641820"/>
              <a:gd name="connsiteX13" fmla="*/ 2314989 w 3561120"/>
              <a:gd name="connsiteY13" fmla="*/ 470654 h 2641820"/>
              <a:gd name="connsiteX14" fmla="*/ 1507681 w 3561120"/>
              <a:gd name="connsiteY14" fmla="*/ 1098 h 2641820"/>
              <a:gd name="connsiteX15" fmla="*/ 519141 w 3561120"/>
              <a:gd name="connsiteY15" fmla="*/ 594222 h 2641820"/>
              <a:gd name="connsiteX16" fmla="*/ 41346 w 3561120"/>
              <a:gd name="connsiteY16" fmla="*/ 1492146 h 2641820"/>
              <a:gd name="connsiteX17" fmla="*/ 66060 w 3561120"/>
              <a:gd name="connsiteY17" fmla="*/ 2044081 h 2641820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347"/>
              <a:gd name="connsiteY0" fmla="*/ 2044081 h 2640853"/>
              <a:gd name="connsiteX1" fmla="*/ 403811 w 3560347"/>
              <a:gd name="connsiteY1" fmla="*/ 2266503 h 2640853"/>
              <a:gd name="connsiteX2" fmla="*/ 898082 w 3560347"/>
              <a:gd name="connsiteY2" fmla="*/ 2159410 h 2640853"/>
              <a:gd name="connsiteX3" fmla="*/ 1169930 w 3560347"/>
              <a:gd name="connsiteY3" fmla="*/ 1607476 h 2640853"/>
              <a:gd name="connsiteX4" fmla="*/ 1977238 w 3560347"/>
              <a:gd name="connsiteY4" fmla="*/ 1591000 h 2640853"/>
              <a:gd name="connsiteX5" fmla="*/ 2067854 w 3560347"/>
              <a:gd name="connsiteY5" fmla="*/ 2011130 h 2640853"/>
              <a:gd name="connsiteX6" fmla="*/ 1911336 w 3560347"/>
              <a:gd name="connsiteY6" fmla="*/ 2447736 h 2640853"/>
              <a:gd name="connsiteX7" fmla="*/ 2463270 w 3560347"/>
              <a:gd name="connsiteY7" fmla="*/ 2637206 h 2640853"/>
              <a:gd name="connsiteX8" fmla="*/ 2809260 w 3560347"/>
              <a:gd name="connsiteY8" fmla="*/ 2538352 h 2640853"/>
              <a:gd name="connsiteX9" fmla="*/ 2891639 w 3560347"/>
              <a:gd name="connsiteY9" fmla="*/ 2142935 h 2640853"/>
              <a:gd name="connsiteX10" fmla="*/ 3336482 w 3560347"/>
              <a:gd name="connsiteY10" fmla="*/ 2118222 h 2640853"/>
              <a:gd name="connsiteX11" fmla="*/ 3558904 w 3560347"/>
              <a:gd name="connsiteY11" fmla="*/ 1805185 h 2640853"/>
              <a:gd name="connsiteX12" fmla="*/ 3237627 w 3560347"/>
              <a:gd name="connsiteY12" fmla="*/ 1302676 h 2640853"/>
              <a:gd name="connsiteX13" fmla="*/ 2314989 w 3560347"/>
              <a:gd name="connsiteY13" fmla="*/ 470654 h 2640853"/>
              <a:gd name="connsiteX14" fmla="*/ 1507681 w 3560347"/>
              <a:gd name="connsiteY14" fmla="*/ 1098 h 2640853"/>
              <a:gd name="connsiteX15" fmla="*/ 519141 w 3560347"/>
              <a:gd name="connsiteY15" fmla="*/ 594222 h 2640853"/>
              <a:gd name="connsiteX16" fmla="*/ 41346 w 3560347"/>
              <a:gd name="connsiteY16" fmla="*/ 1492146 h 2640853"/>
              <a:gd name="connsiteX17" fmla="*/ 66060 w 3560347"/>
              <a:gd name="connsiteY17" fmla="*/ 2044081 h 2640853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809260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40766"/>
              <a:gd name="connsiteX1" fmla="*/ 403811 w 3560295"/>
              <a:gd name="connsiteY1" fmla="*/ 2266503 h 2640766"/>
              <a:gd name="connsiteX2" fmla="*/ 898082 w 3560295"/>
              <a:gd name="connsiteY2" fmla="*/ 2159410 h 2640766"/>
              <a:gd name="connsiteX3" fmla="*/ 1169930 w 3560295"/>
              <a:gd name="connsiteY3" fmla="*/ 1607476 h 2640766"/>
              <a:gd name="connsiteX4" fmla="*/ 1977238 w 3560295"/>
              <a:gd name="connsiteY4" fmla="*/ 1591000 h 2640766"/>
              <a:gd name="connsiteX5" fmla="*/ 2067854 w 3560295"/>
              <a:gd name="connsiteY5" fmla="*/ 2011130 h 2640766"/>
              <a:gd name="connsiteX6" fmla="*/ 1911336 w 3560295"/>
              <a:gd name="connsiteY6" fmla="*/ 2447736 h 2640766"/>
              <a:gd name="connsiteX7" fmla="*/ 2463270 w 3560295"/>
              <a:gd name="connsiteY7" fmla="*/ 2637206 h 2640766"/>
              <a:gd name="connsiteX8" fmla="*/ 2776309 w 3560295"/>
              <a:gd name="connsiteY8" fmla="*/ 2538352 h 2640766"/>
              <a:gd name="connsiteX9" fmla="*/ 2924591 w 3560295"/>
              <a:gd name="connsiteY9" fmla="*/ 2151172 h 2640766"/>
              <a:gd name="connsiteX10" fmla="*/ 3336482 w 3560295"/>
              <a:gd name="connsiteY10" fmla="*/ 2118222 h 2640766"/>
              <a:gd name="connsiteX11" fmla="*/ 3558904 w 3560295"/>
              <a:gd name="connsiteY11" fmla="*/ 1805185 h 2640766"/>
              <a:gd name="connsiteX12" fmla="*/ 3237627 w 3560295"/>
              <a:gd name="connsiteY12" fmla="*/ 1302676 h 2640766"/>
              <a:gd name="connsiteX13" fmla="*/ 2314989 w 3560295"/>
              <a:gd name="connsiteY13" fmla="*/ 470654 h 2640766"/>
              <a:gd name="connsiteX14" fmla="*/ 1507681 w 3560295"/>
              <a:gd name="connsiteY14" fmla="*/ 1098 h 2640766"/>
              <a:gd name="connsiteX15" fmla="*/ 519141 w 3560295"/>
              <a:gd name="connsiteY15" fmla="*/ 594222 h 2640766"/>
              <a:gd name="connsiteX16" fmla="*/ 41346 w 3560295"/>
              <a:gd name="connsiteY16" fmla="*/ 1492146 h 2640766"/>
              <a:gd name="connsiteX17" fmla="*/ 66060 w 3560295"/>
              <a:gd name="connsiteY17" fmla="*/ 2044081 h 2640766"/>
              <a:gd name="connsiteX0" fmla="*/ 66060 w 3560295"/>
              <a:gd name="connsiteY0" fmla="*/ 2044081 h 2664462"/>
              <a:gd name="connsiteX1" fmla="*/ 403811 w 3560295"/>
              <a:gd name="connsiteY1" fmla="*/ 2266503 h 2664462"/>
              <a:gd name="connsiteX2" fmla="*/ 898082 w 3560295"/>
              <a:gd name="connsiteY2" fmla="*/ 2159410 h 2664462"/>
              <a:gd name="connsiteX3" fmla="*/ 1169930 w 3560295"/>
              <a:gd name="connsiteY3" fmla="*/ 1607476 h 2664462"/>
              <a:gd name="connsiteX4" fmla="*/ 1977238 w 3560295"/>
              <a:gd name="connsiteY4" fmla="*/ 1591000 h 2664462"/>
              <a:gd name="connsiteX5" fmla="*/ 2067854 w 3560295"/>
              <a:gd name="connsiteY5" fmla="*/ 2011130 h 2664462"/>
              <a:gd name="connsiteX6" fmla="*/ 1911336 w 3560295"/>
              <a:gd name="connsiteY6" fmla="*/ 2447736 h 2664462"/>
              <a:gd name="connsiteX7" fmla="*/ 2298513 w 3560295"/>
              <a:gd name="connsiteY7" fmla="*/ 2661919 h 2664462"/>
              <a:gd name="connsiteX8" fmla="*/ 2776309 w 3560295"/>
              <a:gd name="connsiteY8" fmla="*/ 2538352 h 2664462"/>
              <a:gd name="connsiteX9" fmla="*/ 2924591 w 3560295"/>
              <a:gd name="connsiteY9" fmla="*/ 2151172 h 2664462"/>
              <a:gd name="connsiteX10" fmla="*/ 3336482 w 3560295"/>
              <a:gd name="connsiteY10" fmla="*/ 2118222 h 2664462"/>
              <a:gd name="connsiteX11" fmla="*/ 3558904 w 3560295"/>
              <a:gd name="connsiteY11" fmla="*/ 1805185 h 2664462"/>
              <a:gd name="connsiteX12" fmla="*/ 3237627 w 3560295"/>
              <a:gd name="connsiteY12" fmla="*/ 1302676 h 2664462"/>
              <a:gd name="connsiteX13" fmla="*/ 2314989 w 3560295"/>
              <a:gd name="connsiteY13" fmla="*/ 470654 h 2664462"/>
              <a:gd name="connsiteX14" fmla="*/ 1507681 w 3560295"/>
              <a:gd name="connsiteY14" fmla="*/ 1098 h 2664462"/>
              <a:gd name="connsiteX15" fmla="*/ 519141 w 3560295"/>
              <a:gd name="connsiteY15" fmla="*/ 594222 h 2664462"/>
              <a:gd name="connsiteX16" fmla="*/ 41346 w 3560295"/>
              <a:gd name="connsiteY16" fmla="*/ 1492146 h 2664462"/>
              <a:gd name="connsiteX17" fmla="*/ 66060 w 3560295"/>
              <a:gd name="connsiteY17" fmla="*/ 2044081 h 2664462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4102 h 2664483"/>
              <a:gd name="connsiteX1" fmla="*/ 403811 w 3563226"/>
              <a:gd name="connsiteY1" fmla="*/ 2266524 h 2664483"/>
              <a:gd name="connsiteX2" fmla="*/ 898082 w 3563226"/>
              <a:gd name="connsiteY2" fmla="*/ 2159431 h 2664483"/>
              <a:gd name="connsiteX3" fmla="*/ 1169930 w 3563226"/>
              <a:gd name="connsiteY3" fmla="*/ 1607497 h 2664483"/>
              <a:gd name="connsiteX4" fmla="*/ 1977238 w 3563226"/>
              <a:gd name="connsiteY4" fmla="*/ 1591021 h 2664483"/>
              <a:gd name="connsiteX5" fmla="*/ 2067854 w 3563226"/>
              <a:gd name="connsiteY5" fmla="*/ 2011151 h 2664483"/>
              <a:gd name="connsiteX6" fmla="*/ 1911336 w 3563226"/>
              <a:gd name="connsiteY6" fmla="*/ 2447757 h 2664483"/>
              <a:gd name="connsiteX7" fmla="*/ 2298513 w 3563226"/>
              <a:gd name="connsiteY7" fmla="*/ 2661940 h 2664483"/>
              <a:gd name="connsiteX8" fmla="*/ 2776309 w 3563226"/>
              <a:gd name="connsiteY8" fmla="*/ 2538373 h 2664483"/>
              <a:gd name="connsiteX9" fmla="*/ 2924591 w 3563226"/>
              <a:gd name="connsiteY9" fmla="*/ 2151193 h 2664483"/>
              <a:gd name="connsiteX10" fmla="*/ 3336482 w 3563226"/>
              <a:gd name="connsiteY10" fmla="*/ 2118243 h 2664483"/>
              <a:gd name="connsiteX11" fmla="*/ 3558904 w 3563226"/>
              <a:gd name="connsiteY11" fmla="*/ 1805206 h 2664483"/>
              <a:gd name="connsiteX12" fmla="*/ 3147010 w 3563226"/>
              <a:gd name="connsiteY12" fmla="*/ 1335649 h 2664483"/>
              <a:gd name="connsiteX13" fmla="*/ 2314989 w 3563226"/>
              <a:gd name="connsiteY13" fmla="*/ 470675 h 2664483"/>
              <a:gd name="connsiteX14" fmla="*/ 1507681 w 3563226"/>
              <a:gd name="connsiteY14" fmla="*/ 1119 h 2664483"/>
              <a:gd name="connsiteX15" fmla="*/ 519141 w 3563226"/>
              <a:gd name="connsiteY15" fmla="*/ 594243 h 2664483"/>
              <a:gd name="connsiteX16" fmla="*/ 41346 w 3563226"/>
              <a:gd name="connsiteY16" fmla="*/ 1492167 h 2664483"/>
              <a:gd name="connsiteX17" fmla="*/ 66060 w 3563226"/>
              <a:gd name="connsiteY17" fmla="*/ 2044102 h 2664483"/>
              <a:gd name="connsiteX0" fmla="*/ 66060 w 3563226"/>
              <a:gd name="connsiteY0" fmla="*/ 2043087 h 2663468"/>
              <a:gd name="connsiteX1" fmla="*/ 403811 w 3563226"/>
              <a:gd name="connsiteY1" fmla="*/ 2265509 h 2663468"/>
              <a:gd name="connsiteX2" fmla="*/ 898082 w 3563226"/>
              <a:gd name="connsiteY2" fmla="*/ 2158416 h 2663468"/>
              <a:gd name="connsiteX3" fmla="*/ 1169930 w 3563226"/>
              <a:gd name="connsiteY3" fmla="*/ 1606482 h 2663468"/>
              <a:gd name="connsiteX4" fmla="*/ 1977238 w 3563226"/>
              <a:gd name="connsiteY4" fmla="*/ 1590006 h 2663468"/>
              <a:gd name="connsiteX5" fmla="*/ 2067854 w 3563226"/>
              <a:gd name="connsiteY5" fmla="*/ 2010136 h 2663468"/>
              <a:gd name="connsiteX6" fmla="*/ 1911336 w 3563226"/>
              <a:gd name="connsiteY6" fmla="*/ 2446742 h 2663468"/>
              <a:gd name="connsiteX7" fmla="*/ 2298513 w 3563226"/>
              <a:gd name="connsiteY7" fmla="*/ 2660925 h 2663468"/>
              <a:gd name="connsiteX8" fmla="*/ 2776309 w 3563226"/>
              <a:gd name="connsiteY8" fmla="*/ 2537358 h 2663468"/>
              <a:gd name="connsiteX9" fmla="*/ 2924591 w 3563226"/>
              <a:gd name="connsiteY9" fmla="*/ 2150178 h 2663468"/>
              <a:gd name="connsiteX10" fmla="*/ 3336482 w 3563226"/>
              <a:gd name="connsiteY10" fmla="*/ 2117228 h 2663468"/>
              <a:gd name="connsiteX11" fmla="*/ 3558904 w 3563226"/>
              <a:gd name="connsiteY11" fmla="*/ 1804191 h 2663468"/>
              <a:gd name="connsiteX12" fmla="*/ 3147010 w 3563226"/>
              <a:gd name="connsiteY12" fmla="*/ 1334634 h 2663468"/>
              <a:gd name="connsiteX13" fmla="*/ 2249086 w 3563226"/>
              <a:gd name="connsiteY13" fmla="*/ 552039 h 2663468"/>
              <a:gd name="connsiteX14" fmla="*/ 1507681 w 3563226"/>
              <a:gd name="connsiteY14" fmla="*/ 104 h 2663468"/>
              <a:gd name="connsiteX15" fmla="*/ 519141 w 3563226"/>
              <a:gd name="connsiteY15" fmla="*/ 593228 h 2663468"/>
              <a:gd name="connsiteX16" fmla="*/ 41346 w 3563226"/>
              <a:gd name="connsiteY16" fmla="*/ 1491152 h 2663468"/>
              <a:gd name="connsiteX17" fmla="*/ 66060 w 3563226"/>
              <a:gd name="connsiteY17" fmla="*/ 2043087 h 2663468"/>
              <a:gd name="connsiteX0" fmla="*/ 66060 w 3563226"/>
              <a:gd name="connsiteY0" fmla="*/ 1993674 h 2614055"/>
              <a:gd name="connsiteX1" fmla="*/ 403811 w 3563226"/>
              <a:gd name="connsiteY1" fmla="*/ 2216096 h 2614055"/>
              <a:gd name="connsiteX2" fmla="*/ 898082 w 3563226"/>
              <a:gd name="connsiteY2" fmla="*/ 2109003 h 2614055"/>
              <a:gd name="connsiteX3" fmla="*/ 1169930 w 3563226"/>
              <a:gd name="connsiteY3" fmla="*/ 1557069 h 2614055"/>
              <a:gd name="connsiteX4" fmla="*/ 1977238 w 3563226"/>
              <a:gd name="connsiteY4" fmla="*/ 1540593 h 2614055"/>
              <a:gd name="connsiteX5" fmla="*/ 2067854 w 3563226"/>
              <a:gd name="connsiteY5" fmla="*/ 1960723 h 2614055"/>
              <a:gd name="connsiteX6" fmla="*/ 1911336 w 3563226"/>
              <a:gd name="connsiteY6" fmla="*/ 2397329 h 2614055"/>
              <a:gd name="connsiteX7" fmla="*/ 2298513 w 3563226"/>
              <a:gd name="connsiteY7" fmla="*/ 2611512 h 2614055"/>
              <a:gd name="connsiteX8" fmla="*/ 2776309 w 3563226"/>
              <a:gd name="connsiteY8" fmla="*/ 2487945 h 2614055"/>
              <a:gd name="connsiteX9" fmla="*/ 2924591 w 3563226"/>
              <a:gd name="connsiteY9" fmla="*/ 2100765 h 2614055"/>
              <a:gd name="connsiteX10" fmla="*/ 3336482 w 3563226"/>
              <a:gd name="connsiteY10" fmla="*/ 2067815 h 2614055"/>
              <a:gd name="connsiteX11" fmla="*/ 3558904 w 3563226"/>
              <a:gd name="connsiteY11" fmla="*/ 1754778 h 2614055"/>
              <a:gd name="connsiteX12" fmla="*/ 3147010 w 3563226"/>
              <a:gd name="connsiteY12" fmla="*/ 1285221 h 2614055"/>
              <a:gd name="connsiteX13" fmla="*/ 2249086 w 3563226"/>
              <a:gd name="connsiteY13" fmla="*/ 502626 h 2614055"/>
              <a:gd name="connsiteX14" fmla="*/ 1466491 w 3563226"/>
              <a:gd name="connsiteY14" fmla="*/ 118 h 2614055"/>
              <a:gd name="connsiteX15" fmla="*/ 519141 w 3563226"/>
              <a:gd name="connsiteY15" fmla="*/ 543815 h 2614055"/>
              <a:gd name="connsiteX16" fmla="*/ 41346 w 3563226"/>
              <a:gd name="connsiteY16" fmla="*/ 1441739 h 2614055"/>
              <a:gd name="connsiteX17" fmla="*/ 66060 w 3563226"/>
              <a:gd name="connsiteY17" fmla="*/ 1993674 h 2614055"/>
              <a:gd name="connsiteX0" fmla="*/ 66060 w 3563226"/>
              <a:gd name="connsiteY0" fmla="*/ 1994098 h 2614479"/>
              <a:gd name="connsiteX1" fmla="*/ 403811 w 3563226"/>
              <a:gd name="connsiteY1" fmla="*/ 2216520 h 2614479"/>
              <a:gd name="connsiteX2" fmla="*/ 898082 w 3563226"/>
              <a:gd name="connsiteY2" fmla="*/ 2109427 h 2614479"/>
              <a:gd name="connsiteX3" fmla="*/ 1169930 w 3563226"/>
              <a:gd name="connsiteY3" fmla="*/ 1557493 h 2614479"/>
              <a:gd name="connsiteX4" fmla="*/ 1977238 w 3563226"/>
              <a:gd name="connsiteY4" fmla="*/ 1541017 h 2614479"/>
              <a:gd name="connsiteX5" fmla="*/ 2067854 w 3563226"/>
              <a:gd name="connsiteY5" fmla="*/ 1961147 h 2614479"/>
              <a:gd name="connsiteX6" fmla="*/ 1911336 w 3563226"/>
              <a:gd name="connsiteY6" fmla="*/ 2397753 h 2614479"/>
              <a:gd name="connsiteX7" fmla="*/ 2298513 w 3563226"/>
              <a:gd name="connsiteY7" fmla="*/ 2611936 h 2614479"/>
              <a:gd name="connsiteX8" fmla="*/ 2776309 w 3563226"/>
              <a:gd name="connsiteY8" fmla="*/ 2488369 h 2614479"/>
              <a:gd name="connsiteX9" fmla="*/ 2924591 w 3563226"/>
              <a:gd name="connsiteY9" fmla="*/ 2101189 h 2614479"/>
              <a:gd name="connsiteX10" fmla="*/ 3336482 w 3563226"/>
              <a:gd name="connsiteY10" fmla="*/ 2068239 h 2614479"/>
              <a:gd name="connsiteX11" fmla="*/ 3558904 w 3563226"/>
              <a:gd name="connsiteY11" fmla="*/ 1755202 h 2614479"/>
              <a:gd name="connsiteX12" fmla="*/ 3147010 w 3563226"/>
              <a:gd name="connsiteY12" fmla="*/ 1285645 h 2614479"/>
              <a:gd name="connsiteX13" fmla="*/ 2249086 w 3563226"/>
              <a:gd name="connsiteY13" fmla="*/ 503050 h 2614479"/>
              <a:gd name="connsiteX14" fmla="*/ 1466491 w 3563226"/>
              <a:gd name="connsiteY14" fmla="*/ 542 h 2614479"/>
              <a:gd name="connsiteX15" fmla="*/ 519141 w 3563226"/>
              <a:gd name="connsiteY15" fmla="*/ 544239 h 2614479"/>
              <a:gd name="connsiteX16" fmla="*/ 41346 w 3563226"/>
              <a:gd name="connsiteY16" fmla="*/ 1442163 h 2614479"/>
              <a:gd name="connsiteX17" fmla="*/ 66060 w 3563226"/>
              <a:gd name="connsiteY17" fmla="*/ 1994098 h 2614479"/>
              <a:gd name="connsiteX0" fmla="*/ 66060 w 3563226"/>
              <a:gd name="connsiteY0" fmla="*/ 1993876 h 2614257"/>
              <a:gd name="connsiteX1" fmla="*/ 403811 w 3563226"/>
              <a:gd name="connsiteY1" fmla="*/ 2216298 h 2614257"/>
              <a:gd name="connsiteX2" fmla="*/ 898082 w 3563226"/>
              <a:gd name="connsiteY2" fmla="*/ 2109205 h 2614257"/>
              <a:gd name="connsiteX3" fmla="*/ 1169930 w 3563226"/>
              <a:gd name="connsiteY3" fmla="*/ 1557271 h 2614257"/>
              <a:gd name="connsiteX4" fmla="*/ 1977238 w 3563226"/>
              <a:gd name="connsiteY4" fmla="*/ 1540795 h 2614257"/>
              <a:gd name="connsiteX5" fmla="*/ 2067854 w 3563226"/>
              <a:gd name="connsiteY5" fmla="*/ 1960925 h 2614257"/>
              <a:gd name="connsiteX6" fmla="*/ 1911336 w 3563226"/>
              <a:gd name="connsiteY6" fmla="*/ 2397531 h 2614257"/>
              <a:gd name="connsiteX7" fmla="*/ 2298513 w 3563226"/>
              <a:gd name="connsiteY7" fmla="*/ 2611714 h 2614257"/>
              <a:gd name="connsiteX8" fmla="*/ 2776309 w 3563226"/>
              <a:gd name="connsiteY8" fmla="*/ 2488147 h 2614257"/>
              <a:gd name="connsiteX9" fmla="*/ 2924591 w 3563226"/>
              <a:gd name="connsiteY9" fmla="*/ 2100967 h 2614257"/>
              <a:gd name="connsiteX10" fmla="*/ 3336482 w 3563226"/>
              <a:gd name="connsiteY10" fmla="*/ 2068017 h 2614257"/>
              <a:gd name="connsiteX11" fmla="*/ 3558904 w 3563226"/>
              <a:gd name="connsiteY11" fmla="*/ 1754980 h 2614257"/>
              <a:gd name="connsiteX12" fmla="*/ 3147010 w 3563226"/>
              <a:gd name="connsiteY12" fmla="*/ 1285423 h 2614257"/>
              <a:gd name="connsiteX13" fmla="*/ 2273799 w 3563226"/>
              <a:gd name="connsiteY13" fmla="*/ 478114 h 2614257"/>
              <a:gd name="connsiteX14" fmla="*/ 1466491 w 3563226"/>
              <a:gd name="connsiteY14" fmla="*/ 320 h 2614257"/>
              <a:gd name="connsiteX15" fmla="*/ 519141 w 3563226"/>
              <a:gd name="connsiteY15" fmla="*/ 544017 h 2614257"/>
              <a:gd name="connsiteX16" fmla="*/ 41346 w 3563226"/>
              <a:gd name="connsiteY16" fmla="*/ 1441941 h 2614257"/>
              <a:gd name="connsiteX17" fmla="*/ 66060 w 3563226"/>
              <a:gd name="connsiteY17" fmla="*/ 1993876 h 2614257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70527 w 3563823"/>
              <a:gd name="connsiteY3" fmla="*/ 155843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3823"/>
              <a:gd name="connsiteY0" fmla="*/ 1995044 h 2615425"/>
              <a:gd name="connsiteX1" fmla="*/ 404408 w 3563823"/>
              <a:gd name="connsiteY1" fmla="*/ 2217466 h 2615425"/>
              <a:gd name="connsiteX2" fmla="*/ 898679 w 3563823"/>
              <a:gd name="connsiteY2" fmla="*/ 2110373 h 2615425"/>
              <a:gd name="connsiteX3" fmla="*/ 1193387 w 3563823"/>
              <a:gd name="connsiteY3" fmla="*/ 1566059 h 2615425"/>
              <a:gd name="connsiteX4" fmla="*/ 1977835 w 3563823"/>
              <a:gd name="connsiteY4" fmla="*/ 1541963 h 2615425"/>
              <a:gd name="connsiteX5" fmla="*/ 2068451 w 3563823"/>
              <a:gd name="connsiteY5" fmla="*/ 1962093 h 2615425"/>
              <a:gd name="connsiteX6" fmla="*/ 1911933 w 3563823"/>
              <a:gd name="connsiteY6" fmla="*/ 2398699 h 2615425"/>
              <a:gd name="connsiteX7" fmla="*/ 2299110 w 3563823"/>
              <a:gd name="connsiteY7" fmla="*/ 2612882 h 2615425"/>
              <a:gd name="connsiteX8" fmla="*/ 2776906 w 3563823"/>
              <a:gd name="connsiteY8" fmla="*/ 2489315 h 2615425"/>
              <a:gd name="connsiteX9" fmla="*/ 2925188 w 3563823"/>
              <a:gd name="connsiteY9" fmla="*/ 2102135 h 2615425"/>
              <a:gd name="connsiteX10" fmla="*/ 3337079 w 3563823"/>
              <a:gd name="connsiteY10" fmla="*/ 2069185 h 2615425"/>
              <a:gd name="connsiteX11" fmla="*/ 3559501 w 3563823"/>
              <a:gd name="connsiteY11" fmla="*/ 1756148 h 2615425"/>
              <a:gd name="connsiteX12" fmla="*/ 3147607 w 3563823"/>
              <a:gd name="connsiteY12" fmla="*/ 1286591 h 2615425"/>
              <a:gd name="connsiteX13" fmla="*/ 2274396 w 3563823"/>
              <a:gd name="connsiteY13" fmla="*/ 479282 h 2615425"/>
              <a:gd name="connsiteX14" fmla="*/ 1467088 w 3563823"/>
              <a:gd name="connsiteY14" fmla="*/ 1488 h 2615425"/>
              <a:gd name="connsiteX15" fmla="*/ 527976 w 3563823"/>
              <a:gd name="connsiteY15" fmla="*/ 627563 h 2615425"/>
              <a:gd name="connsiteX16" fmla="*/ 41943 w 3563823"/>
              <a:gd name="connsiteY16" fmla="*/ 1443109 h 2615425"/>
              <a:gd name="connsiteX17" fmla="*/ 66657 w 3563823"/>
              <a:gd name="connsiteY17" fmla="*/ 1995044 h 2615425"/>
              <a:gd name="connsiteX0" fmla="*/ 66657 w 3568263"/>
              <a:gd name="connsiteY0" fmla="*/ 1995044 h 2615425"/>
              <a:gd name="connsiteX1" fmla="*/ 404408 w 3568263"/>
              <a:gd name="connsiteY1" fmla="*/ 2217466 h 2615425"/>
              <a:gd name="connsiteX2" fmla="*/ 898679 w 3568263"/>
              <a:gd name="connsiteY2" fmla="*/ 2110373 h 2615425"/>
              <a:gd name="connsiteX3" fmla="*/ 1193387 w 3568263"/>
              <a:gd name="connsiteY3" fmla="*/ 1566059 h 2615425"/>
              <a:gd name="connsiteX4" fmla="*/ 1977835 w 3568263"/>
              <a:gd name="connsiteY4" fmla="*/ 1541963 h 2615425"/>
              <a:gd name="connsiteX5" fmla="*/ 2068451 w 3568263"/>
              <a:gd name="connsiteY5" fmla="*/ 1962093 h 2615425"/>
              <a:gd name="connsiteX6" fmla="*/ 1911933 w 3568263"/>
              <a:gd name="connsiteY6" fmla="*/ 2398699 h 2615425"/>
              <a:gd name="connsiteX7" fmla="*/ 2299110 w 3568263"/>
              <a:gd name="connsiteY7" fmla="*/ 2612882 h 2615425"/>
              <a:gd name="connsiteX8" fmla="*/ 2776906 w 3568263"/>
              <a:gd name="connsiteY8" fmla="*/ 2489315 h 2615425"/>
              <a:gd name="connsiteX9" fmla="*/ 2925188 w 3568263"/>
              <a:gd name="connsiteY9" fmla="*/ 2102135 h 2615425"/>
              <a:gd name="connsiteX10" fmla="*/ 3337079 w 3568263"/>
              <a:gd name="connsiteY10" fmla="*/ 2069185 h 2615425"/>
              <a:gd name="connsiteX11" fmla="*/ 3559501 w 3568263"/>
              <a:gd name="connsiteY11" fmla="*/ 1756148 h 2615425"/>
              <a:gd name="connsiteX12" fmla="*/ 3147607 w 3568263"/>
              <a:gd name="connsiteY12" fmla="*/ 1286591 h 2615425"/>
              <a:gd name="connsiteX13" fmla="*/ 2274396 w 3568263"/>
              <a:gd name="connsiteY13" fmla="*/ 479282 h 2615425"/>
              <a:gd name="connsiteX14" fmla="*/ 1467088 w 3568263"/>
              <a:gd name="connsiteY14" fmla="*/ 1488 h 2615425"/>
              <a:gd name="connsiteX15" fmla="*/ 527976 w 3568263"/>
              <a:gd name="connsiteY15" fmla="*/ 627563 h 2615425"/>
              <a:gd name="connsiteX16" fmla="*/ 41943 w 3568263"/>
              <a:gd name="connsiteY16" fmla="*/ 1443109 h 2615425"/>
              <a:gd name="connsiteX17" fmla="*/ 66657 w 3568263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72190"/>
              <a:gd name="connsiteY0" fmla="*/ 1995044 h 2615425"/>
              <a:gd name="connsiteX1" fmla="*/ 404408 w 3572190"/>
              <a:gd name="connsiteY1" fmla="*/ 2217466 h 2615425"/>
              <a:gd name="connsiteX2" fmla="*/ 898679 w 3572190"/>
              <a:gd name="connsiteY2" fmla="*/ 2110373 h 2615425"/>
              <a:gd name="connsiteX3" fmla="*/ 1193387 w 3572190"/>
              <a:gd name="connsiteY3" fmla="*/ 1566059 h 2615425"/>
              <a:gd name="connsiteX4" fmla="*/ 1977835 w 3572190"/>
              <a:gd name="connsiteY4" fmla="*/ 1541963 h 2615425"/>
              <a:gd name="connsiteX5" fmla="*/ 2068451 w 3572190"/>
              <a:gd name="connsiteY5" fmla="*/ 1962093 h 2615425"/>
              <a:gd name="connsiteX6" fmla="*/ 1911933 w 3572190"/>
              <a:gd name="connsiteY6" fmla="*/ 2398699 h 2615425"/>
              <a:gd name="connsiteX7" fmla="*/ 2299110 w 3572190"/>
              <a:gd name="connsiteY7" fmla="*/ 2612882 h 2615425"/>
              <a:gd name="connsiteX8" fmla="*/ 2776906 w 3572190"/>
              <a:gd name="connsiteY8" fmla="*/ 2489315 h 2615425"/>
              <a:gd name="connsiteX9" fmla="*/ 2925188 w 3572190"/>
              <a:gd name="connsiteY9" fmla="*/ 2102135 h 2615425"/>
              <a:gd name="connsiteX10" fmla="*/ 3359939 w 3572190"/>
              <a:gd name="connsiteY10" fmla="*/ 2053945 h 2615425"/>
              <a:gd name="connsiteX11" fmla="*/ 3559501 w 3572190"/>
              <a:gd name="connsiteY11" fmla="*/ 1756148 h 2615425"/>
              <a:gd name="connsiteX12" fmla="*/ 3147607 w 3572190"/>
              <a:gd name="connsiteY12" fmla="*/ 1286591 h 2615425"/>
              <a:gd name="connsiteX13" fmla="*/ 2274396 w 3572190"/>
              <a:gd name="connsiteY13" fmla="*/ 479282 h 2615425"/>
              <a:gd name="connsiteX14" fmla="*/ 1467088 w 3572190"/>
              <a:gd name="connsiteY14" fmla="*/ 1488 h 2615425"/>
              <a:gd name="connsiteX15" fmla="*/ 527976 w 3572190"/>
              <a:gd name="connsiteY15" fmla="*/ 627563 h 2615425"/>
              <a:gd name="connsiteX16" fmla="*/ 41943 w 3572190"/>
              <a:gd name="connsiteY16" fmla="*/ 1443109 h 2615425"/>
              <a:gd name="connsiteX17" fmla="*/ 66657 w 3572190"/>
              <a:gd name="connsiteY17" fmla="*/ 1995044 h 2615425"/>
              <a:gd name="connsiteX0" fmla="*/ 66657 w 3543400"/>
              <a:gd name="connsiteY0" fmla="*/ 1995044 h 2615425"/>
              <a:gd name="connsiteX1" fmla="*/ 404408 w 3543400"/>
              <a:gd name="connsiteY1" fmla="*/ 2217466 h 2615425"/>
              <a:gd name="connsiteX2" fmla="*/ 898679 w 3543400"/>
              <a:gd name="connsiteY2" fmla="*/ 2110373 h 2615425"/>
              <a:gd name="connsiteX3" fmla="*/ 1193387 w 3543400"/>
              <a:gd name="connsiteY3" fmla="*/ 1566059 h 2615425"/>
              <a:gd name="connsiteX4" fmla="*/ 1977835 w 3543400"/>
              <a:gd name="connsiteY4" fmla="*/ 1541963 h 2615425"/>
              <a:gd name="connsiteX5" fmla="*/ 2068451 w 3543400"/>
              <a:gd name="connsiteY5" fmla="*/ 1962093 h 2615425"/>
              <a:gd name="connsiteX6" fmla="*/ 1911933 w 3543400"/>
              <a:gd name="connsiteY6" fmla="*/ 2398699 h 2615425"/>
              <a:gd name="connsiteX7" fmla="*/ 2299110 w 3543400"/>
              <a:gd name="connsiteY7" fmla="*/ 2612882 h 2615425"/>
              <a:gd name="connsiteX8" fmla="*/ 2776906 w 3543400"/>
              <a:gd name="connsiteY8" fmla="*/ 2489315 h 2615425"/>
              <a:gd name="connsiteX9" fmla="*/ 2925188 w 3543400"/>
              <a:gd name="connsiteY9" fmla="*/ 2102135 h 2615425"/>
              <a:gd name="connsiteX10" fmla="*/ 3359939 w 3543400"/>
              <a:gd name="connsiteY10" fmla="*/ 2053945 h 2615425"/>
              <a:gd name="connsiteX11" fmla="*/ 3536641 w 3543400"/>
              <a:gd name="connsiteY11" fmla="*/ 1695188 h 2615425"/>
              <a:gd name="connsiteX12" fmla="*/ 3147607 w 3543400"/>
              <a:gd name="connsiteY12" fmla="*/ 1286591 h 2615425"/>
              <a:gd name="connsiteX13" fmla="*/ 2274396 w 3543400"/>
              <a:gd name="connsiteY13" fmla="*/ 479282 h 2615425"/>
              <a:gd name="connsiteX14" fmla="*/ 1467088 w 3543400"/>
              <a:gd name="connsiteY14" fmla="*/ 1488 h 2615425"/>
              <a:gd name="connsiteX15" fmla="*/ 527976 w 3543400"/>
              <a:gd name="connsiteY15" fmla="*/ 627563 h 2615425"/>
              <a:gd name="connsiteX16" fmla="*/ 41943 w 3543400"/>
              <a:gd name="connsiteY16" fmla="*/ 1443109 h 2615425"/>
              <a:gd name="connsiteX17" fmla="*/ 66657 w 3543400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5745"/>
              <a:gd name="connsiteY0" fmla="*/ 1995044 h 2615425"/>
              <a:gd name="connsiteX1" fmla="*/ 404408 w 3545745"/>
              <a:gd name="connsiteY1" fmla="*/ 2217466 h 2615425"/>
              <a:gd name="connsiteX2" fmla="*/ 898679 w 3545745"/>
              <a:gd name="connsiteY2" fmla="*/ 2110373 h 2615425"/>
              <a:gd name="connsiteX3" fmla="*/ 1193387 w 3545745"/>
              <a:gd name="connsiteY3" fmla="*/ 1566059 h 2615425"/>
              <a:gd name="connsiteX4" fmla="*/ 1977835 w 3545745"/>
              <a:gd name="connsiteY4" fmla="*/ 1541963 h 2615425"/>
              <a:gd name="connsiteX5" fmla="*/ 2068451 w 3545745"/>
              <a:gd name="connsiteY5" fmla="*/ 1962093 h 2615425"/>
              <a:gd name="connsiteX6" fmla="*/ 1911933 w 3545745"/>
              <a:gd name="connsiteY6" fmla="*/ 2398699 h 2615425"/>
              <a:gd name="connsiteX7" fmla="*/ 2299110 w 3545745"/>
              <a:gd name="connsiteY7" fmla="*/ 2612882 h 2615425"/>
              <a:gd name="connsiteX8" fmla="*/ 2776906 w 3545745"/>
              <a:gd name="connsiteY8" fmla="*/ 2489315 h 2615425"/>
              <a:gd name="connsiteX9" fmla="*/ 2925188 w 3545745"/>
              <a:gd name="connsiteY9" fmla="*/ 2102135 h 2615425"/>
              <a:gd name="connsiteX10" fmla="*/ 3359939 w 3545745"/>
              <a:gd name="connsiteY10" fmla="*/ 2053945 h 2615425"/>
              <a:gd name="connsiteX11" fmla="*/ 3536641 w 3545745"/>
              <a:gd name="connsiteY11" fmla="*/ 1695188 h 2615425"/>
              <a:gd name="connsiteX12" fmla="*/ 3147607 w 3545745"/>
              <a:gd name="connsiteY12" fmla="*/ 1286591 h 2615425"/>
              <a:gd name="connsiteX13" fmla="*/ 2274396 w 3545745"/>
              <a:gd name="connsiteY13" fmla="*/ 479282 h 2615425"/>
              <a:gd name="connsiteX14" fmla="*/ 1467088 w 3545745"/>
              <a:gd name="connsiteY14" fmla="*/ 1488 h 2615425"/>
              <a:gd name="connsiteX15" fmla="*/ 527976 w 3545745"/>
              <a:gd name="connsiteY15" fmla="*/ 627563 h 2615425"/>
              <a:gd name="connsiteX16" fmla="*/ 41943 w 3545745"/>
              <a:gd name="connsiteY16" fmla="*/ 1443109 h 2615425"/>
              <a:gd name="connsiteX17" fmla="*/ 66657 w 3545745"/>
              <a:gd name="connsiteY17" fmla="*/ 1995044 h 2615425"/>
              <a:gd name="connsiteX0" fmla="*/ 66657 w 3543027"/>
              <a:gd name="connsiteY0" fmla="*/ 1995009 h 2615390"/>
              <a:gd name="connsiteX1" fmla="*/ 404408 w 3543027"/>
              <a:gd name="connsiteY1" fmla="*/ 2217431 h 2615390"/>
              <a:gd name="connsiteX2" fmla="*/ 898679 w 3543027"/>
              <a:gd name="connsiteY2" fmla="*/ 2110338 h 2615390"/>
              <a:gd name="connsiteX3" fmla="*/ 1193387 w 3543027"/>
              <a:gd name="connsiteY3" fmla="*/ 1566024 h 2615390"/>
              <a:gd name="connsiteX4" fmla="*/ 1977835 w 3543027"/>
              <a:gd name="connsiteY4" fmla="*/ 1541928 h 2615390"/>
              <a:gd name="connsiteX5" fmla="*/ 2068451 w 3543027"/>
              <a:gd name="connsiteY5" fmla="*/ 1962058 h 2615390"/>
              <a:gd name="connsiteX6" fmla="*/ 1911933 w 3543027"/>
              <a:gd name="connsiteY6" fmla="*/ 2398664 h 2615390"/>
              <a:gd name="connsiteX7" fmla="*/ 2299110 w 3543027"/>
              <a:gd name="connsiteY7" fmla="*/ 2612847 h 2615390"/>
              <a:gd name="connsiteX8" fmla="*/ 2776906 w 3543027"/>
              <a:gd name="connsiteY8" fmla="*/ 2489280 h 2615390"/>
              <a:gd name="connsiteX9" fmla="*/ 2925188 w 3543027"/>
              <a:gd name="connsiteY9" fmla="*/ 2102100 h 2615390"/>
              <a:gd name="connsiteX10" fmla="*/ 3359939 w 3543027"/>
              <a:gd name="connsiteY10" fmla="*/ 2053910 h 2615390"/>
              <a:gd name="connsiteX11" fmla="*/ 3536641 w 3543027"/>
              <a:gd name="connsiteY11" fmla="*/ 1695153 h 2615390"/>
              <a:gd name="connsiteX12" fmla="*/ 3155227 w 3543027"/>
              <a:gd name="connsiteY12" fmla="*/ 1240836 h 2615390"/>
              <a:gd name="connsiteX13" fmla="*/ 2274396 w 3543027"/>
              <a:gd name="connsiteY13" fmla="*/ 479247 h 2615390"/>
              <a:gd name="connsiteX14" fmla="*/ 1467088 w 3543027"/>
              <a:gd name="connsiteY14" fmla="*/ 1453 h 2615390"/>
              <a:gd name="connsiteX15" fmla="*/ 527976 w 3543027"/>
              <a:gd name="connsiteY15" fmla="*/ 627528 h 2615390"/>
              <a:gd name="connsiteX16" fmla="*/ 41943 w 3543027"/>
              <a:gd name="connsiteY16" fmla="*/ 1443074 h 2615390"/>
              <a:gd name="connsiteX17" fmla="*/ 66657 w 3543027"/>
              <a:gd name="connsiteY17" fmla="*/ 1995009 h 2615390"/>
              <a:gd name="connsiteX0" fmla="*/ 66657 w 3545343"/>
              <a:gd name="connsiteY0" fmla="*/ 1995009 h 2615390"/>
              <a:gd name="connsiteX1" fmla="*/ 404408 w 3545343"/>
              <a:gd name="connsiteY1" fmla="*/ 2217431 h 2615390"/>
              <a:gd name="connsiteX2" fmla="*/ 898679 w 3545343"/>
              <a:gd name="connsiteY2" fmla="*/ 2110338 h 2615390"/>
              <a:gd name="connsiteX3" fmla="*/ 1193387 w 3545343"/>
              <a:gd name="connsiteY3" fmla="*/ 1566024 h 2615390"/>
              <a:gd name="connsiteX4" fmla="*/ 1977835 w 3545343"/>
              <a:gd name="connsiteY4" fmla="*/ 1541928 h 2615390"/>
              <a:gd name="connsiteX5" fmla="*/ 2068451 w 3545343"/>
              <a:gd name="connsiteY5" fmla="*/ 1962058 h 2615390"/>
              <a:gd name="connsiteX6" fmla="*/ 1911933 w 3545343"/>
              <a:gd name="connsiteY6" fmla="*/ 2398664 h 2615390"/>
              <a:gd name="connsiteX7" fmla="*/ 2299110 w 3545343"/>
              <a:gd name="connsiteY7" fmla="*/ 2612847 h 2615390"/>
              <a:gd name="connsiteX8" fmla="*/ 2776906 w 3545343"/>
              <a:gd name="connsiteY8" fmla="*/ 2489280 h 2615390"/>
              <a:gd name="connsiteX9" fmla="*/ 2925188 w 3545343"/>
              <a:gd name="connsiteY9" fmla="*/ 2102100 h 2615390"/>
              <a:gd name="connsiteX10" fmla="*/ 3359939 w 3545343"/>
              <a:gd name="connsiteY10" fmla="*/ 2053910 h 2615390"/>
              <a:gd name="connsiteX11" fmla="*/ 3536641 w 3545343"/>
              <a:gd name="connsiteY11" fmla="*/ 1695153 h 2615390"/>
              <a:gd name="connsiteX12" fmla="*/ 3155227 w 3545343"/>
              <a:gd name="connsiteY12" fmla="*/ 1240836 h 2615390"/>
              <a:gd name="connsiteX13" fmla="*/ 2274396 w 3545343"/>
              <a:gd name="connsiteY13" fmla="*/ 479247 h 2615390"/>
              <a:gd name="connsiteX14" fmla="*/ 1467088 w 3545343"/>
              <a:gd name="connsiteY14" fmla="*/ 1453 h 2615390"/>
              <a:gd name="connsiteX15" fmla="*/ 527976 w 3545343"/>
              <a:gd name="connsiteY15" fmla="*/ 627528 h 2615390"/>
              <a:gd name="connsiteX16" fmla="*/ 41943 w 3545343"/>
              <a:gd name="connsiteY16" fmla="*/ 1443074 h 2615390"/>
              <a:gd name="connsiteX17" fmla="*/ 66657 w 3545343"/>
              <a:gd name="connsiteY17" fmla="*/ 1995009 h 2615390"/>
              <a:gd name="connsiteX0" fmla="*/ 66657 w 3547251"/>
              <a:gd name="connsiteY0" fmla="*/ 1995009 h 2615390"/>
              <a:gd name="connsiteX1" fmla="*/ 404408 w 3547251"/>
              <a:gd name="connsiteY1" fmla="*/ 2217431 h 2615390"/>
              <a:gd name="connsiteX2" fmla="*/ 898679 w 3547251"/>
              <a:gd name="connsiteY2" fmla="*/ 2110338 h 2615390"/>
              <a:gd name="connsiteX3" fmla="*/ 1193387 w 3547251"/>
              <a:gd name="connsiteY3" fmla="*/ 1566024 h 2615390"/>
              <a:gd name="connsiteX4" fmla="*/ 1977835 w 3547251"/>
              <a:gd name="connsiteY4" fmla="*/ 1541928 h 2615390"/>
              <a:gd name="connsiteX5" fmla="*/ 2068451 w 3547251"/>
              <a:gd name="connsiteY5" fmla="*/ 1962058 h 2615390"/>
              <a:gd name="connsiteX6" fmla="*/ 1911933 w 3547251"/>
              <a:gd name="connsiteY6" fmla="*/ 2398664 h 2615390"/>
              <a:gd name="connsiteX7" fmla="*/ 2299110 w 3547251"/>
              <a:gd name="connsiteY7" fmla="*/ 2612847 h 2615390"/>
              <a:gd name="connsiteX8" fmla="*/ 2776906 w 3547251"/>
              <a:gd name="connsiteY8" fmla="*/ 2489280 h 2615390"/>
              <a:gd name="connsiteX9" fmla="*/ 2925188 w 3547251"/>
              <a:gd name="connsiteY9" fmla="*/ 2102100 h 2615390"/>
              <a:gd name="connsiteX10" fmla="*/ 3359939 w 3547251"/>
              <a:gd name="connsiteY10" fmla="*/ 2053910 h 2615390"/>
              <a:gd name="connsiteX11" fmla="*/ 3536641 w 3547251"/>
              <a:gd name="connsiteY11" fmla="*/ 1695153 h 2615390"/>
              <a:gd name="connsiteX12" fmla="*/ 3155227 w 3547251"/>
              <a:gd name="connsiteY12" fmla="*/ 1240836 h 2615390"/>
              <a:gd name="connsiteX13" fmla="*/ 2274396 w 3547251"/>
              <a:gd name="connsiteY13" fmla="*/ 479247 h 2615390"/>
              <a:gd name="connsiteX14" fmla="*/ 1467088 w 3547251"/>
              <a:gd name="connsiteY14" fmla="*/ 1453 h 2615390"/>
              <a:gd name="connsiteX15" fmla="*/ 527976 w 3547251"/>
              <a:gd name="connsiteY15" fmla="*/ 627528 h 2615390"/>
              <a:gd name="connsiteX16" fmla="*/ 41943 w 3547251"/>
              <a:gd name="connsiteY16" fmla="*/ 1443074 h 2615390"/>
              <a:gd name="connsiteX17" fmla="*/ 66657 w 3547251"/>
              <a:gd name="connsiteY17" fmla="*/ 1995009 h 2615390"/>
              <a:gd name="connsiteX0" fmla="*/ 66657 w 3545547"/>
              <a:gd name="connsiteY0" fmla="*/ 1995009 h 2615347"/>
              <a:gd name="connsiteX1" fmla="*/ 404408 w 3545547"/>
              <a:gd name="connsiteY1" fmla="*/ 2217431 h 2615347"/>
              <a:gd name="connsiteX2" fmla="*/ 898679 w 3545547"/>
              <a:gd name="connsiteY2" fmla="*/ 2110338 h 2615347"/>
              <a:gd name="connsiteX3" fmla="*/ 1193387 w 3545547"/>
              <a:gd name="connsiteY3" fmla="*/ 1566024 h 2615347"/>
              <a:gd name="connsiteX4" fmla="*/ 1977835 w 3545547"/>
              <a:gd name="connsiteY4" fmla="*/ 1541928 h 2615347"/>
              <a:gd name="connsiteX5" fmla="*/ 2068451 w 3545547"/>
              <a:gd name="connsiteY5" fmla="*/ 1962058 h 2615347"/>
              <a:gd name="connsiteX6" fmla="*/ 1911933 w 3545547"/>
              <a:gd name="connsiteY6" fmla="*/ 2398664 h 2615347"/>
              <a:gd name="connsiteX7" fmla="*/ 2299110 w 3545547"/>
              <a:gd name="connsiteY7" fmla="*/ 2612847 h 2615347"/>
              <a:gd name="connsiteX8" fmla="*/ 2776906 w 3545547"/>
              <a:gd name="connsiteY8" fmla="*/ 2489280 h 2615347"/>
              <a:gd name="connsiteX9" fmla="*/ 2902328 w 3545547"/>
              <a:gd name="connsiteY9" fmla="*/ 2109720 h 2615347"/>
              <a:gd name="connsiteX10" fmla="*/ 3359939 w 3545547"/>
              <a:gd name="connsiteY10" fmla="*/ 2053910 h 2615347"/>
              <a:gd name="connsiteX11" fmla="*/ 3536641 w 3545547"/>
              <a:gd name="connsiteY11" fmla="*/ 1695153 h 2615347"/>
              <a:gd name="connsiteX12" fmla="*/ 3155227 w 3545547"/>
              <a:gd name="connsiteY12" fmla="*/ 1240836 h 2615347"/>
              <a:gd name="connsiteX13" fmla="*/ 2274396 w 3545547"/>
              <a:gd name="connsiteY13" fmla="*/ 479247 h 2615347"/>
              <a:gd name="connsiteX14" fmla="*/ 1467088 w 3545547"/>
              <a:gd name="connsiteY14" fmla="*/ 1453 h 2615347"/>
              <a:gd name="connsiteX15" fmla="*/ 527976 w 3545547"/>
              <a:gd name="connsiteY15" fmla="*/ 627528 h 2615347"/>
              <a:gd name="connsiteX16" fmla="*/ 41943 w 3545547"/>
              <a:gd name="connsiteY16" fmla="*/ 1443074 h 2615347"/>
              <a:gd name="connsiteX17" fmla="*/ 66657 w 3545547"/>
              <a:gd name="connsiteY17" fmla="*/ 1995009 h 2615347"/>
              <a:gd name="connsiteX0" fmla="*/ 66657 w 3545547"/>
              <a:gd name="connsiteY0" fmla="*/ 1995009 h 2607969"/>
              <a:gd name="connsiteX1" fmla="*/ 404408 w 3545547"/>
              <a:gd name="connsiteY1" fmla="*/ 2217431 h 2607969"/>
              <a:gd name="connsiteX2" fmla="*/ 898679 w 3545547"/>
              <a:gd name="connsiteY2" fmla="*/ 2110338 h 2607969"/>
              <a:gd name="connsiteX3" fmla="*/ 1193387 w 3545547"/>
              <a:gd name="connsiteY3" fmla="*/ 1566024 h 2607969"/>
              <a:gd name="connsiteX4" fmla="*/ 1977835 w 3545547"/>
              <a:gd name="connsiteY4" fmla="*/ 1541928 h 2607969"/>
              <a:gd name="connsiteX5" fmla="*/ 2068451 w 3545547"/>
              <a:gd name="connsiteY5" fmla="*/ 1962058 h 2607969"/>
              <a:gd name="connsiteX6" fmla="*/ 1911933 w 3545547"/>
              <a:gd name="connsiteY6" fmla="*/ 2398664 h 2607969"/>
              <a:gd name="connsiteX7" fmla="*/ 2337210 w 3545547"/>
              <a:gd name="connsiteY7" fmla="*/ 2605227 h 2607969"/>
              <a:gd name="connsiteX8" fmla="*/ 2776906 w 3545547"/>
              <a:gd name="connsiteY8" fmla="*/ 2489280 h 2607969"/>
              <a:gd name="connsiteX9" fmla="*/ 2902328 w 3545547"/>
              <a:gd name="connsiteY9" fmla="*/ 2109720 h 2607969"/>
              <a:gd name="connsiteX10" fmla="*/ 3359939 w 3545547"/>
              <a:gd name="connsiteY10" fmla="*/ 2053910 h 2607969"/>
              <a:gd name="connsiteX11" fmla="*/ 3536641 w 3545547"/>
              <a:gd name="connsiteY11" fmla="*/ 1695153 h 2607969"/>
              <a:gd name="connsiteX12" fmla="*/ 3155227 w 3545547"/>
              <a:gd name="connsiteY12" fmla="*/ 1240836 h 2607969"/>
              <a:gd name="connsiteX13" fmla="*/ 2274396 w 3545547"/>
              <a:gd name="connsiteY13" fmla="*/ 479247 h 2607969"/>
              <a:gd name="connsiteX14" fmla="*/ 1467088 w 3545547"/>
              <a:gd name="connsiteY14" fmla="*/ 1453 h 2607969"/>
              <a:gd name="connsiteX15" fmla="*/ 527976 w 3545547"/>
              <a:gd name="connsiteY15" fmla="*/ 627528 h 2607969"/>
              <a:gd name="connsiteX16" fmla="*/ 41943 w 3545547"/>
              <a:gd name="connsiteY16" fmla="*/ 1443074 h 2607969"/>
              <a:gd name="connsiteX17" fmla="*/ 66657 w 3545547"/>
              <a:gd name="connsiteY17" fmla="*/ 1995009 h 260796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5009 h 2606099"/>
              <a:gd name="connsiteX1" fmla="*/ 404408 w 3545547"/>
              <a:gd name="connsiteY1" fmla="*/ 2217431 h 2606099"/>
              <a:gd name="connsiteX2" fmla="*/ 898679 w 3545547"/>
              <a:gd name="connsiteY2" fmla="*/ 2110338 h 2606099"/>
              <a:gd name="connsiteX3" fmla="*/ 1193387 w 3545547"/>
              <a:gd name="connsiteY3" fmla="*/ 1566024 h 2606099"/>
              <a:gd name="connsiteX4" fmla="*/ 1977835 w 3545547"/>
              <a:gd name="connsiteY4" fmla="*/ 1541928 h 2606099"/>
              <a:gd name="connsiteX5" fmla="*/ 2068451 w 3545547"/>
              <a:gd name="connsiteY5" fmla="*/ 1962058 h 2606099"/>
              <a:gd name="connsiteX6" fmla="*/ 1911933 w 3545547"/>
              <a:gd name="connsiteY6" fmla="*/ 2398664 h 2606099"/>
              <a:gd name="connsiteX7" fmla="*/ 2337210 w 3545547"/>
              <a:gd name="connsiteY7" fmla="*/ 2605227 h 2606099"/>
              <a:gd name="connsiteX8" fmla="*/ 2776906 w 3545547"/>
              <a:gd name="connsiteY8" fmla="*/ 2489280 h 2606099"/>
              <a:gd name="connsiteX9" fmla="*/ 2902328 w 3545547"/>
              <a:gd name="connsiteY9" fmla="*/ 2109720 h 2606099"/>
              <a:gd name="connsiteX10" fmla="*/ 3359939 w 3545547"/>
              <a:gd name="connsiteY10" fmla="*/ 2053910 h 2606099"/>
              <a:gd name="connsiteX11" fmla="*/ 3536641 w 3545547"/>
              <a:gd name="connsiteY11" fmla="*/ 1695153 h 2606099"/>
              <a:gd name="connsiteX12" fmla="*/ 3155227 w 3545547"/>
              <a:gd name="connsiteY12" fmla="*/ 1240836 h 2606099"/>
              <a:gd name="connsiteX13" fmla="*/ 2274396 w 3545547"/>
              <a:gd name="connsiteY13" fmla="*/ 479247 h 2606099"/>
              <a:gd name="connsiteX14" fmla="*/ 1467088 w 3545547"/>
              <a:gd name="connsiteY14" fmla="*/ 1453 h 2606099"/>
              <a:gd name="connsiteX15" fmla="*/ 527976 w 3545547"/>
              <a:gd name="connsiteY15" fmla="*/ 627528 h 2606099"/>
              <a:gd name="connsiteX16" fmla="*/ 41943 w 3545547"/>
              <a:gd name="connsiteY16" fmla="*/ 1443074 h 2606099"/>
              <a:gd name="connsiteX17" fmla="*/ 66657 w 3545547"/>
              <a:gd name="connsiteY17" fmla="*/ 1995009 h 2606099"/>
              <a:gd name="connsiteX0" fmla="*/ 66657 w 3545547"/>
              <a:gd name="connsiteY0" fmla="*/ 1994944 h 2606034"/>
              <a:gd name="connsiteX1" fmla="*/ 404408 w 3545547"/>
              <a:gd name="connsiteY1" fmla="*/ 2217366 h 2606034"/>
              <a:gd name="connsiteX2" fmla="*/ 898679 w 3545547"/>
              <a:gd name="connsiteY2" fmla="*/ 2110273 h 2606034"/>
              <a:gd name="connsiteX3" fmla="*/ 1193387 w 3545547"/>
              <a:gd name="connsiteY3" fmla="*/ 1565959 h 2606034"/>
              <a:gd name="connsiteX4" fmla="*/ 1977835 w 3545547"/>
              <a:gd name="connsiteY4" fmla="*/ 1541863 h 2606034"/>
              <a:gd name="connsiteX5" fmla="*/ 2068451 w 3545547"/>
              <a:gd name="connsiteY5" fmla="*/ 1961993 h 2606034"/>
              <a:gd name="connsiteX6" fmla="*/ 1911933 w 3545547"/>
              <a:gd name="connsiteY6" fmla="*/ 2398599 h 2606034"/>
              <a:gd name="connsiteX7" fmla="*/ 2337210 w 3545547"/>
              <a:gd name="connsiteY7" fmla="*/ 2605162 h 2606034"/>
              <a:gd name="connsiteX8" fmla="*/ 2776906 w 3545547"/>
              <a:gd name="connsiteY8" fmla="*/ 2489215 h 2606034"/>
              <a:gd name="connsiteX9" fmla="*/ 2902328 w 3545547"/>
              <a:gd name="connsiteY9" fmla="*/ 2109655 h 2606034"/>
              <a:gd name="connsiteX10" fmla="*/ 3359939 w 3545547"/>
              <a:gd name="connsiteY10" fmla="*/ 2053845 h 2606034"/>
              <a:gd name="connsiteX11" fmla="*/ 3536641 w 3545547"/>
              <a:gd name="connsiteY11" fmla="*/ 1695088 h 2606034"/>
              <a:gd name="connsiteX12" fmla="*/ 3155227 w 3545547"/>
              <a:gd name="connsiteY12" fmla="*/ 1240771 h 2606034"/>
              <a:gd name="connsiteX13" fmla="*/ 2274396 w 3545547"/>
              <a:gd name="connsiteY13" fmla="*/ 479182 h 2606034"/>
              <a:gd name="connsiteX14" fmla="*/ 1467088 w 3545547"/>
              <a:gd name="connsiteY14" fmla="*/ 1388 h 2606034"/>
              <a:gd name="connsiteX15" fmla="*/ 527976 w 3545547"/>
              <a:gd name="connsiteY15" fmla="*/ 627463 h 2606034"/>
              <a:gd name="connsiteX16" fmla="*/ 41943 w 3545547"/>
              <a:gd name="connsiteY16" fmla="*/ 1443009 h 2606034"/>
              <a:gd name="connsiteX17" fmla="*/ 66657 w 3545547"/>
              <a:gd name="connsiteY17" fmla="*/ 1994944 h 26060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06134"/>
              <a:gd name="connsiteX1" fmla="*/ 404408 w 3545547"/>
              <a:gd name="connsiteY1" fmla="*/ 2217466 h 2606134"/>
              <a:gd name="connsiteX2" fmla="*/ 898679 w 3545547"/>
              <a:gd name="connsiteY2" fmla="*/ 2110373 h 2606134"/>
              <a:gd name="connsiteX3" fmla="*/ 1193387 w 3545547"/>
              <a:gd name="connsiteY3" fmla="*/ 1566059 h 2606134"/>
              <a:gd name="connsiteX4" fmla="*/ 1977835 w 3545547"/>
              <a:gd name="connsiteY4" fmla="*/ 1541963 h 2606134"/>
              <a:gd name="connsiteX5" fmla="*/ 2068451 w 3545547"/>
              <a:gd name="connsiteY5" fmla="*/ 1962093 h 2606134"/>
              <a:gd name="connsiteX6" fmla="*/ 1911933 w 3545547"/>
              <a:gd name="connsiteY6" fmla="*/ 2398699 h 2606134"/>
              <a:gd name="connsiteX7" fmla="*/ 2337210 w 3545547"/>
              <a:gd name="connsiteY7" fmla="*/ 2605262 h 2606134"/>
              <a:gd name="connsiteX8" fmla="*/ 2776906 w 3545547"/>
              <a:gd name="connsiteY8" fmla="*/ 2489315 h 2606134"/>
              <a:gd name="connsiteX9" fmla="*/ 2902328 w 3545547"/>
              <a:gd name="connsiteY9" fmla="*/ 2109755 h 2606134"/>
              <a:gd name="connsiteX10" fmla="*/ 3359939 w 3545547"/>
              <a:gd name="connsiteY10" fmla="*/ 2053945 h 2606134"/>
              <a:gd name="connsiteX11" fmla="*/ 3536641 w 3545547"/>
              <a:gd name="connsiteY11" fmla="*/ 1695188 h 2606134"/>
              <a:gd name="connsiteX12" fmla="*/ 3155227 w 3545547"/>
              <a:gd name="connsiteY12" fmla="*/ 1240871 h 2606134"/>
              <a:gd name="connsiteX13" fmla="*/ 2274396 w 3545547"/>
              <a:gd name="connsiteY13" fmla="*/ 479282 h 2606134"/>
              <a:gd name="connsiteX14" fmla="*/ 1467088 w 3545547"/>
              <a:gd name="connsiteY14" fmla="*/ 1488 h 2606134"/>
              <a:gd name="connsiteX15" fmla="*/ 527976 w 3545547"/>
              <a:gd name="connsiteY15" fmla="*/ 627563 h 2606134"/>
              <a:gd name="connsiteX16" fmla="*/ 41943 w 3545547"/>
              <a:gd name="connsiteY16" fmla="*/ 1443109 h 2606134"/>
              <a:gd name="connsiteX17" fmla="*/ 66657 w 3545547"/>
              <a:gd name="connsiteY17" fmla="*/ 1995044 h 2606134"/>
              <a:gd name="connsiteX0" fmla="*/ 66657 w 3545547"/>
              <a:gd name="connsiteY0" fmla="*/ 1995044 h 2610777"/>
              <a:gd name="connsiteX1" fmla="*/ 404408 w 3545547"/>
              <a:gd name="connsiteY1" fmla="*/ 2217466 h 2610777"/>
              <a:gd name="connsiteX2" fmla="*/ 898679 w 3545547"/>
              <a:gd name="connsiteY2" fmla="*/ 2110373 h 2610777"/>
              <a:gd name="connsiteX3" fmla="*/ 1193387 w 3545547"/>
              <a:gd name="connsiteY3" fmla="*/ 1566059 h 2610777"/>
              <a:gd name="connsiteX4" fmla="*/ 1977835 w 3545547"/>
              <a:gd name="connsiteY4" fmla="*/ 1541963 h 2610777"/>
              <a:gd name="connsiteX5" fmla="*/ 2068451 w 3545547"/>
              <a:gd name="connsiteY5" fmla="*/ 1962093 h 2610777"/>
              <a:gd name="connsiteX6" fmla="*/ 1911933 w 3545547"/>
              <a:gd name="connsiteY6" fmla="*/ 2398699 h 2610777"/>
              <a:gd name="connsiteX7" fmla="*/ 2337210 w 3545547"/>
              <a:gd name="connsiteY7" fmla="*/ 2605262 h 2610777"/>
              <a:gd name="connsiteX8" fmla="*/ 2807386 w 3545547"/>
              <a:gd name="connsiteY8" fmla="*/ 2512175 h 2610777"/>
              <a:gd name="connsiteX9" fmla="*/ 2902328 w 3545547"/>
              <a:gd name="connsiteY9" fmla="*/ 2109755 h 2610777"/>
              <a:gd name="connsiteX10" fmla="*/ 3359939 w 3545547"/>
              <a:gd name="connsiteY10" fmla="*/ 2053945 h 2610777"/>
              <a:gd name="connsiteX11" fmla="*/ 3536641 w 3545547"/>
              <a:gd name="connsiteY11" fmla="*/ 1695188 h 2610777"/>
              <a:gd name="connsiteX12" fmla="*/ 3155227 w 3545547"/>
              <a:gd name="connsiteY12" fmla="*/ 1240871 h 2610777"/>
              <a:gd name="connsiteX13" fmla="*/ 2274396 w 3545547"/>
              <a:gd name="connsiteY13" fmla="*/ 479282 h 2610777"/>
              <a:gd name="connsiteX14" fmla="*/ 1467088 w 3545547"/>
              <a:gd name="connsiteY14" fmla="*/ 1488 h 2610777"/>
              <a:gd name="connsiteX15" fmla="*/ 527976 w 3545547"/>
              <a:gd name="connsiteY15" fmla="*/ 627563 h 2610777"/>
              <a:gd name="connsiteX16" fmla="*/ 41943 w 3545547"/>
              <a:gd name="connsiteY16" fmla="*/ 1443109 h 2610777"/>
              <a:gd name="connsiteX17" fmla="*/ 66657 w 3545547"/>
              <a:gd name="connsiteY17" fmla="*/ 1995044 h 2610777"/>
              <a:gd name="connsiteX0" fmla="*/ 66657 w 3545547"/>
              <a:gd name="connsiteY0" fmla="*/ 1995044 h 2626560"/>
              <a:gd name="connsiteX1" fmla="*/ 404408 w 3545547"/>
              <a:gd name="connsiteY1" fmla="*/ 2217466 h 2626560"/>
              <a:gd name="connsiteX2" fmla="*/ 898679 w 3545547"/>
              <a:gd name="connsiteY2" fmla="*/ 2110373 h 2626560"/>
              <a:gd name="connsiteX3" fmla="*/ 1193387 w 3545547"/>
              <a:gd name="connsiteY3" fmla="*/ 1566059 h 2626560"/>
              <a:gd name="connsiteX4" fmla="*/ 1977835 w 3545547"/>
              <a:gd name="connsiteY4" fmla="*/ 1541963 h 2626560"/>
              <a:gd name="connsiteX5" fmla="*/ 2068451 w 3545547"/>
              <a:gd name="connsiteY5" fmla="*/ 1962093 h 2626560"/>
              <a:gd name="connsiteX6" fmla="*/ 1911933 w 3545547"/>
              <a:gd name="connsiteY6" fmla="*/ 2398699 h 2626560"/>
              <a:gd name="connsiteX7" fmla="*/ 2337210 w 3545547"/>
              <a:gd name="connsiteY7" fmla="*/ 2605262 h 2626560"/>
              <a:gd name="connsiteX8" fmla="*/ 2807386 w 3545547"/>
              <a:gd name="connsiteY8" fmla="*/ 2512175 h 2626560"/>
              <a:gd name="connsiteX9" fmla="*/ 2902328 w 3545547"/>
              <a:gd name="connsiteY9" fmla="*/ 2109755 h 2626560"/>
              <a:gd name="connsiteX10" fmla="*/ 3359939 w 3545547"/>
              <a:gd name="connsiteY10" fmla="*/ 2053945 h 2626560"/>
              <a:gd name="connsiteX11" fmla="*/ 3536641 w 3545547"/>
              <a:gd name="connsiteY11" fmla="*/ 1695188 h 2626560"/>
              <a:gd name="connsiteX12" fmla="*/ 3155227 w 3545547"/>
              <a:gd name="connsiteY12" fmla="*/ 1240871 h 2626560"/>
              <a:gd name="connsiteX13" fmla="*/ 2274396 w 3545547"/>
              <a:gd name="connsiteY13" fmla="*/ 479282 h 2626560"/>
              <a:gd name="connsiteX14" fmla="*/ 1467088 w 3545547"/>
              <a:gd name="connsiteY14" fmla="*/ 1488 h 2626560"/>
              <a:gd name="connsiteX15" fmla="*/ 527976 w 3545547"/>
              <a:gd name="connsiteY15" fmla="*/ 627563 h 2626560"/>
              <a:gd name="connsiteX16" fmla="*/ 41943 w 3545547"/>
              <a:gd name="connsiteY16" fmla="*/ 1443109 h 2626560"/>
              <a:gd name="connsiteX17" fmla="*/ 66657 w 3545547"/>
              <a:gd name="connsiteY17" fmla="*/ 1995044 h 2626560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0738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79214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1269"/>
              <a:gd name="connsiteX1" fmla="*/ 404408 w 3545834"/>
              <a:gd name="connsiteY1" fmla="*/ 2217466 h 2611269"/>
              <a:gd name="connsiteX2" fmla="*/ 898679 w 3545834"/>
              <a:gd name="connsiteY2" fmla="*/ 2110373 h 2611269"/>
              <a:gd name="connsiteX3" fmla="*/ 1193387 w 3545834"/>
              <a:gd name="connsiteY3" fmla="*/ 1566059 h 2611269"/>
              <a:gd name="connsiteX4" fmla="*/ 1977835 w 3545834"/>
              <a:gd name="connsiteY4" fmla="*/ 1541963 h 2611269"/>
              <a:gd name="connsiteX5" fmla="*/ 2068451 w 3545834"/>
              <a:gd name="connsiteY5" fmla="*/ 1962093 h 2611269"/>
              <a:gd name="connsiteX6" fmla="*/ 1911933 w 3545834"/>
              <a:gd name="connsiteY6" fmla="*/ 2398699 h 2611269"/>
              <a:gd name="connsiteX7" fmla="*/ 2337210 w 3545834"/>
              <a:gd name="connsiteY7" fmla="*/ 2605262 h 2611269"/>
              <a:gd name="connsiteX8" fmla="*/ 2822626 w 3545834"/>
              <a:gd name="connsiteY8" fmla="*/ 2512175 h 2611269"/>
              <a:gd name="connsiteX9" fmla="*/ 2871848 w 3545834"/>
              <a:gd name="connsiteY9" fmla="*/ 2079275 h 2611269"/>
              <a:gd name="connsiteX10" fmla="*/ 3359939 w 3545834"/>
              <a:gd name="connsiteY10" fmla="*/ 2053945 h 2611269"/>
              <a:gd name="connsiteX11" fmla="*/ 3536641 w 3545834"/>
              <a:gd name="connsiteY11" fmla="*/ 1695188 h 2611269"/>
              <a:gd name="connsiteX12" fmla="*/ 3155227 w 3545834"/>
              <a:gd name="connsiteY12" fmla="*/ 1240871 h 2611269"/>
              <a:gd name="connsiteX13" fmla="*/ 2274396 w 3545834"/>
              <a:gd name="connsiteY13" fmla="*/ 479282 h 2611269"/>
              <a:gd name="connsiteX14" fmla="*/ 1467088 w 3545834"/>
              <a:gd name="connsiteY14" fmla="*/ 1488 h 2611269"/>
              <a:gd name="connsiteX15" fmla="*/ 527976 w 3545834"/>
              <a:gd name="connsiteY15" fmla="*/ 627563 h 2611269"/>
              <a:gd name="connsiteX16" fmla="*/ 41943 w 3545834"/>
              <a:gd name="connsiteY16" fmla="*/ 1443109 h 2611269"/>
              <a:gd name="connsiteX17" fmla="*/ 66657 w 3545834"/>
              <a:gd name="connsiteY17" fmla="*/ 1995044 h 2611269"/>
              <a:gd name="connsiteX0" fmla="*/ 66657 w 3545834"/>
              <a:gd name="connsiteY0" fmla="*/ 1995044 h 2612762"/>
              <a:gd name="connsiteX1" fmla="*/ 404408 w 3545834"/>
              <a:gd name="connsiteY1" fmla="*/ 2217466 h 2612762"/>
              <a:gd name="connsiteX2" fmla="*/ 898679 w 3545834"/>
              <a:gd name="connsiteY2" fmla="*/ 2110373 h 2612762"/>
              <a:gd name="connsiteX3" fmla="*/ 1193387 w 3545834"/>
              <a:gd name="connsiteY3" fmla="*/ 1566059 h 2612762"/>
              <a:gd name="connsiteX4" fmla="*/ 1977835 w 3545834"/>
              <a:gd name="connsiteY4" fmla="*/ 1541963 h 2612762"/>
              <a:gd name="connsiteX5" fmla="*/ 2068451 w 3545834"/>
              <a:gd name="connsiteY5" fmla="*/ 1962093 h 2612762"/>
              <a:gd name="connsiteX6" fmla="*/ 1911933 w 3545834"/>
              <a:gd name="connsiteY6" fmla="*/ 2398699 h 2612762"/>
              <a:gd name="connsiteX7" fmla="*/ 2337210 w 3545834"/>
              <a:gd name="connsiteY7" fmla="*/ 2605262 h 2612762"/>
              <a:gd name="connsiteX8" fmla="*/ 2792146 w 3545834"/>
              <a:gd name="connsiteY8" fmla="*/ 2519795 h 2612762"/>
              <a:gd name="connsiteX9" fmla="*/ 2871848 w 3545834"/>
              <a:gd name="connsiteY9" fmla="*/ 2079275 h 2612762"/>
              <a:gd name="connsiteX10" fmla="*/ 3359939 w 3545834"/>
              <a:gd name="connsiteY10" fmla="*/ 2053945 h 2612762"/>
              <a:gd name="connsiteX11" fmla="*/ 3536641 w 3545834"/>
              <a:gd name="connsiteY11" fmla="*/ 1695188 h 2612762"/>
              <a:gd name="connsiteX12" fmla="*/ 3155227 w 3545834"/>
              <a:gd name="connsiteY12" fmla="*/ 1240871 h 2612762"/>
              <a:gd name="connsiteX13" fmla="*/ 2274396 w 3545834"/>
              <a:gd name="connsiteY13" fmla="*/ 479282 h 2612762"/>
              <a:gd name="connsiteX14" fmla="*/ 1467088 w 3545834"/>
              <a:gd name="connsiteY14" fmla="*/ 1488 h 2612762"/>
              <a:gd name="connsiteX15" fmla="*/ 527976 w 3545834"/>
              <a:gd name="connsiteY15" fmla="*/ 627563 h 2612762"/>
              <a:gd name="connsiteX16" fmla="*/ 41943 w 3545834"/>
              <a:gd name="connsiteY16" fmla="*/ 1443109 h 2612762"/>
              <a:gd name="connsiteX17" fmla="*/ 66657 w 3545834"/>
              <a:gd name="connsiteY17" fmla="*/ 1995044 h 2612762"/>
              <a:gd name="connsiteX0" fmla="*/ 66657 w 3545834"/>
              <a:gd name="connsiteY0" fmla="*/ 1995044 h 2615155"/>
              <a:gd name="connsiteX1" fmla="*/ 404408 w 3545834"/>
              <a:gd name="connsiteY1" fmla="*/ 2217466 h 2615155"/>
              <a:gd name="connsiteX2" fmla="*/ 898679 w 3545834"/>
              <a:gd name="connsiteY2" fmla="*/ 2110373 h 2615155"/>
              <a:gd name="connsiteX3" fmla="*/ 1193387 w 3545834"/>
              <a:gd name="connsiteY3" fmla="*/ 1566059 h 2615155"/>
              <a:gd name="connsiteX4" fmla="*/ 1977835 w 3545834"/>
              <a:gd name="connsiteY4" fmla="*/ 1541963 h 2615155"/>
              <a:gd name="connsiteX5" fmla="*/ 2068451 w 3545834"/>
              <a:gd name="connsiteY5" fmla="*/ 1962093 h 2615155"/>
              <a:gd name="connsiteX6" fmla="*/ 1911933 w 3545834"/>
              <a:gd name="connsiteY6" fmla="*/ 2398699 h 2615155"/>
              <a:gd name="connsiteX7" fmla="*/ 2337210 w 3545834"/>
              <a:gd name="connsiteY7" fmla="*/ 2605262 h 2615155"/>
              <a:gd name="connsiteX8" fmla="*/ 2792146 w 3545834"/>
              <a:gd name="connsiteY8" fmla="*/ 2519795 h 2615155"/>
              <a:gd name="connsiteX9" fmla="*/ 2871848 w 3545834"/>
              <a:gd name="connsiteY9" fmla="*/ 2079275 h 2615155"/>
              <a:gd name="connsiteX10" fmla="*/ 3359939 w 3545834"/>
              <a:gd name="connsiteY10" fmla="*/ 2053945 h 2615155"/>
              <a:gd name="connsiteX11" fmla="*/ 3536641 w 3545834"/>
              <a:gd name="connsiteY11" fmla="*/ 1695188 h 2615155"/>
              <a:gd name="connsiteX12" fmla="*/ 3155227 w 3545834"/>
              <a:gd name="connsiteY12" fmla="*/ 1240871 h 2615155"/>
              <a:gd name="connsiteX13" fmla="*/ 2274396 w 3545834"/>
              <a:gd name="connsiteY13" fmla="*/ 479282 h 2615155"/>
              <a:gd name="connsiteX14" fmla="*/ 1467088 w 3545834"/>
              <a:gd name="connsiteY14" fmla="*/ 1488 h 2615155"/>
              <a:gd name="connsiteX15" fmla="*/ 527976 w 3545834"/>
              <a:gd name="connsiteY15" fmla="*/ 627563 h 2615155"/>
              <a:gd name="connsiteX16" fmla="*/ 41943 w 3545834"/>
              <a:gd name="connsiteY16" fmla="*/ 1443109 h 2615155"/>
              <a:gd name="connsiteX17" fmla="*/ 66657 w 3545834"/>
              <a:gd name="connsiteY17" fmla="*/ 1995044 h 2615155"/>
              <a:gd name="connsiteX0" fmla="*/ 66657 w 3545834"/>
              <a:gd name="connsiteY0" fmla="*/ 1994870 h 2614981"/>
              <a:gd name="connsiteX1" fmla="*/ 404408 w 3545834"/>
              <a:gd name="connsiteY1" fmla="*/ 2217292 h 2614981"/>
              <a:gd name="connsiteX2" fmla="*/ 898679 w 3545834"/>
              <a:gd name="connsiteY2" fmla="*/ 2110199 h 2614981"/>
              <a:gd name="connsiteX3" fmla="*/ 1193387 w 3545834"/>
              <a:gd name="connsiteY3" fmla="*/ 1565885 h 2614981"/>
              <a:gd name="connsiteX4" fmla="*/ 1977835 w 3545834"/>
              <a:gd name="connsiteY4" fmla="*/ 1541789 h 2614981"/>
              <a:gd name="connsiteX5" fmla="*/ 2068451 w 3545834"/>
              <a:gd name="connsiteY5" fmla="*/ 1961919 h 2614981"/>
              <a:gd name="connsiteX6" fmla="*/ 1911933 w 3545834"/>
              <a:gd name="connsiteY6" fmla="*/ 2398525 h 2614981"/>
              <a:gd name="connsiteX7" fmla="*/ 2337210 w 3545834"/>
              <a:gd name="connsiteY7" fmla="*/ 2605088 h 2614981"/>
              <a:gd name="connsiteX8" fmla="*/ 2792146 w 3545834"/>
              <a:gd name="connsiteY8" fmla="*/ 2519621 h 2614981"/>
              <a:gd name="connsiteX9" fmla="*/ 2871848 w 3545834"/>
              <a:gd name="connsiteY9" fmla="*/ 2079101 h 2614981"/>
              <a:gd name="connsiteX10" fmla="*/ 3359939 w 3545834"/>
              <a:gd name="connsiteY10" fmla="*/ 2053771 h 2614981"/>
              <a:gd name="connsiteX11" fmla="*/ 3536641 w 3545834"/>
              <a:gd name="connsiteY11" fmla="*/ 1695014 h 2614981"/>
              <a:gd name="connsiteX12" fmla="*/ 3155227 w 3545834"/>
              <a:gd name="connsiteY12" fmla="*/ 1240697 h 2614981"/>
              <a:gd name="connsiteX13" fmla="*/ 2243400 w 3545834"/>
              <a:gd name="connsiteY13" fmla="*/ 486857 h 2614981"/>
              <a:gd name="connsiteX14" fmla="*/ 1467088 w 3545834"/>
              <a:gd name="connsiteY14" fmla="*/ 1314 h 2614981"/>
              <a:gd name="connsiteX15" fmla="*/ 527976 w 3545834"/>
              <a:gd name="connsiteY15" fmla="*/ 627389 h 2614981"/>
              <a:gd name="connsiteX16" fmla="*/ 41943 w 3545834"/>
              <a:gd name="connsiteY16" fmla="*/ 1442935 h 2614981"/>
              <a:gd name="connsiteX17" fmla="*/ 66657 w 3545834"/>
              <a:gd name="connsiteY17" fmla="*/ 1994870 h 2614981"/>
              <a:gd name="connsiteX0" fmla="*/ 66657 w 3545834"/>
              <a:gd name="connsiteY0" fmla="*/ 1994728 h 2614839"/>
              <a:gd name="connsiteX1" fmla="*/ 404408 w 3545834"/>
              <a:gd name="connsiteY1" fmla="*/ 2217150 h 2614839"/>
              <a:gd name="connsiteX2" fmla="*/ 898679 w 3545834"/>
              <a:gd name="connsiteY2" fmla="*/ 2110057 h 2614839"/>
              <a:gd name="connsiteX3" fmla="*/ 1193387 w 3545834"/>
              <a:gd name="connsiteY3" fmla="*/ 1565743 h 2614839"/>
              <a:gd name="connsiteX4" fmla="*/ 1977835 w 3545834"/>
              <a:gd name="connsiteY4" fmla="*/ 1541647 h 2614839"/>
              <a:gd name="connsiteX5" fmla="*/ 2068451 w 3545834"/>
              <a:gd name="connsiteY5" fmla="*/ 1961777 h 2614839"/>
              <a:gd name="connsiteX6" fmla="*/ 1911933 w 3545834"/>
              <a:gd name="connsiteY6" fmla="*/ 2398383 h 2614839"/>
              <a:gd name="connsiteX7" fmla="*/ 2337210 w 3545834"/>
              <a:gd name="connsiteY7" fmla="*/ 2604946 h 2614839"/>
              <a:gd name="connsiteX8" fmla="*/ 2792146 w 3545834"/>
              <a:gd name="connsiteY8" fmla="*/ 2519479 h 2614839"/>
              <a:gd name="connsiteX9" fmla="*/ 2871848 w 3545834"/>
              <a:gd name="connsiteY9" fmla="*/ 2078959 h 2614839"/>
              <a:gd name="connsiteX10" fmla="*/ 3359939 w 3545834"/>
              <a:gd name="connsiteY10" fmla="*/ 2053629 h 2614839"/>
              <a:gd name="connsiteX11" fmla="*/ 3536641 w 3545834"/>
              <a:gd name="connsiteY11" fmla="*/ 1694872 h 2614839"/>
              <a:gd name="connsiteX12" fmla="*/ 3155227 w 3545834"/>
              <a:gd name="connsiteY12" fmla="*/ 1240555 h 2614839"/>
              <a:gd name="connsiteX13" fmla="*/ 2243400 w 3545834"/>
              <a:gd name="connsiteY13" fmla="*/ 486715 h 2614839"/>
              <a:gd name="connsiteX14" fmla="*/ 1467088 w 3545834"/>
              <a:gd name="connsiteY14" fmla="*/ 1172 h 2614839"/>
              <a:gd name="connsiteX15" fmla="*/ 527976 w 3545834"/>
              <a:gd name="connsiteY15" fmla="*/ 627247 h 2614839"/>
              <a:gd name="connsiteX16" fmla="*/ 41943 w 3545834"/>
              <a:gd name="connsiteY16" fmla="*/ 1442793 h 2614839"/>
              <a:gd name="connsiteX17" fmla="*/ 66657 w 3545834"/>
              <a:gd name="connsiteY17" fmla="*/ 1994728 h 2614839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2562 h 2622673"/>
              <a:gd name="connsiteX1" fmla="*/ 404408 w 3545834"/>
              <a:gd name="connsiteY1" fmla="*/ 2224984 h 2622673"/>
              <a:gd name="connsiteX2" fmla="*/ 898679 w 3545834"/>
              <a:gd name="connsiteY2" fmla="*/ 2117891 h 2622673"/>
              <a:gd name="connsiteX3" fmla="*/ 1193387 w 3545834"/>
              <a:gd name="connsiteY3" fmla="*/ 1573577 h 2622673"/>
              <a:gd name="connsiteX4" fmla="*/ 1977835 w 3545834"/>
              <a:gd name="connsiteY4" fmla="*/ 1549481 h 2622673"/>
              <a:gd name="connsiteX5" fmla="*/ 2068451 w 3545834"/>
              <a:gd name="connsiteY5" fmla="*/ 1969611 h 2622673"/>
              <a:gd name="connsiteX6" fmla="*/ 1911933 w 3545834"/>
              <a:gd name="connsiteY6" fmla="*/ 2406217 h 2622673"/>
              <a:gd name="connsiteX7" fmla="*/ 2337210 w 3545834"/>
              <a:gd name="connsiteY7" fmla="*/ 2612780 h 2622673"/>
              <a:gd name="connsiteX8" fmla="*/ 2792146 w 3545834"/>
              <a:gd name="connsiteY8" fmla="*/ 2527313 h 2622673"/>
              <a:gd name="connsiteX9" fmla="*/ 2871848 w 3545834"/>
              <a:gd name="connsiteY9" fmla="*/ 2086793 h 2622673"/>
              <a:gd name="connsiteX10" fmla="*/ 3359939 w 3545834"/>
              <a:gd name="connsiteY10" fmla="*/ 2061463 h 2622673"/>
              <a:gd name="connsiteX11" fmla="*/ 3536641 w 3545834"/>
              <a:gd name="connsiteY11" fmla="*/ 1702706 h 2622673"/>
              <a:gd name="connsiteX12" fmla="*/ 3155227 w 3545834"/>
              <a:gd name="connsiteY12" fmla="*/ 1248389 h 2622673"/>
              <a:gd name="connsiteX13" fmla="*/ 2243400 w 3545834"/>
              <a:gd name="connsiteY13" fmla="*/ 494549 h 2622673"/>
              <a:gd name="connsiteX14" fmla="*/ 1498084 w 3545834"/>
              <a:gd name="connsiteY14" fmla="*/ 1257 h 2622673"/>
              <a:gd name="connsiteX15" fmla="*/ 527976 w 3545834"/>
              <a:gd name="connsiteY15" fmla="*/ 635081 h 2622673"/>
              <a:gd name="connsiteX16" fmla="*/ 41943 w 3545834"/>
              <a:gd name="connsiteY16" fmla="*/ 1450627 h 2622673"/>
              <a:gd name="connsiteX17" fmla="*/ 66657 w 3545834"/>
              <a:gd name="connsiteY17" fmla="*/ 2002562 h 2622673"/>
              <a:gd name="connsiteX0" fmla="*/ 66657 w 3545834"/>
              <a:gd name="connsiteY0" fmla="*/ 2001463 h 2621574"/>
              <a:gd name="connsiteX1" fmla="*/ 404408 w 3545834"/>
              <a:gd name="connsiteY1" fmla="*/ 2223885 h 2621574"/>
              <a:gd name="connsiteX2" fmla="*/ 898679 w 3545834"/>
              <a:gd name="connsiteY2" fmla="*/ 2116792 h 2621574"/>
              <a:gd name="connsiteX3" fmla="*/ 1193387 w 3545834"/>
              <a:gd name="connsiteY3" fmla="*/ 1572478 h 2621574"/>
              <a:gd name="connsiteX4" fmla="*/ 1977835 w 3545834"/>
              <a:gd name="connsiteY4" fmla="*/ 1548382 h 2621574"/>
              <a:gd name="connsiteX5" fmla="*/ 2068451 w 3545834"/>
              <a:gd name="connsiteY5" fmla="*/ 1968512 h 2621574"/>
              <a:gd name="connsiteX6" fmla="*/ 1911933 w 3545834"/>
              <a:gd name="connsiteY6" fmla="*/ 2405118 h 2621574"/>
              <a:gd name="connsiteX7" fmla="*/ 2337210 w 3545834"/>
              <a:gd name="connsiteY7" fmla="*/ 2611681 h 2621574"/>
              <a:gd name="connsiteX8" fmla="*/ 2792146 w 3545834"/>
              <a:gd name="connsiteY8" fmla="*/ 2526214 h 2621574"/>
              <a:gd name="connsiteX9" fmla="*/ 2871848 w 3545834"/>
              <a:gd name="connsiteY9" fmla="*/ 2085694 h 2621574"/>
              <a:gd name="connsiteX10" fmla="*/ 3359939 w 3545834"/>
              <a:gd name="connsiteY10" fmla="*/ 2060364 h 2621574"/>
              <a:gd name="connsiteX11" fmla="*/ 3536641 w 3545834"/>
              <a:gd name="connsiteY11" fmla="*/ 1701607 h 2621574"/>
              <a:gd name="connsiteX12" fmla="*/ 3155227 w 3545834"/>
              <a:gd name="connsiteY12" fmla="*/ 1247290 h 2621574"/>
              <a:gd name="connsiteX13" fmla="*/ 2243400 w 3545834"/>
              <a:gd name="connsiteY13" fmla="*/ 493450 h 2621574"/>
              <a:gd name="connsiteX14" fmla="*/ 1498084 w 3545834"/>
              <a:gd name="connsiteY14" fmla="*/ 158 h 2621574"/>
              <a:gd name="connsiteX15" fmla="*/ 527976 w 3545834"/>
              <a:gd name="connsiteY15" fmla="*/ 633982 h 2621574"/>
              <a:gd name="connsiteX16" fmla="*/ 41943 w 3545834"/>
              <a:gd name="connsiteY16" fmla="*/ 1449528 h 2621574"/>
              <a:gd name="connsiteX17" fmla="*/ 66657 w 3545834"/>
              <a:gd name="connsiteY17" fmla="*/ 2001463 h 2621574"/>
              <a:gd name="connsiteX0" fmla="*/ 66657 w 3545834"/>
              <a:gd name="connsiteY0" fmla="*/ 2001817 h 2621928"/>
              <a:gd name="connsiteX1" fmla="*/ 404408 w 3545834"/>
              <a:gd name="connsiteY1" fmla="*/ 2224239 h 2621928"/>
              <a:gd name="connsiteX2" fmla="*/ 898679 w 3545834"/>
              <a:gd name="connsiteY2" fmla="*/ 2117146 h 2621928"/>
              <a:gd name="connsiteX3" fmla="*/ 1193387 w 3545834"/>
              <a:gd name="connsiteY3" fmla="*/ 1572832 h 2621928"/>
              <a:gd name="connsiteX4" fmla="*/ 1977835 w 3545834"/>
              <a:gd name="connsiteY4" fmla="*/ 1548736 h 2621928"/>
              <a:gd name="connsiteX5" fmla="*/ 2068451 w 3545834"/>
              <a:gd name="connsiteY5" fmla="*/ 1968866 h 2621928"/>
              <a:gd name="connsiteX6" fmla="*/ 1911933 w 3545834"/>
              <a:gd name="connsiteY6" fmla="*/ 2405472 h 2621928"/>
              <a:gd name="connsiteX7" fmla="*/ 2337210 w 3545834"/>
              <a:gd name="connsiteY7" fmla="*/ 2612035 h 2621928"/>
              <a:gd name="connsiteX8" fmla="*/ 2792146 w 3545834"/>
              <a:gd name="connsiteY8" fmla="*/ 2526568 h 2621928"/>
              <a:gd name="connsiteX9" fmla="*/ 2871848 w 3545834"/>
              <a:gd name="connsiteY9" fmla="*/ 2086048 h 2621928"/>
              <a:gd name="connsiteX10" fmla="*/ 3359939 w 3545834"/>
              <a:gd name="connsiteY10" fmla="*/ 2060718 h 2621928"/>
              <a:gd name="connsiteX11" fmla="*/ 3536641 w 3545834"/>
              <a:gd name="connsiteY11" fmla="*/ 1701961 h 2621928"/>
              <a:gd name="connsiteX12" fmla="*/ 3155227 w 3545834"/>
              <a:gd name="connsiteY12" fmla="*/ 1247644 h 2621928"/>
              <a:gd name="connsiteX13" fmla="*/ 2328640 w 3545834"/>
              <a:gd name="connsiteY13" fmla="*/ 540299 h 2621928"/>
              <a:gd name="connsiteX14" fmla="*/ 1498084 w 3545834"/>
              <a:gd name="connsiteY14" fmla="*/ 512 h 2621928"/>
              <a:gd name="connsiteX15" fmla="*/ 527976 w 3545834"/>
              <a:gd name="connsiteY15" fmla="*/ 634336 h 2621928"/>
              <a:gd name="connsiteX16" fmla="*/ 41943 w 3545834"/>
              <a:gd name="connsiteY16" fmla="*/ 1449882 h 2621928"/>
              <a:gd name="connsiteX17" fmla="*/ 66657 w 3545834"/>
              <a:gd name="connsiteY17" fmla="*/ 2001817 h 2621928"/>
              <a:gd name="connsiteX0" fmla="*/ 66657 w 3545834"/>
              <a:gd name="connsiteY0" fmla="*/ 2001892 h 2622003"/>
              <a:gd name="connsiteX1" fmla="*/ 404408 w 3545834"/>
              <a:gd name="connsiteY1" fmla="*/ 2224314 h 2622003"/>
              <a:gd name="connsiteX2" fmla="*/ 898679 w 3545834"/>
              <a:gd name="connsiteY2" fmla="*/ 2117221 h 2622003"/>
              <a:gd name="connsiteX3" fmla="*/ 1193387 w 3545834"/>
              <a:gd name="connsiteY3" fmla="*/ 1572907 h 2622003"/>
              <a:gd name="connsiteX4" fmla="*/ 1977835 w 3545834"/>
              <a:gd name="connsiteY4" fmla="*/ 1548811 h 2622003"/>
              <a:gd name="connsiteX5" fmla="*/ 2068451 w 3545834"/>
              <a:gd name="connsiteY5" fmla="*/ 1968941 h 2622003"/>
              <a:gd name="connsiteX6" fmla="*/ 1911933 w 3545834"/>
              <a:gd name="connsiteY6" fmla="*/ 2405547 h 2622003"/>
              <a:gd name="connsiteX7" fmla="*/ 2337210 w 3545834"/>
              <a:gd name="connsiteY7" fmla="*/ 2612110 h 2622003"/>
              <a:gd name="connsiteX8" fmla="*/ 2792146 w 3545834"/>
              <a:gd name="connsiteY8" fmla="*/ 2526643 h 2622003"/>
              <a:gd name="connsiteX9" fmla="*/ 2871848 w 3545834"/>
              <a:gd name="connsiteY9" fmla="*/ 2086123 h 2622003"/>
              <a:gd name="connsiteX10" fmla="*/ 3359939 w 3545834"/>
              <a:gd name="connsiteY10" fmla="*/ 2060793 h 2622003"/>
              <a:gd name="connsiteX11" fmla="*/ 3536641 w 3545834"/>
              <a:gd name="connsiteY11" fmla="*/ 1702036 h 2622003"/>
              <a:gd name="connsiteX12" fmla="*/ 3155227 w 3545834"/>
              <a:gd name="connsiteY12" fmla="*/ 1247719 h 2622003"/>
              <a:gd name="connsiteX13" fmla="*/ 2328640 w 3545834"/>
              <a:gd name="connsiteY13" fmla="*/ 540374 h 2622003"/>
              <a:gd name="connsiteX14" fmla="*/ 1498084 w 3545834"/>
              <a:gd name="connsiteY14" fmla="*/ 587 h 2622003"/>
              <a:gd name="connsiteX15" fmla="*/ 527976 w 3545834"/>
              <a:gd name="connsiteY15" fmla="*/ 634411 h 2622003"/>
              <a:gd name="connsiteX16" fmla="*/ 41943 w 3545834"/>
              <a:gd name="connsiteY16" fmla="*/ 1449957 h 2622003"/>
              <a:gd name="connsiteX17" fmla="*/ 66657 w 3545834"/>
              <a:gd name="connsiteY17" fmla="*/ 2001892 h 2622003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67087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297 h 2637408"/>
              <a:gd name="connsiteX1" fmla="*/ 404408 w 3545834"/>
              <a:gd name="connsiteY1" fmla="*/ 2239719 h 2637408"/>
              <a:gd name="connsiteX2" fmla="*/ 898679 w 3545834"/>
              <a:gd name="connsiteY2" fmla="*/ 2132626 h 2637408"/>
              <a:gd name="connsiteX3" fmla="*/ 1193387 w 3545834"/>
              <a:gd name="connsiteY3" fmla="*/ 1588312 h 2637408"/>
              <a:gd name="connsiteX4" fmla="*/ 1977835 w 3545834"/>
              <a:gd name="connsiteY4" fmla="*/ 1564216 h 2637408"/>
              <a:gd name="connsiteX5" fmla="*/ 2068451 w 3545834"/>
              <a:gd name="connsiteY5" fmla="*/ 1984346 h 2637408"/>
              <a:gd name="connsiteX6" fmla="*/ 1911933 w 3545834"/>
              <a:gd name="connsiteY6" fmla="*/ 2420952 h 2637408"/>
              <a:gd name="connsiteX7" fmla="*/ 2337210 w 3545834"/>
              <a:gd name="connsiteY7" fmla="*/ 2627515 h 2637408"/>
              <a:gd name="connsiteX8" fmla="*/ 2792146 w 3545834"/>
              <a:gd name="connsiteY8" fmla="*/ 2542048 h 2637408"/>
              <a:gd name="connsiteX9" fmla="*/ 2871848 w 3545834"/>
              <a:gd name="connsiteY9" fmla="*/ 2101528 h 2637408"/>
              <a:gd name="connsiteX10" fmla="*/ 3359939 w 3545834"/>
              <a:gd name="connsiteY10" fmla="*/ 2076198 h 2637408"/>
              <a:gd name="connsiteX11" fmla="*/ 3536641 w 3545834"/>
              <a:gd name="connsiteY11" fmla="*/ 1717441 h 2637408"/>
              <a:gd name="connsiteX12" fmla="*/ 3155227 w 3545834"/>
              <a:gd name="connsiteY12" fmla="*/ 1263124 h 2637408"/>
              <a:gd name="connsiteX13" fmla="*/ 2328640 w 3545834"/>
              <a:gd name="connsiteY13" fmla="*/ 555779 h 2637408"/>
              <a:gd name="connsiteX14" fmla="*/ 1498084 w 3545834"/>
              <a:gd name="connsiteY14" fmla="*/ 494 h 2637408"/>
              <a:gd name="connsiteX15" fmla="*/ 527976 w 3545834"/>
              <a:gd name="connsiteY15" fmla="*/ 649816 h 2637408"/>
              <a:gd name="connsiteX16" fmla="*/ 41943 w 3545834"/>
              <a:gd name="connsiteY16" fmla="*/ 1465362 h 2637408"/>
              <a:gd name="connsiteX17" fmla="*/ 66657 w 3545834"/>
              <a:gd name="connsiteY17" fmla="*/ 2017297 h 2637408"/>
              <a:gd name="connsiteX0" fmla="*/ 66657 w 3545834"/>
              <a:gd name="connsiteY0" fmla="*/ 2017139 h 2637250"/>
              <a:gd name="connsiteX1" fmla="*/ 404408 w 3545834"/>
              <a:gd name="connsiteY1" fmla="*/ 2239561 h 2637250"/>
              <a:gd name="connsiteX2" fmla="*/ 898679 w 3545834"/>
              <a:gd name="connsiteY2" fmla="*/ 2132468 h 2637250"/>
              <a:gd name="connsiteX3" fmla="*/ 1193387 w 3545834"/>
              <a:gd name="connsiteY3" fmla="*/ 1588154 h 2637250"/>
              <a:gd name="connsiteX4" fmla="*/ 1977835 w 3545834"/>
              <a:gd name="connsiteY4" fmla="*/ 1564058 h 2637250"/>
              <a:gd name="connsiteX5" fmla="*/ 2068451 w 3545834"/>
              <a:gd name="connsiteY5" fmla="*/ 1984188 h 2637250"/>
              <a:gd name="connsiteX6" fmla="*/ 1911933 w 3545834"/>
              <a:gd name="connsiteY6" fmla="*/ 2420794 h 2637250"/>
              <a:gd name="connsiteX7" fmla="*/ 2337210 w 3545834"/>
              <a:gd name="connsiteY7" fmla="*/ 2627357 h 2637250"/>
              <a:gd name="connsiteX8" fmla="*/ 2792146 w 3545834"/>
              <a:gd name="connsiteY8" fmla="*/ 2541890 h 2637250"/>
              <a:gd name="connsiteX9" fmla="*/ 2871848 w 3545834"/>
              <a:gd name="connsiteY9" fmla="*/ 2101370 h 2637250"/>
              <a:gd name="connsiteX10" fmla="*/ 3359939 w 3545834"/>
              <a:gd name="connsiteY10" fmla="*/ 2076040 h 2637250"/>
              <a:gd name="connsiteX11" fmla="*/ 3536641 w 3545834"/>
              <a:gd name="connsiteY11" fmla="*/ 1717283 h 2637250"/>
              <a:gd name="connsiteX12" fmla="*/ 3155227 w 3545834"/>
              <a:gd name="connsiteY12" fmla="*/ 1262966 h 2637250"/>
              <a:gd name="connsiteX13" fmla="*/ 2406131 w 3545834"/>
              <a:gd name="connsiteY13" fmla="*/ 571119 h 2637250"/>
              <a:gd name="connsiteX14" fmla="*/ 1498084 w 3545834"/>
              <a:gd name="connsiteY14" fmla="*/ 336 h 2637250"/>
              <a:gd name="connsiteX15" fmla="*/ 527976 w 3545834"/>
              <a:gd name="connsiteY15" fmla="*/ 649658 h 2637250"/>
              <a:gd name="connsiteX16" fmla="*/ 41943 w 3545834"/>
              <a:gd name="connsiteY16" fmla="*/ 1465204 h 2637250"/>
              <a:gd name="connsiteX17" fmla="*/ 66657 w 3545834"/>
              <a:gd name="connsiteY17" fmla="*/ 2017139 h 2637250"/>
              <a:gd name="connsiteX0" fmla="*/ 42068 w 3521245"/>
              <a:gd name="connsiteY0" fmla="*/ 2017139 h 2637250"/>
              <a:gd name="connsiteX1" fmla="*/ 379819 w 3521245"/>
              <a:gd name="connsiteY1" fmla="*/ 2239561 h 2637250"/>
              <a:gd name="connsiteX2" fmla="*/ 874090 w 3521245"/>
              <a:gd name="connsiteY2" fmla="*/ 2132468 h 2637250"/>
              <a:gd name="connsiteX3" fmla="*/ 1168798 w 3521245"/>
              <a:gd name="connsiteY3" fmla="*/ 1588154 h 2637250"/>
              <a:gd name="connsiteX4" fmla="*/ 1953246 w 3521245"/>
              <a:gd name="connsiteY4" fmla="*/ 1564058 h 2637250"/>
              <a:gd name="connsiteX5" fmla="*/ 2043862 w 3521245"/>
              <a:gd name="connsiteY5" fmla="*/ 1984188 h 2637250"/>
              <a:gd name="connsiteX6" fmla="*/ 1887344 w 3521245"/>
              <a:gd name="connsiteY6" fmla="*/ 2420794 h 2637250"/>
              <a:gd name="connsiteX7" fmla="*/ 2312621 w 3521245"/>
              <a:gd name="connsiteY7" fmla="*/ 2627357 h 2637250"/>
              <a:gd name="connsiteX8" fmla="*/ 2767557 w 3521245"/>
              <a:gd name="connsiteY8" fmla="*/ 2541890 h 2637250"/>
              <a:gd name="connsiteX9" fmla="*/ 2847259 w 3521245"/>
              <a:gd name="connsiteY9" fmla="*/ 2101370 h 2637250"/>
              <a:gd name="connsiteX10" fmla="*/ 3335350 w 3521245"/>
              <a:gd name="connsiteY10" fmla="*/ 2076040 h 2637250"/>
              <a:gd name="connsiteX11" fmla="*/ 3512052 w 3521245"/>
              <a:gd name="connsiteY11" fmla="*/ 1717283 h 2637250"/>
              <a:gd name="connsiteX12" fmla="*/ 3130638 w 3521245"/>
              <a:gd name="connsiteY12" fmla="*/ 1262966 h 2637250"/>
              <a:gd name="connsiteX13" fmla="*/ 2381542 w 3521245"/>
              <a:gd name="connsiteY13" fmla="*/ 571119 h 2637250"/>
              <a:gd name="connsiteX14" fmla="*/ 1473495 w 3521245"/>
              <a:gd name="connsiteY14" fmla="*/ 336 h 2637250"/>
              <a:gd name="connsiteX15" fmla="*/ 503387 w 3521245"/>
              <a:gd name="connsiteY15" fmla="*/ 649658 h 2637250"/>
              <a:gd name="connsiteX16" fmla="*/ 56100 w 3521245"/>
              <a:gd name="connsiteY16" fmla="*/ 1480703 h 2637250"/>
              <a:gd name="connsiteX17" fmla="*/ 42068 w 3521245"/>
              <a:gd name="connsiteY17" fmla="*/ 2017139 h 2637250"/>
              <a:gd name="connsiteX0" fmla="*/ 66884 w 3499566"/>
              <a:gd name="connsiteY0" fmla="*/ 2001640 h 2637250"/>
              <a:gd name="connsiteX1" fmla="*/ 358140 w 3499566"/>
              <a:gd name="connsiteY1" fmla="*/ 2239561 h 2637250"/>
              <a:gd name="connsiteX2" fmla="*/ 852411 w 3499566"/>
              <a:gd name="connsiteY2" fmla="*/ 2132468 h 2637250"/>
              <a:gd name="connsiteX3" fmla="*/ 1147119 w 3499566"/>
              <a:gd name="connsiteY3" fmla="*/ 1588154 h 2637250"/>
              <a:gd name="connsiteX4" fmla="*/ 1931567 w 3499566"/>
              <a:gd name="connsiteY4" fmla="*/ 1564058 h 2637250"/>
              <a:gd name="connsiteX5" fmla="*/ 2022183 w 3499566"/>
              <a:gd name="connsiteY5" fmla="*/ 1984188 h 2637250"/>
              <a:gd name="connsiteX6" fmla="*/ 1865665 w 3499566"/>
              <a:gd name="connsiteY6" fmla="*/ 2420794 h 2637250"/>
              <a:gd name="connsiteX7" fmla="*/ 2290942 w 3499566"/>
              <a:gd name="connsiteY7" fmla="*/ 2627357 h 2637250"/>
              <a:gd name="connsiteX8" fmla="*/ 2745878 w 3499566"/>
              <a:gd name="connsiteY8" fmla="*/ 2541890 h 2637250"/>
              <a:gd name="connsiteX9" fmla="*/ 2825580 w 3499566"/>
              <a:gd name="connsiteY9" fmla="*/ 2101370 h 2637250"/>
              <a:gd name="connsiteX10" fmla="*/ 3313671 w 3499566"/>
              <a:gd name="connsiteY10" fmla="*/ 2076040 h 2637250"/>
              <a:gd name="connsiteX11" fmla="*/ 3490373 w 3499566"/>
              <a:gd name="connsiteY11" fmla="*/ 1717283 h 2637250"/>
              <a:gd name="connsiteX12" fmla="*/ 3108959 w 3499566"/>
              <a:gd name="connsiteY12" fmla="*/ 1262966 h 2637250"/>
              <a:gd name="connsiteX13" fmla="*/ 2359863 w 3499566"/>
              <a:gd name="connsiteY13" fmla="*/ 571119 h 2637250"/>
              <a:gd name="connsiteX14" fmla="*/ 1451816 w 3499566"/>
              <a:gd name="connsiteY14" fmla="*/ 336 h 2637250"/>
              <a:gd name="connsiteX15" fmla="*/ 481708 w 3499566"/>
              <a:gd name="connsiteY15" fmla="*/ 649658 h 2637250"/>
              <a:gd name="connsiteX16" fmla="*/ 34421 w 3499566"/>
              <a:gd name="connsiteY16" fmla="*/ 1480703 h 2637250"/>
              <a:gd name="connsiteX17" fmla="*/ 66884 w 3499566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53703 w 3500858"/>
              <a:gd name="connsiteY2" fmla="*/ 2132468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07208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45953 w 3500858"/>
              <a:gd name="connsiteY2" fmla="*/ 2085973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8176 w 3500858"/>
              <a:gd name="connsiteY0" fmla="*/ 2001640 h 2637250"/>
              <a:gd name="connsiteX1" fmla="*/ 390428 w 3500858"/>
              <a:gd name="connsiteY1" fmla="*/ 2169819 h 2637250"/>
              <a:gd name="connsiteX2" fmla="*/ 884699 w 3500858"/>
              <a:gd name="connsiteY2" fmla="*/ 2062725 h 2637250"/>
              <a:gd name="connsiteX3" fmla="*/ 1148411 w 3500858"/>
              <a:gd name="connsiteY3" fmla="*/ 1588154 h 2637250"/>
              <a:gd name="connsiteX4" fmla="*/ 1932859 w 3500858"/>
              <a:gd name="connsiteY4" fmla="*/ 1564058 h 2637250"/>
              <a:gd name="connsiteX5" fmla="*/ 2023475 w 3500858"/>
              <a:gd name="connsiteY5" fmla="*/ 1984188 h 2637250"/>
              <a:gd name="connsiteX6" fmla="*/ 1866957 w 3500858"/>
              <a:gd name="connsiteY6" fmla="*/ 2420794 h 2637250"/>
              <a:gd name="connsiteX7" fmla="*/ 2292234 w 3500858"/>
              <a:gd name="connsiteY7" fmla="*/ 2627357 h 2637250"/>
              <a:gd name="connsiteX8" fmla="*/ 2747170 w 3500858"/>
              <a:gd name="connsiteY8" fmla="*/ 2541890 h 2637250"/>
              <a:gd name="connsiteX9" fmla="*/ 2826872 w 3500858"/>
              <a:gd name="connsiteY9" fmla="*/ 2101370 h 2637250"/>
              <a:gd name="connsiteX10" fmla="*/ 3314963 w 3500858"/>
              <a:gd name="connsiteY10" fmla="*/ 2076040 h 2637250"/>
              <a:gd name="connsiteX11" fmla="*/ 3491665 w 3500858"/>
              <a:gd name="connsiteY11" fmla="*/ 1717283 h 2637250"/>
              <a:gd name="connsiteX12" fmla="*/ 3110251 w 3500858"/>
              <a:gd name="connsiteY12" fmla="*/ 1262966 h 2637250"/>
              <a:gd name="connsiteX13" fmla="*/ 2361155 w 3500858"/>
              <a:gd name="connsiteY13" fmla="*/ 571119 h 2637250"/>
              <a:gd name="connsiteX14" fmla="*/ 1453108 w 3500858"/>
              <a:gd name="connsiteY14" fmla="*/ 336 h 2637250"/>
              <a:gd name="connsiteX15" fmla="*/ 483000 w 3500858"/>
              <a:gd name="connsiteY15" fmla="*/ 649658 h 2637250"/>
              <a:gd name="connsiteX16" fmla="*/ 35713 w 3500858"/>
              <a:gd name="connsiteY16" fmla="*/ 1480703 h 2637250"/>
              <a:gd name="connsiteX17" fmla="*/ 68176 w 3500858"/>
              <a:gd name="connsiteY17" fmla="*/ 2001640 h 2637250"/>
              <a:gd name="connsiteX0" fmla="*/ 69526 w 3502208"/>
              <a:gd name="connsiteY0" fmla="*/ 2001640 h 2637250"/>
              <a:gd name="connsiteX1" fmla="*/ 422775 w 3502208"/>
              <a:gd name="connsiteY1" fmla="*/ 2154320 h 2637250"/>
              <a:gd name="connsiteX2" fmla="*/ 886049 w 3502208"/>
              <a:gd name="connsiteY2" fmla="*/ 2062725 h 2637250"/>
              <a:gd name="connsiteX3" fmla="*/ 1149761 w 3502208"/>
              <a:gd name="connsiteY3" fmla="*/ 1588154 h 2637250"/>
              <a:gd name="connsiteX4" fmla="*/ 1934209 w 3502208"/>
              <a:gd name="connsiteY4" fmla="*/ 1564058 h 2637250"/>
              <a:gd name="connsiteX5" fmla="*/ 2024825 w 3502208"/>
              <a:gd name="connsiteY5" fmla="*/ 1984188 h 2637250"/>
              <a:gd name="connsiteX6" fmla="*/ 1868307 w 3502208"/>
              <a:gd name="connsiteY6" fmla="*/ 2420794 h 2637250"/>
              <a:gd name="connsiteX7" fmla="*/ 2293584 w 3502208"/>
              <a:gd name="connsiteY7" fmla="*/ 2627357 h 2637250"/>
              <a:gd name="connsiteX8" fmla="*/ 2748520 w 3502208"/>
              <a:gd name="connsiteY8" fmla="*/ 2541890 h 2637250"/>
              <a:gd name="connsiteX9" fmla="*/ 2828222 w 3502208"/>
              <a:gd name="connsiteY9" fmla="*/ 2101370 h 2637250"/>
              <a:gd name="connsiteX10" fmla="*/ 3316313 w 3502208"/>
              <a:gd name="connsiteY10" fmla="*/ 2076040 h 2637250"/>
              <a:gd name="connsiteX11" fmla="*/ 3493015 w 3502208"/>
              <a:gd name="connsiteY11" fmla="*/ 1717283 h 2637250"/>
              <a:gd name="connsiteX12" fmla="*/ 3111601 w 3502208"/>
              <a:gd name="connsiteY12" fmla="*/ 1262966 h 2637250"/>
              <a:gd name="connsiteX13" fmla="*/ 2362505 w 3502208"/>
              <a:gd name="connsiteY13" fmla="*/ 571119 h 2637250"/>
              <a:gd name="connsiteX14" fmla="*/ 1454458 w 3502208"/>
              <a:gd name="connsiteY14" fmla="*/ 336 h 2637250"/>
              <a:gd name="connsiteX15" fmla="*/ 484350 w 3502208"/>
              <a:gd name="connsiteY15" fmla="*/ 649658 h 2637250"/>
              <a:gd name="connsiteX16" fmla="*/ 37063 w 3502208"/>
              <a:gd name="connsiteY16" fmla="*/ 1480703 h 2637250"/>
              <a:gd name="connsiteX17" fmla="*/ 69526 w 3502208"/>
              <a:gd name="connsiteY17" fmla="*/ 2001640 h 2637250"/>
              <a:gd name="connsiteX0" fmla="*/ 56592 w 3512522"/>
              <a:gd name="connsiteY0" fmla="*/ 1993891 h 2637250"/>
              <a:gd name="connsiteX1" fmla="*/ 433089 w 3512522"/>
              <a:gd name="connsiteY1" fmla="*/ 2154320 h 2637250"/>
              <a:gd name="connsiteX2" fmla="*/ 896363 w 3512522"/>
              <a:gd name="connsiteY2" fmla="*/ 2062725 h 2637250"/>
              <a:gd name="connsiteX3" fmla="*/ 1160075 w 3512522"/>
              <a:gd name="connsiteY3" fmla="*/ 1588154 h 2637250"/>
              <a:gd name="connsiteX4" fmla="*/ 1944523 w 3512522"/>
              <a:gd name="connsiteY4" fmla="*/ 1564058 h 2637250"/>
              <a:gd name="connsiteX5" fmla="*/ 2035139 w 3512522"/>
              <a:gd name="connsiteY5" fmla="*/ 1984188 h 2637250"/>
              <a:gd name="connsiteX6" fmla="*/ 1878621 w 3512522"/>
              <a:gd name="connsiteY6" fmla="*/ 2420794 h 2637250"/>
              <a:gd name="connsiteX7" fmla="*/ 2303898 w 3512522"/>
              <a:gd name="connsiteY7" fmla="*/ 2627357 h 2637250"/>
              <a:gd name="connsiteX8" fmla="*/ 2758834 w 3512522"/>
              <a:gd name="connsiteY8" fmla="*/ 2541890 h 2637250"/>
              <a:gd name="connsiteX9" fmla="*/ 2838536 w 3512522"/>
              <a:gd name="connsiteY9" fmla="*/ 2101370 h 2637250"/>
              <a:gd name="connsiteX10" fmla="*/ 3326627 w 3512522"/>
              <a:gd name="connsiteY10" fmla="*/ 2076040 h 2637250"/>
              <a:gd name="connsiteX11" fmla="*/ 3503329 w 3512522"/>
              <a:gd name="connsiteY11" fmla="*/ 1717283 h 2637250"/>
              <a:gd name="connsiteX12" fmla="*/ 3121915 w 3512522"/>
              <a:gd name="connsiteY12" fmla="*/ 1262966 h 2637250"/>
              <a:gd name="connsiteX13" fmla="*/ 2372819 w 3512522"/>
              <a:gd name="connsiteY13" fmla="*/ 571119 h 2637250"/>
              <a:gd name="connsiteX14" fmla="*/ 1464772 w 3512522"/>
              <a:gd name="connsiteY14" fmla="*/ 336 h 2637250"/>
              <a:gd name="connsiteX15" fmla="*/ 494664 w 3512522"/>
              <a:gd name="connsiteY15" fmla="*/ 649658 h 2637250"/>
              <a:gd name="connsiteX16" fmla="*/ 47377 w 3512522"/>
              <a:gd name="connsiteY16" fmla="*/ 1480703 h 2637250"/>
              <a:gd name="connsiteX17" fmla="*/ 56592 w 3512522"/>
              <a:gd name="connsiteY17" fmla="*/ 1993891 h 2637250"/>
              <a:gd name="connsiteX0" fmla="*/ 56592 w 3575871"/>
              <a:gd name="connsiteY0" fmla="*/ 1993910 h 2637269"/>
              <a:gd name="connsiteX1" fmla="*/ 433089 w 3575871"/>
              <a:gd name="connsiteY1" fmla="*/ 2154339 h 2637269"/>
              <a:gd name="connsiteX2" fmla="*/ 896363 w 3575871"/>
              <a:gd name="connsiteY2" fmla="*/ 2062744 h 2637269"/>
              <a:gd name="connsiteX3" fmla="*/ 1160075 w 3575871"/>
              <a:gd name="connsiteY3" fmla="*/ 1588173 h 2637269"/>
              <a:gd name="connsiteX4" fmla="*/ 1944523 w 3575871"/>
              <a:gd name="connsiteY4" fmla="*/ 1564077 h 2637269"/>
              <a:gd name="connsiteX5" fmla="*/ 2035139 w 3575871"/>
              <a:gd name="connsiteY5" fmla="*/ 1984207 h 2637269"/>
              <a:gd name="connsiteX6" fmla="*/ 1878621 w 3575871"/>
              <a:gd name="connsiteY6" fmla="*/ 2420813 h 2637269"/>
              <a:gd name="connsiteX7" fmla="*/ 2303898 w 3575871"/>
              <a:gd name="connsiteY7" fmla="*/ 2627376 h 2637269"/>
              <a:gd name="connsiteX8" fmla="*/ 2758834 w 3575871"/>
              <a:gd name="connsiteY8" fmla="*/ 2541909 h 2637269"/>
              <a:gd name="connsiteX9" fmla="*/ 2838536 w 3575871"/>
              <a:gd name="connsiteY9" fmla="*/ 2101389 h 2637269"/>
              <a:gd name="connsiteX10" fmla="*/ 3326627 w 3575871"/>
              <a:gd name="connsiteY10" fmla="*/ 2076059 h 2637269"/>
              <a:gd name="connsiteX11" fmla="*/ 3503329 w 3575871"/>
              <a:gd name="connsiteY11" fmla="*/ 1717302 h 2637269"/>
              <a:gd name="connsiteX12" fmla="*/ 3478376 w 3575871"/>
              <a:gd name="connsiteY12" fmla="*/ 1394720 h 2637269"/>
              <a:gd name="connsiteX13" fmla="*/ 2372819 w 3575871"/>
              <a:gd name="connsiteY13" fmla="*/ 571138 h 2637269"/>
              <a:gd name="connsiteX14" fmla="*/ 1464772 w 3575871"/>
              <a:gd name="connsiteY14" fmla="*/ 355 h 2637269"/>
              <a:gd name="connsiteX15" fmla="*/ 494664 w 3575871"/>
              <a:gd name="connsiteY15" fmla="*/ 649677 h 2637269"/>
              <a:gd name="connsiteX16" fmla="*/ 47377 w 3575871"/>
              <a:gd name="connsiteY16" fmla="*/ 1480722 h 2637269"/>
              <a:gd name="connsiteX17" fmla="*/ 56592 w 3575871"/>
              <a:gd name="connsiteY17" fmla="*/ 1993910 h 2637269"/>
              <a:gd name="connsiteX0" fmla="*/ 56592 w 3771225"/>
              <a:gd name="connsiteY0" fmla="*/ 1993910 h 2637269"/>
              <a:gd name="connsiteX1" fmla="*/ 433089 w 3771225"/>
              <a:gd name="connsiteY1" fmla="*/ 2154339 h 2637269"/>
              <a:gd name="connsiteX2" fmla="*/ 896363 w 3771225"/>
              <a:gd name="connsiteY2" fmla="*/ 2062744 h 2637269"/>
              <a:gd name="connsiteX3" fmla="*/ 1160075 w 3771225"/>
              <a:gd name="connsiteY3" fmla="*/ 1588173 h 2637269"/>
              <a:gd name="connsiteX4" fmla="*/ 1944523 w 3771225"/>
              <a:gd name="connsiteY4" fmla="*/ 1564077 h 2637269"/>
              <a:gd name="connsiteX5" fmla="*/ 2035139 w 3771225"/>
              <a:gd name="connsiteY5" fmla="*/ 1984207 h 2637269"/>
              <a:gd name="connsiteX6" fmla="*/ 1878621 w 3771225"/>
              <a:gd name="connsiteY6" fmla="*/ 2420813 h 2637269"/>
              <a:gd name="connsiteX7" fmla="*/ 2303898 w 3771225"/>
              <a:gd name="connsiteY7" fmla="*/ 2627376 h 2637269"/>
              <a:gd name="connsiteX8" fmla="*/ 2758834 w 3771225"/>
              <a:gd name="connsiteY8" fmla="*/ 2541909 h 2637269"/>
              <a:gd name="connsiteX9" fmla="*/ 2838536 w 3771225"/>
              <a:gd name="connsiteY9" fmla="*/ 2101389 h 2637269"/>
              <a:gd name="connsiteX10" fmla="*/ 3326627 w 3771225"/>
              <a:gd name="connsiteY10" fmla="*/ 2076059 h 2637269"/>
              <a:gd name="connsiteX11" fmla="*/ 3766800 w 3771225"/>
              <a:gd name="connsiteY11" fmla="*/ 1965275 h 2637269"/>
              <a:gd name="connsiteX12" fmla="*/ 3478376 w 3771225"/>
              <a:gd name="connsiteY12" fmla="*/ 1394720 h 2637269"/>
              <a:gd name="connsiteX13" fmla="*/ 2372819 w 3771225"/>
              <a:gd name="connsiteY13" fmla="*/ 571138 h 2637269"/>
              <a:gd name="connsiteX14" fmla="*/ 1464772 w 3771225"/>
              <a:gd name="connsiteY14" fmla="*/ 355 h 2637269"/>
              <a:gd name="connsiteX15" fmla="*/ 494664 w 3771225"/>
              <a:gd name="connsiteY15" fmla="*/ 649677 h 2637269"/>
              <a:gd name="connsiteX16" fmla="*/ 47377 w 3771225"/>
              <a:gd name="connsiteY16" fmla="*/ 1480722 h 2637269"/>
              <a:gd name="connsiteX17" fmla="*/ 56592 w 3771225"/>
              <a:gd name="connsiteY17" fmla="*/ 1993910 h 2637269"/>
              <a:gd name="connsiteX0" fmla="*/ 56592 w 3771225"/>
              <a:gd name="connsiteY0" fmla="*/ 1993910 h 2647117"/>
              <a:gd name="connsiteX1" fmla="*/ 433089 w 3771225"/>
              <a:gd name="connsiteY1" fmla="*/ 2154339 h 2647117"/>
              <a:gd name="connsiteX2" fmla="*/ 896363 w 3771225"/>
              <a:gd name="connsiteY2" fmla="*/ 2062744 h 2647117"/>
              <a:gd name="connsiteX3" fmla="*/ 1160075 w 3771225"/>
              <a:gd name="connsiteY3" fmla="*/ 1588173 h 2647117"/>
              <a:gd name="connsiteX4" fmla="*/ 1944523 w 3771225"/>
              <a:gd name="connsiteY4" fmla="*/ 1564077 h 2647117"/>
              <a:gd name="connsiteX5" fmla="*/ 2035139 w 3771225"/>
              <a:gd name="connsiteY5" fmla="*/ 1984207 h 2647117"/>
              <a:gd name="connsiteX6" fmla="*/ 1878621 w 3771225"/>
              <a:gd name="connsiteY6" fmla="*/ 2420813 h 2647117"/>
              <a:gd name="connsiteX7" fmla="*/ 2303898 w 3771225"/>
              <a:gd name="connsiteY7" fmla="*/ 2627376 h 2647117"/>
              <a:gd name="connsiteX8" fmla="*/ 2293885 w 3771225"/>
              <a:gd name="connsiteY8" fmla="*/ 2069211 h 2647117"/>
              <a:gd name="connsiteX9" fmla="*/ 2838536 w 3771225"/>
              <a:gd name="connsiteY9" fmla="*/ 2101389 h 2647117"/>
              <a:gd name="connsiteX10" fmla="*/ 3326627 w 3771225"/>
              <a:gd name="connsiteY10" fmla="*/ 2076059 h 2647117"/>
              <a:gd name="connsiteX11" fmla="*/ 3766800 w 3771225"/>
              <a:gd name="connsiteY11" fmla="*/ 1965275 h 2647117"/>
              <a:gd name="connsiteX12" fmla="*/ 3478376 w 3771225"/>
              <a:gd name="connsiteY12" fmla="*/ 1394720 h 2647117"/>
              <a:gd name="connsiteX13" fmla="*/ 2372819 w 3771225"/>
              <a:gd name="connsiteY13" fmla="*/ 571138 h 2647117"/>
              <a:gd name="connsiteX14" fmla="*/ 1464772 w 3771225"/>
              <a:gd name="connsiteY14" fmla="*/ 355 h 2647117"/>
              <a:gd name="connsiteX15" fmla="*/ 494664 w 3771225"/>
              <a:gd name="connsiteY15" fmla="*/ 649677 h 2647117"/>
              <a:gd name="connsiteX16" fmla="*/ 47377 w 3771225"/>
              <a:gd name="connsiteY16" fmla="*/ 1480722 h 2647117"/>
              <a:gd name="connsiteX17" fmla="*/ 56592 w 3771225"/>
              <a:gd name="connsiteY17" fmla="*/ 1993910 h 2647117"/>
              <a:gd name="connsiteX0" fmla="*/ 56592 w 3771225"/>
              <a:gd name="connsiteY0" fmla="*/ 1993910 h 2685174"/>
              <a:gd name="connsiteX1" fmla="*/ 433089 w 3771225"/>
              <a:gd name="connsiteY1" fmla="*/ 2154339 h 2685174"/>
              <a:gd name="connsiteX2" fmla="*/ 896363 w 3771225"/>
              <a:gd name="connsiteY2" fmla="*/ 2062744 h 2685174"/>
              <a:gd name="connsiteX3" fmla="*/ 1160075 w 3771225"/>
              <a:gd name="connsiteY3" fmla="*/ 1588173 h 2685174"/>
              <a:gd name="connsiteX4" fmla="*/ 1944523 w 3771225"/>
              <a:gd name="connsiteY4" fmla="*/ 1564077 h 2685174"/>
              <a:gd name="connsiteX5" fmla="*/ 2035139 w 3771225"/>
              <a:gd name="connsiteY5" fmla="*/ 1984207 h 2685174"/>
              <a:gd name="connsiteX6" fmla="*/ 398533 w 3771225"/>
              <a:gd name="connsiteY6" fmla="*/ 2537050 h 2685174"/>
              <a:gd name="connsiteX7" fmla="*/ 2303898 w 3771225"/>
              <a:gd name="connsiteY7" fmla="*/ 2627376 h 2685174"/>
              <a:gd name="connsiteX8" fmla="*/ 2293885 w 3771225"/>
              <a:gd name="connsiteY8" fmla="*/ 2069211 h 2685174"/>
              <a:gd name="connsiteX9" fmla="*/ 2838536 w 3771225"/>
              <a:gd name="connsiteY9" fmla="*/ 2101389 h 2685174"/>
              <a:gd name="connsiteX10" fmla="*/ 3326627 w 3771225"/>
              <a:gd name="connsiteY10" fmla="*/ 2076059 h 2685174"/>
              <a:gd name="connsiteX11" fmla="*/ 3766800 w 3771225"/>
              <a:gd name="connsiteY11" fmla="*/ 1965275 h 2685174"/>
              <a:gd name="connsiteX12" fmla="*/ 3478376 w 3771225"/>
              <a:gd name="connsiteY12" fmla="*/ 1394720 h 2685174"/>
              <a:gd name="connsiteX13" fmla="*/ 2372819 w 3771225"/>
              <a:gd name="connsiteY13" fmla="*/ 571138 h 2685174"/>
              <a:gd name="connsiteX14" fmla="*/ 1464772 w 3771225"/>
              <a:gd name="connsiteY14" fmla="*/ 355 h 2685174"/>
              <a:gd name="connsiteX15" fmla="*/ 494664 w 3771225"/>
              <a:gd name="connsiteY15" fmla="*/ 649677 h 2685174"/>
              <a:gd name="connsiteX16" fmla="*/ 47377 w 3771225"/>
              <a:gd name="connsiteY16" fmla="*/ 1480722 h 2685174"/>
              <a:gd name="connsiteX17" fmla="*/ 56592 w 3771225"/>
              <a:gd name="connsiteY17" fmla="*/ 1993910 h 2685174"/>
              <a:gd name="connsiteX0" fmla="*/ 56592 w 3771225"/>
              <a:gd name="connsiteY0" fmla="*/ 1993910 h 2681663"/>
              <a:gd name="connsiteX1" fmla="*/ 433089 w 3771225"/>
              <a:gd name="connsiteY1" fmla="*/ 2154339 h 2681663"/>
              <a:gd name="connsiteX2" fmla="*/ 896363 w 3771225"/>
              <a:gd name="connsiteY2" fmla="*/ 2062744 h 2681663"/>
              <a:gd name="connsiteX3" fmla="*/ 1160075 w 3771225"/>
              <a:gd name="connsiteY3" fmla="*/ 1588173 h 2681663"/>
              <a:gd name="connsiteX4" fmla="*/ 1944523 w 3771225"/>
              <a:gd name="connsiteY4" fmla="*/ 1564077 h 2681663"/>
              <a:gd name="connsiteX5" fmla="*/ 2035139 w 3771225"/>
              <a:gd name="connsiteY5" fmla="*/ 1984207 h 2681663"/>
              <a:gd name="connsiteX6" fmla="*/ 398533 w 3771225"/>
              <a:gd name="connsiteY6" fmla="*/ 2537050 h 2681663"/>
              <a:gd name="connsiteX7" fmla="*/ 2110169 w 3771225"/>
              <a:gd name="connsiteY7" fmla="*/ 2650624 h 2681663"/>
              <a:gd name="connsiteX8" fmla="*/ 2293885 w 3771225"/>
              <a:gd name="connsiteY8" fmla="*/ 2069211 h 2681663"/>
              <a:gd name="connsiteX9" fmla="*/ 2838536 w 3771225"/>
              <a:gd name="connsiteY9" fmla="*/ 2101389 h 2681663"/>
              <a:gd name="connsiteX10" fmla="*/ 3326627 w 3771225"/>
              <a:gd name="connsiteY10" fmla="*/ 2076059 h 2681663"/>
              <a:gd name="connsiteX11" fmla="*/ 3766800 w 3771225"/>
              <a:gd name="connsiteY11" fmla="*/ 1965275 h 2681663"/>
              <a:gd name="connsiteX12" fmla="*/ 3478376 w 3771225"/>
              <a:gd name="connsiteY12" fmla="*/ 1394720 h 2681663"/>
              <a:gd name="connsiteX13" fmla="*/ 2372819 w 3771225"/>
              <a:gd name="connsiteY13" fmla="*/ 571138 h 2681663"/>
              <a:gd name="connsiteX14" fmla="*/ 1464772 w 3771225"/>
              <a:gd name="connsiteY14" fmla="*/ 355 h 2681663"/>
              <a:gd name="connsiteX15" fmla="*/ 494664 w 3771225"/>
              <a:gd name="connsiteY15" fmla="*/ 649677 h 2681663"/>
              <a:gd name="connsiteX16" fmla="*/ 47377 w 3771225"/>
              <a:gd name="connsiteY16" fmla="*/ 1480722 h 2681663"/>
              <a:gd name="connsiteX17" fmla="*/ 56592 w 3771225"/>
              <a:gd name="connsiteY17" fmla="*/ 1993910 h 2681663"/>
              <a:gd name="connsiteX0" fmla="*/ 65700 w 3780333"/>
              <a:gd name="connsiteY0" fmla="*/ 1995447 h 2683200"/>
              <a:gd name="connsiteX1" fmla="*/ 442197 w 3780333"/>
              <a:gd name="connsiteY1" fmla="*/ 2155876 h 2683200"/>
              <a:gd name="connsiteX2" fmla="*/ 905471 w 3780333"/>
              <a:gd name="connsiteY2" fmla="*/ 2064281 h 2683200"/>
              <a:gd name="connsiteX3" fmla="*/ 1169183 w 3780333"/>
              <a:gd name="connsiteY3" fmla="*/ 1589710 h 2683200"/>
              <a:gd name="connsiteX4" fmla="*/ 1953631 w 3780333"/>
              <a:gd name="connsiteY4" fmla="*/ 1565614 h 2683200"/>
              <a:gd name="connsiteX5" fmla="*/ 2044247 w 3780333"/>
              <a:gd name="connsiteY5" fmla="*/ 1985744 h 2683200"/>
              <a:gd name="connsiteX6" fmla="*/ 407641 w 3780333"/>
              <a:gd name="connsiteY6" fmla="*/ 2538587 h 2683200"/>
              <a:gd name="connsiteX7" fmla="*/ 2119277 w 3780333"/>
              <a:gd name="connsiteY7" fmla="*/ 2652161 h 2683200"/>
              <a:gd name="connsiteX8" fmla="*/ 2302993 w 3780333"/>
              <a:gd name="connsiteY8" fmla="*/ 2070748 h 2683200"/>
              <a:gd name="connsiteX9" fmla="*/ 2847644 w 3780333"/>
              <a:gd name="connsiteY9" fmla="*/ 2102926 h 2683200"/>
              <a:gd name="connsiteX10" fmla="*/ 3335735 w 3780333"/>
              <a:gd name="connsiteY10" fmla="*/ 2077596 h 2683200"/>
              <a:gd name="connsiteX11" fmla="*/ 3775908 w 3780333"/>
              <a:gd name="connsiteY11" fmla="*/ 1966812 h 2683200"/>
              <a:gd name="connsiteX12" fmla="*/ 3487484 w 3780333"/>
              <a:gd name="connsiteY12" fmla="*/ 1396257 h 2683200"/>
              <a:gd name="connsiteX13" fmla="*/ 2381927 w 3780333"/>
              <a:gd name="connsiteY13" fmla="*/ 572675 h 2683200"/>
              <a:gd name="connsiteX14" fmla="*/ 1473880 w 3780333"/>
              <a:gd name="connsiteY14" fmla="*/ 1892 h 2683200"/>
              <a:gd name="connsiteX15" fmla="*/ 635508 w 3780333"/>
              <a:gd name="connsiteY15" fmla="*/ 434238 h 2683200"/>
              <a:gd name="connsiteX16" fmla="*/ 56485 w 3780333"/>
              <a:gd name="connsiteY16" fmla="*/ 1482259 h 2683200"/>
              <a:gd name="connsiteX17" fmla="*/ 65700 w 3780333"/>
              <a:gd name="connsiteY17" fmla="*/ 1995447 h 2683200"/>
              <a:gd name="connsiteX0" fmla="*/ 8206 w 3722839"/>
              <a:gd name="connsiteY0" fmla="*/ 1995447 h 2683200"/>
              <a:gd name="connsiteX1" fmla="*/ 384703 w 3722839"/>
              <a:gd name="connsiteY1" fmla="*/ 2155876 h 2683200"/>
              <a:gd name="connsiteX2" fmla="*/ 847977 w 3722839"/>
              <a:gd name="connsiteY2" fmla="*/ 2064281 h 2683200"/>
              <a:gd name="connsiteX3" fmla="*/ 1111689 w 3722839"/>
              <a:gd name="connsiteY3" fmla="*/ 1589710 h 2683200"/>
              <a:gd name="connsiteX4" fmla="*/ 1896137 w 3722839"/>
              <a:gd name="connsiteY4" fmla="*/ 1565614 h 2683200"/>
              <a:gd name="connsiteX5" fmla="*/ 1986753 w 3722839"/>
              <a:gd name="connsiteY5" fmla="*/ 1985744 h 2683200"/>
              <a:gd name="connsiteX6" fmla="*/ 350147 w 3722839"/>
              <a:gd name="connsiteY6" fmla="*/ 2538587 h 2683200"/>
              <a:gd name="connsiteX7" fmla="*/ 2061783 w 3722839"/>
              <a:gd name="connsiteY7" fmla="*/ 2652161 h 2683200"/>
              <a:gd name="connsiteX8" fmla="*/ 2245499 w 3722839"/>
              <a:gd name="connsiteY8" fmla="*/ 2070748 h 2683200"/>
              <a:gd name="connsiteX9" fmla="*/ 2790150 w 3722839"/>
              <a:gd name="connsiteY9" fmla="*/ 2102926 h 2683200"/>
              <a:gd name="connsiteX10" fmla="*/ 3278241 w 3722839"/>
              <a:gd name="connsiteY10" fmla="*/ 2077596 h 2683200"/>
              <a:gd name="connsiteX11" fmla="*/ 3718414 w 3722839"/>
              <a:gd name="connsiteY11" fmla="*/ 1966812 h 2683200"/>
              <a:gd name="connsiteX12" fmla="*/ 3429990 w 3722839"/>
              <a:gd name="connsiteY12" fmla="*/ 1396257 h 2683200"/>
              <a:gd name="connsiteX13" fmla="*/ 2324433 w 3722839"/>
              <a:gd name="connsiteY13" fmla="*/ 572675 h 2683200"/>
              <a:gd name="connsiteX14" fmla="*/ 1416386 w 3722839"/>
              <a:gd name="connsiteY14" fmla="*/ 1892 h 2683200"/>
              <a:gd name="connsiteX15" fmla="*/ 578014 w 3722839"/>
              <a:gd name="connsiteY15" fmla="*/ 434238 h 2683200"/>
              <a:gd name="connsiteX16" fmla="*/ 161723 w 3722839"/>
              <a:gd name="connsiteY16" fmla="*/ 831331 h 2683200"/>
              <a:gd name="connsiteX17" fmla="*/ 8206 w 3722839"/>
              <a:gd name="connsiteY17" fmla="*/ 1995447 h 2683200"/>
              <a:gd name="connsiteX0" fmla="*/ 342778 w 3561465"/>
              <a:gd name="connsiteY0" fmla="*/ 1057800 h 2683200"/>
              <a:gd name="connsiteX1" fmla="*/ 223329 w 3561465"/>
              <a:gd name="connsiteY1" fmla="*/ 2155876 h 2683200"/>
              <a:gd name="connsiteX2" fmla="*/ 686603 w 3561465"/>
              <a:gd name="connsiteY2" fmla="*/ 2064281 h 2683200"/>
              <a:gd name="connsiteX3" fmla="*/ 950315 w 3561465"/>
              <a:gd name="connsiteY3" fmla="*/ 1589710 h 2683200"/>
              <a:gd name="connsiteX4" fmla="*/ 1734763 w 3561465"/>
              <a:gd name="connsiteY4" fmla="*/ 1565614 h 2683200"/>
              <a:gd name="connsiteX5" fmla="*/ 1825379 w 3561465"/>
              <a:gd name="connsiteY5" fmla="*/ 1985744 h 2683200"/>
              <a:gd name="connsiteX6" fmla="*/ 188773 w 3561465"/>
              <a:gd name="connsiteY6" fmla="*/ 2538587 h 2683200"/>
              <a:gd name="connsiteX7" fmla="*/ 1900409 w 3561465"/>
              <a:gd name="connsiteY7" fmla="*/ 2652161 h 2683200"/>
              <a:gd name="connsiteX8" fmla="*/ 2084125 w 3561465"/>
              <a:gd name="connsiteY8" fmla="*/ 2070748 h 2683200"/>
              <a:gd name="connsiteX9" fmla="*/ 2628776 w 3561465"/>
              <a:gd name="connsiteY9" fmla="*/ 2102926 h 2683200"/>
              <a:gd name="connsiteX10" fmla="*/ 3116867 w 3561465"/>
              <a:gd name="connsiteY10" fmla="*/ 2077596 h 2683200"/>
              <a:gd name="connsiteX11" fmla="*/ 3557040 w 3561465"/>
              <a:gd name="connsiteY11" fmla="*/ 1966812 h 2683200"/>
              <a:gd name="connsiteX12" fmla="*/ 3268616 w 3561465"/>
              <a:gd name="connsiteY12" fmla="*/ 1396257 h 2683200"/>
              <a:gd name="connsiteX13" fmla="*/ 2163059 w 3561465"/>
              <a:gd name="connsiteY13" fmla="*/ 572675 h 2683200"/>
              <a:gd name="connsiteX14" fmla="*/ 1255012 w 3561465"/>
              <a:gd name="connsiteY14" fmla="*/ 1892 h 2683200"/>
              <a:gd name="connsiteX15" fmla="*/ 416640 w 3561465"/>
              <a:gd name="connsiteY15" fmla="*/ 434238 h 2683200"/>
              <a:gd name="connsiteX16" fmla="*/ 349 w 3561465"/>
              <a:gd name="connsiteY16" fmla="*/ 831331 h 2683200"/>
              <a:gd name="connsiteX17" fmla="*/ 342778 w 3561465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686724 w 3561586"/>
              <a:gd name="connsiteY2" fmla="*/ 2064281 h 2683200"/>
              <a:gd name="connsiteX3" fmla="*/ 950436 w 3561586"/>
              <a:gd name="connsiteY3" fmla="*/ 1589710 h 2683200"/>
              <a:gd name="connsiteX4" fmla="*/ 1734884 w 3561586"/>
              <a:gd name="connsiteY4" fmla="*/ 1565614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895951 w 3561586"/>
              <a:gd name="connsiteY2" fmla="*/ 1173129 h 2683200"/>
              <a:gd name="connsiteX3" fmla="*/ 950436 w 3561586"/>
              <a:gd name="connsiteY3" fmla="*/ 1589710 h 2683200"/>
              <a:gd name="connsiteX4" fmla="*/ 1734884 w 3561586"/>
              <a:gd name="connsiteY4" fmla="*/ 1565614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895951 w 3561586"/>
              <a:gd name="connsiteY2" fmla="*/ 1173129 h 2683200"/>
              <a:gd name="connsiteX3" fmla="*/ 601724 w 3561586"/>
              <a:gd name="connsiteY3" fmla="*/ 2039161 h 2683200"/>
              <a:gd name="connsiteX4" fmla="*/ 1734884 w 3561586"/>
              <a:gd name="connsiteY4" fmla="*/ 1565614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83200"/>
              <a:gd name="connsiteX1" fmla="*/ 734894 w 3561586"/>
              <a:gd name="connsiteY1" fmla="*/ 1047748 h 2683200"/>
              <a:gd name="connsiteX2" fmla="*/ 895951 w 3561586"/>
              <a:gd name="connsiteY2" fmla="*/ 1173129 h 2683200"/>
              <a:gd name="connsiteX3" fmla="*/ 601724 w 3561586"/>
              <a:gd name="connsiteY3" fmla="*/ 2039161 h 2683200"/>
              <a:gd name="connsiteX4" fmla="*/ 262545 w 3561586"/>
              <a:gd name="connsiteY4" fmla="*/ 2193295 h 2683200"/>
              <a:gd name="connsiteX5" fmla="*/ 1825500 w 3561586"/>
              <a:gd name="connsiteY5" fmla="*/ 1985744 h 2683200"/>
              <a:gd name="connsiteX6" fmla="*/ 188894 w 3561586"/>
              <a:gd name="connsiteY6" fmla="*/ 2538587 h 2683200"/>
              <a:gd name="connsiteX7" fmla="*/ 1900530 w 3561586"/>
              <a:gd name="connsiteY7" fmla="*/ 2652161 h 2683200"/>
              <a:gd name="connsiteX8" fmla="*/ 2084246 w 3561586"/>
              <a:gd name="connsiteY8" fmla="*/ 2070748 h 2683200"/>
              <a:gd name="connsiteX9" fmla="*/ 2628897 w 3561586"/>
              <a:gd name="connsiteY9" fmla="*/ 2102926 h 2683200"/>
              <a:gd name="connsiteX10" fmla="*/ 3116988 w 3561586"/>
              <a:gd name="connsiteY10" fmla="*/ 2077596 h 2683200"/>
              <a:gd name="connsiteX11" fmla="*/ 3557161 w 3561586"/>
              <a:gd name="connsiteY11" fmla="*/ 1966812 h 2683200"/>
              <a:gd name="connsiteX12" fmla="*/ 3268737 w 3561586"/>
              <a:gd name="connsiteY12" fmla="*/ 1396257 h 2683200"/>
              <a:gd name="connsiteX13" fmla="*/ 2163180 w 3561586"/>
              <a:gd name="connsiteY13" fmla="*/ 572675 h 2683200"/>
              <a:gd name="connsiteX14" fmla="*/ 1255133 w 3561586"/>
              <a:gd name="connsiteY14" fmla="*/ 1892 h 2683200"/>
              <a:gd name="connsiteX15" fmla="*/ 416761 w 3561586"/>
              <a:gd name="connsiteY15" fmla="*/ 434238 h 2683200"/>
              <a:gd name="connsiteX16" fmla="*/ 470 w 3561586"/>
              <a:gd name="connsiteY16" fmla="*/ 831331 h 2683200"/>
              <a:gd name="connsiteX17" fmla="*/ 342899 w 3561586"/>
              <a:gd name="connsiteY17" fmla="*/ 1057800 h 2683200"/>
              <a:gd name="connsiteX0" fmla="*/ 342899 w 3561586"/>
              <a:gd name="connsiteY0" fmla="*/ 1057800 h 2675295"/>
              <a:gd name="connsiteX1" fmla="*/ 734894 w 3561586"/>
              <a:gd name="connsiteY1" fmla="*/ 1047748 h 2675295"/>
              <a:gd name="connsiteX2" fmla="*/ 895951 w 3561586"/>
              <a:gd name="connsiteY2" fmla="*/ 1173129 h 2675295"/>
              <a:gd name="connsiteX3" fmla="*/ 601724 w 3561586"/>
              <a:gd name="connsiteY3" fmla="*/ 2039161 h 2675295"/>
              <a:gd name="connsiteX4" fmla="*/ 262545 w 3561586"/>
              <a:gd name="connsiteY4" fmla="*/ 2193295 h 2675295"/>
              <a:gd name="connsiteX5" fmla="*/ 105189 w 3561586"/>
              <a:gd name="connsiteY5" fmla="*/ 2342205 h 2675295"/>
              <a:gd name="connsiteX6" fmla="*/ 188894 w 3561586"/>
              <a:gd name="connsiteY6" fmla="*/ 2538587 h 2675295"/>
              <a:gd name="connsiteX7" fmla="*/ 1900530 w 3561586"/>
              <a:gd name="connsiteY7" fmla="*/ 2652161 h 2675295"/>
              <a:gd name="connsiteX8" fmla="*/ 2084246 w 3561586"/>
              <a:gd name="connsiteY8" fmla="*/ 2070748 h 2675295"/>
              <a:gd name="connsiteX9" fmla="*/ 2628897 w 3561586"/>
              <a:gd name="connsiteY9" fmla="*/ 2102926 h 2675295"/>
              <a:gd name="connsiteX10" fmla="*/ 3116988 w 3561586"/>
              <a:gd name="connsiteY10" fmla="*/ 2077596 h 2675295"/>
              <a:gd name="connsiteX11" fmla="*/ 3557161 w 3561586"/>
              <a:gd name="connsiteY11" fmla="*/ 1966812 h 2675295"/>
              <a:gd name="connsiteX12" fmla="*/ 3268737 w 3561586"/>
              <a:gd name="connsiteY12" fmla="*/ 1396257 h 2675295"/>
              <a:gd name="connsiteX13" fmla="*/ 2163180 w 3561586"/>
              <a:gd name="connsiteY13" fmla="*/ 572675 h 2675295"/>
              <a:gd name="connsiteX14" fmla="*/ 1255133 w 3561586"/>
              <a:gd name="connsiteY14" fmla="*/ 1892 h 2675295"/>
              <a:gd name="connsiteX15" fmla="*/ 416761 w 3561586"/>
              <a:gd name="connsiteY15" fmla="*/ 434238 h 2675295"/>
              <a:gd name="connsiteX16" fmla="*/ 470 w 3561586"/>
              <a:gd name="connsiteY16" fmla="*/ 831331 h 2675295"/>
              <a:gd name="connsiteX17" fmla="*/ 342899 w 3561586"/>
              <a:gd name="connsiteY17" fmla="*/ 1057800 h 2675295"/>
              <a:gd name="connsiteX0" fmla="*/ 343342 w 3562029"/>
              <a:gd name="connsiteY0" fmla="*/ 1057331 h 2674826"/>
              <a:gd name="connsiteX1" fmla="*/ 735337 w 3562029"/>
              <a:gd name="connsiteY1" fmla="*/ 1047279 h 2674826"/>
              <a:gd name="connsiteX2" fmla="*/ 896394 w 3562029"/>
              <a:gd name="connsiteY2" fmla="*/ 1172660 h 2674826"/>
              <a:gd name="connsiteX3" fmla="*/ 602167 w 3562029"/>
              <a:gd name="connsiteY3" fmla="*/ 2038692 h 2674826"/>
              <a:gd name="connsiteX4" fmla="*/ 262988 w 3562029"/>
              <a:gd name="connsiteY4" fmla="*/ 2192826 h 2674826"/>
              <a:gd name="connsiteX5" fmla="*/ 105632 w 3562029"/>
              <a:gd name="connsiteY5" fmla="*/ 2341736 h 2674826"/>
              <a:gd name="connsiteX6" fmla="*/ 189337 w 3562029"/>
              <a:gd name="connsiteY6" fmla="*/ 2538118 h 2674826"/>
              <a:gd name="connsiteX7" fmla="*/ 1900973 w 3562029"/>
              <a:gd name="connsiteY7" fmla="*/ 2651692 h 2674826"/>
              <a:gd name="connsiteX8" fmla="*/ 2084689 w 3562029"/>
              <a:gd name="connsiteY8" fmla="*/ 2070279 h 2674826"/>
              <a:gd name="connsiteX9" fmla="*/ 2629340 w 3562029"/>
              <a:gd name="connsiteY9" fmla="*/ 2102457 h 2674826"/>
              <a:gd name="connsiteX10" fmla="*/ 3117431 w 3562029"/>
              <a:gd name="connsiteY10" fmla="*/ 2077127 h 2674826"/>
              <a:gd name="connsiteX11" fmla="*/ 3557604 w 3562029"/>
              <a:gd name="connsiteY11" fmla="*/ 1966343 h 2674826"/>
              <a:gd name="connsiteX12" fmla="*/ 3269180 w 3562029"/>
              <a:gd name="connsiteY12" fmla="*/ 1395788 h 2674826"/>
              <a:gd name="connsiteX13" fmla="*/ 2163623 w 3562029"/>
              <a:gd name="connsiteY13" fmla="*/ 572206 h 2674826"/>
              <a:gd name="connsiteX14" fmla="*/ 1255576 w 3562029"/>
              <a:gd name="connsiteY14" fmla="*/ 1423 h 2674826"/>
              <a:gd name="connsiteX15" fmla="*/ 448200 w 3562029"/>
              <a:gd name="connsiteY15" fmla="*/ 449268 h 2674826"/>
              <a:gd name="connsiteX16" fmla="*/ 913 w 3562029"/>
              <a:gd name="connsiteY16" fmla="*/ 830862 h 2674826"/>
              <a:gd name="connsiteX17" fmla="*/ 343342 w 3562029"/>
              <a:gd name="connsiteY17" fmla="*/ 1057331 h 2674826"/>
              <a:gd name="connsiteX0" fmla="*/ 343342 w 3559990"/>
              <a:gd name="connsiteY0" fmla="*/ 1057331 h 2674826"/>
              <a:gd name="connsiteX1" fmla="*/ 735337 w 3559990"/>
              <a:gd name="connsiteY1" fmla="*/ 1047279 h 2674826"/>
              <a:gd name="connsiteX2" fmla="*/ 896394 w 3559990"/>
              <a:gd name="connsiteY2" fmla="*/ 1172660 h 2674826"/>
              <a:gd name="connsiteX3" fmla="*/ 602167 w 3559990"/>
              <a:gd name="connsiteY3" fmla="*/ 2038692 h 2674826"/>
              <a:gd name="connsiteX4" fmla="*/ 262988 w 3559990"/>
              <a:gd name="connsiteY4" fmla="*/ 2192826 h 2674826"/>
              <a:gd name="connsiteX5" fmla="*/ 105632 w 3559990"/>
              <a:gd name="connsiteY5" fmla="*/ 2341736 h 2674826"/>
              <a:gd name="connsiteX6" fmla="*/ 189337 w 3559990"/>
              <a:gd name="connsiteY6" fmla="*/ 2538118 h 2674826"/>
              <a:gd name="connsiteX7" fmla="*/ 1900973 w 3559990"/>
              <a:gd name="connsiteY7" fmla="*/ 2651692 h 2674826"/>
              <a:gd name="connsiteX8" fmla="*/ 2084689 w 3559990"/>
              <a:gd name="connsiteY8" fmla="*/ 2070279 h 2674826"/>
              <a:gd name="connsiteX9" fmla="*/ 2629340 w 3559990"/>
              <a:gd name="connsiteY9" fmla="*/ 2102457 h 2674826"/>
              <a:gd name="connsiteX10" fmla="*/ 3117431 w 3559990"/>
              <a:gd name="connsiteY10" fmla="*/ 2077127 h 2674826"/>
              <a:gd name="connsiteX11" fmla="*/ 3557604 w 3559990"/>
              <a:gd name="connsiteY11" fmla="*/ 1966343 h 2674826"/>
              <a:gd name="connsiteX12" fmla="*/ 3238184 w 3559990"/>
              <a:gd name="connsiteY12" fmla="*/ 1295049 h 2674826"/>
              <a:gd name="connsiteX13" fmla="*/ 2163623 w 3559990"/>
              <a:gd name="connsiteY13" fmla="*/ 572206 h 2674826"/>
              <a:gd name="connsiteX14" fmla="*/ 1255576 w 3559990"/>
              <a:gd name="connsiteY14" fmla="*/ 1423 h 2674826"/>
              <a:gd name="connsiteX15" fmla="*/ 448200 w 3559990"/>
              <a:gd name="connsiteY15" fmla="*/ 449268 h 2674826"/>
              <a:gd name="connsiteX16" fmla="*/ 913 w 3559990"/>
              <a:gd name="connsiteY16" fmla="*/ 830862 h 2674826"/>
              <a:gd name="connsiteX17" fmla="*/ 343342 w 3559990"/>
              <a:gd name="connsiteY17" fmla="*/ 1057331 h 2674826"/>
              <a:gd name="connsiteX0" fmla="*/ 343342 w 3563532"/>
              <a:gd name="connsiteY0" fmla="*/ 1057331 h 2674826"/>
              <a:gd name="connsiteX1" fmla="*/ 735337 w 3563532"/>
              <a:gd name="connsiteY1" fmla="*/ 1047279 h 2674826"/>
              <a:gd name="connsiteX2" fmla="*/ 896394 w 3563532"/>
              <a:gd name="connsiteY2" fmla="*/ 1172660 h 2674826"/>
              <a:gd name="connsiteX3" fmla="*/ 602167 w 3563532"/>
              <a:gd name="connsiteY3" fmla="*/ 2038692 h 2674826"/>
              <a:gd name="connsiteX4" fmla="*/ 262988 w 3563532"/>
              <a:gd name="connsiteY4" fmla="*/ 2192826 h 2674826"/>
              <a:gd name="connsiteX5" fmla="*/ 105632 w 3563532"/>
              <a:gd name="connsiteY5" fmla="*/ 2341736 h 2674826"/>
              <a:gd name="connsiteX6" fmla="*/ 189337 w 3563532"/>
              <a:gd name="connsiteY6" fmla="*/ 2538118 h 2674826"/>
              <a:gd name="connsiteX7" fmla="*/ 1900973 w 3563532"/>
              <a:gd name="connsiteY7" fmla="*/ 2651692 h 2674826"/>
              <a:gd name="connsiteX8" fmla="*/ 2084689 w 3563532"/>
              <a:gd name="connsiteY8" fmla="*/ 2070279 h 2674826"/>
              <a:gd name="connsiteX9" fmla="*/ 2629340 w 3563532"/>
              <a:gd name="connsiteY9" fmla="*/ 2102457 h 2674826"/>
              <a:gd name="connsiteX10" fmla="*/ 3117431 w 3563532"/>
              <a:gd name="connsiteY10" fmla="*/ 2077127 h 2674826"/>
              <a:gd name="connsiteX11" fmla="*/ 3557604 w 3563532"/>
              <a:gd name="connsiteY11" fmla="*/ 1966343 h 2674826"/>
              <a:gd name="connsiteX12" fmla="*/ 3238184 w 3563532"/>
              <a:gd name="connsiteY12" fmla="*/ 1295049 h 2674826"/>
              <a:gd name="connsiteX13" fmla="*/ 2163623 w 3563532"/>
              <a:gd name="connsiteY13" fmla="*/ 572206 h 2674826"/>
              <a:gd name="connsiteX14" fmla="*/ 1255576 w 3563532"/>
              <a:gd name="connsiteY14" fmla="*/ 1423 h 2674826"/>
              <a:gd name="connsiteX15" fmla="*/ 448200 w 3563532"/>
              <a:gd name="connsiteY15" fmla="*/ 449268 h 2674826"/>
              <a:gd name="connsiteX16" fmla="*/ 913 w 3563532"/>
              <a:gd name="connsiteY16" fmla="*/ 830862 h 2674826"/>
              <a:gd name="connsiteX17" fmla="*/ 343342 w 3563532"/>
              <a:gd name="connsiteY17" fmla="*/ 1057331 h 2674826"/>
              <a:gd name="connsiteX0" fmla="*/ 343342 w 3557775"/>
              <a:gd name="connsiteY0" fmla="*/ 1057331 h 2674826"/>
              <a:gd name="connsiteX1" fmla="*/ 735337 w 3557775"/>
              <a:gd name="connsiteY1" fmla="*/ 1047279 h 2674826"/>
              <a:gd name="connsiteX2" fmla="*/ 896394 w 3557775"/>
              <a:gd name="connsiteY2" fmla="*/ 1172660 h 2674826"/>
              <a:gd name="connsiteX3" fmla="*/ 602167 w 3557775"/>
              <a:gd name="connsiteY3" fmla="*/ 2038692 h 2674826"/>
              <a:gd name="connsiteX4" fmla="*/ 262988 w 3557775"/>
              <a:gd name="connsiteY4" fmla="*/ 2192826 h 2674826"/>
              <a:gd name="connsiteX5" fmla="*/ 105632 w 3557775"/>
              <a:gd name="connsiteY5" fmla="*/ 2341736 h 2674826"/>
              <a:gd name="connsiteX6" fmla="*/ 189337 w 3557775"/>
              <a:gd name="connsiteY6" fmla="*/ 2538118 h 2674826"/>
              <a:gd name="connsiteX7" fmla="*/ 1900973 w 3557775"/>
              <a:gd name="connsiteY7" fmla="*/ 2651692 h 2674826"/>
              <a:gd name="connsiteX8" fmla="*/ 2084689 w 3557775"/>
              <a:gd name="connsiteY8" fmla="*/ 2070279 h 2674826"/>
              <a:gd name="connsiteX9" fmla="*/ 2629340 w 3557775"/>
              <a:gd name="connsiteY9" fmla="*/ 2102457 h 2674826"/>
              <a:gd name="connsiteX10" fmla="*/ 3117431 w 3557775"/>
              <a:gd name="connsiteY10" fmla="*/ 2077127 h 2674826"/>
              <a:gd name="connsiteX11" fmla="*/ 3557604 w 3557775"/>
              <a:gd name="connsiteY11" fmla="*/ 1966343 h 2674826"/>
              <a:gd name="connsiteX12" fmla="*/ 3067702 w 3557775"/>
              <a:gd name="connsiteY12" fmla="*/ 1147815 h 2674826"/>
              <a:gd name="connsiteX13" fmla="*/ 2163623 w 3557775"/>
              <a:gd name="connsiteY13" fmla="*/ 572206 h 2674826"/>
              <a:gd name="connsiteX14" fmla="*/ 1255576 w 3557775"/>
              <a:gd name="connsiteY14" fmla="*/ 1423 h 2674826"/>
              <a:gd name="connsiteX15" fmla="*/ 448200 w 3557775"/>
              <a:gd name="connsiteY15" fmla="*/ 449268 h 2674826"/>
              <a:gd name="connsiteX16" fmla="*/ 913 w 3557775"/>
              <a:gd name="connsiteY16" fmla="*/ 830862 h 2674826"/>
              <a:gd name="connsiteX17" fmla="*/ 343342 w 3557775"/>
              <a:gd name="connsiteY17" fmla="*/ 1057331 h 2674826"/>
              <a:gd name="connsiteX0" fmla="*/ 343342 w 3557775"/>
              <a:gd name="connsiteY0" fmla="*/ 1057331 h 2674826"/>
              <a:gd name="connsiteX1" fmla="*/ 735337 w 3557775"/>
              <a:gd name="connsiteY1" fmla="*/ 1047279 h 2674826"/>
              <a:gd name="connsiteX2" fmla="*/ 896394 w 3557775"/>
              <a:gd name="connsiteY2" fmla="*/ 1172660 h 2674826"/>
              <a:gd name="connsiteX3" fmla="*/ 602167 w 3557775"/>
              <a:gd name="connsiteY3" fmla="*/ 2038692 h 2674826"/>
              <a:gd name="connsiteX4" fmla="*/ 262988 w 3557775"/>
              <a:gd name="connsiteY4" fmla="*/ 2192826 h 2674826"/>
              <a:gd name="connsiteX5" fmla="*/ 105632 w 3557775"/>
              <a:gd name="connsiteY5" fmla="*/ 2341736 h 2674826"/>
              <a:gd name="connsiteX6" fmla="*/ 189337 w 3557775"/>
              <a:gd name="connsiteY6" fmla="*/ 2538118 h 2674826"/>
              <a:gd name="connsiteX7" fmla="*/ 1900973 w 3557775"/>
              <a:gd name="connsiteY7" fmla="*/ 2651692 h 2674826"/>
              <a:gd name="connsiteX8" fmla="*/ 2084689 w 3557775"/>
              <a:gd name="connsiteY8" fmla="*/ 2070279 h 2674826"/>
              <a:gd name="connsiteX9" fmla="*/ 2629340 w 3557775"/>
              <a:gd name="connsiteY9" fmla="*/ 2102457 h 2674826"/>
              <a:gd name="connsiteX10" fmla="*/ 3117431 w 3557775"/>
              <a:gd name="connsiteY10" fmla="*/ 2077127 h 2674826"/>
              <a:gd name="connsiteX11" fmla="*/ 3557604 w 3557775"/>
              <a:gd name="connsiteY11" fmla="*/ 1966343 h 2674826"/>
              <a:gd name="connsiteX12" fmla="*/ 3067702 w 3557775"/>
              <a:gd name="connsiteY12" fmla="*/ 1147815 h 2674826"/>
              <a:gd name="connsiteX13" fmla="*/ 2163623 w 3557775"/>
              <a:gd name="connsiteY13" fmla="*/ 572206 h 2674826"/>
              <a:gd name="connsiteX14" fmla="*/ 1255576 w 3557775"/>
              <a:gd name="connsiteY14" fmla="*/ 1423 h 2674826"/>
              <a:gd name="connsiteX15" fmla="*/ 448200 w 3557775"/>
              <a:gd name="connsiteY15" fmla="*/ 449268 h 2674826"/>
              <a:gd name="connsiteX16" fmla="*/ 913 w 3557775"/>
              <a:gd name="connsiteY16" fmla="*/ 830862 h 2674826"/>
              <a:gd name="connsiteX17" fmla="*/ 343342 w 3557775"/>
              <a:gd name="connsiteY17" fmla="*/ 1057331 h 2674826"/>
              <a:gd name="connsiteX0" fmla="*/ 343342 w 3557775"/>
              <a:gd name="connsiteY0" fmla="*/ 1056875 h 2674370"/>
              <a:gd name="connsiteX1" fmla="*/ 735337 w 3557775"/>
              <a:gd name="connsiteY1" fmla="*/ 1046823 h 2674370"/>
              <a:gd name="connsiteX2" fmla="*/ 896394 w 3557775"/>
              <a:gd name="connsiteY2" fmla="*/ 1172204 h 2674370"/>
              <a:gd name="connsiteX3" fmla="*/ 602167 w 3557775"/>
              <a:gd name="connsiteY3" fmla="*/ 2038236 h 2674370"/>
              <a:gd name="connsiteX4" fmla="*/ 262988 w 3557775"/>
              <a:gd name="connsiteY4" fmla="*/ 2192370 h 2674370"/>
              <a:gd name="connsiteX5" fmla="*/ 105632 w 3557775"/>
              <a:gd name="connsiteY5" fmla="*/ 2341280 h 2674370"/>
              <a:gd name="connsiteX6" fmla="*/ 189337 w 3557775"/>
              <a:gd name="connsiteY6" fmla="*/ 2537662 h 2674370"/>
              <a:gd name="connsiteX7" fmla="*/ 1900973 w 3557775"/>
              <a:gd name="connsiteY7" fmla="*/ 2651236 h 2674370"/>
              <a:gd name="connsiteX8" fmla="*/ 2084689 w 3557775"/>
              <a:gd name="connsiteY8" fmla="*/ 2069823 h 2674370"/>
              <a:gd name="connsiteX9" fmla="*/ 2629340 w 3557775"/>
              <a:gd name="connsiteY9" fmla="*/ 2102001 h 2674370"/>
              <a:gd name="connsiteX10" fmla="*/ 3117431 w 3557775"/>
              <a:gd name="connsiteY10" fmla="*/ 2076671 h 2674370"/>
              <a:gd name="connsiteX11" fmla="*/ 3557604 w 3557775"/>
              <a:gd name="connsiteY11" fmla="*/ 1965887 h 2674370"/>
              <a:gd name="connsiteX12" fmla="*/ 3067702 w 3557775"/>
              <a:gd name="connsiteY12" fmla="*/ 1147359 h 2674370"/>
              <a:gd name="connsiteX13" fmla="*/ 2179121 w 3557775"/>
              <a:gd name="connsiteY13" fmla="*/ 548503 h 2674370"/>
              <a:gd name="connsiteX14" fmla="*/ 1255576 w 3557775"/>
              <a:gd name="connsiteY14" fmla="*/ 967 h 2674370"/>
              <a:gd name="connsiteX15" fmla="*/ 448200 w 3557775"/>
              <a:gd name="connsiteY15" fmla="*/ 448812 h 2674370"/>
              <a:gd name="connsiteX16" fmla="*/ 913 w 3557775"/>
              <a:gd name="connsiteY16" fmla="*/ 830406 h 2674370"/>
              <a:gd name="connsiteX17" fmla="*/ 343342 w 3557775"/>
              <a:gd name="connsiteY17" fmla="*/ 1056875 h 2674370"/>
              <a:gd name="connsiteX0" fmla="*/ 343342 w 3557775"/>
              <a:gd name="connsiteY0" fmla="*/ 1056875 h 2674370"/>
              <a:gd name="connsiteX1" fmla="*/ 735337 w 3557775"/>
              <a:gd name="connsiteY1" fmla="*/ 1046823 h 2674370"/>
              <a:gd name="connsiteX2" fmla="*/ 896394 w 3557775"/>
              <a:gd name="connsiteY2" fmla="*/ 1172204 h 2674370"/>
              <a:gd name="connsiteX3" fmla="*/ 602167 w 3557775"/>
              <a:gd name="connsiteY3" fmla="*/ 2038236 h 2674370"/>
              <a:gd name="connsiteX4" fmla="*/ 262988 w 3557775"/>
              <a:gd name="connsiteY4" fmla="*/ 2192370 h 2674370"/>
              <a:gd name="connsiteX5" fmla="*/ 105632 w 3557775"/>
              <a:gd name="connsiteY5" fmla="*/ 2341280 h 2674370"/>
              <a:gd name="connsiteX6" fmla="*/ 189337 w 3557775"/>
              <a:gd name="connsiteY6" fmla="*/ 2537662 h 2674370"/>
              <a:gd name="connsiteX7" fmla="*/ 1900973 w 3557775"/>
              <a:gd name="connsiteY7" fmla="*/ 2651236 h 2674370"/>
              <a:gd name="connsiteX8" fmla="*/ 2084689 w 3557775"/>
              <a:gd name="connsiteY8" fmla="*/ 2069823 h 2674370"/>
              <a:gd name="connsiteX9" fmla="*/ 2629340 w 3557775"/>
              <a:gd name="connsiteY9" fmla="*/ 2102001 h 2674370"/>
              <a:gd name="connsiteX10" fmla="*/ 3117431 w 3557775"/>
              <a:gd name="connsiteY10" fmla="*/ 2076671 h 2674370"/>
              <a:gd name="connsiteX11" fmla="*/ 3557604 w 3557775"/>
              <a:gd name="connsiteY11" fmla="*/ 1965887 h 2674370"/>
              <a:gd name="connsiteX12" fmla="*/ 3067702 w 3557775"/>
              <a:gd name="connsiteY12" fmla="*/ 1147359 h 2674370"/>
              <a:gd name="connsiteX13" fmla="*/ 2179121 w 3557775"/>
              <a:gd name="connsiteY13" fmla="*/ 548503 h 2674370"/>
              <a:gd name="connsiteX14" fmla="*/ 1255576 w 3557775"/>
              <a:gd name="connsiteY14" fmla="*/ 967 h 2674370"/>
              <a:gd name="connsiteX15" fmla="*/ 448200 w 3557775"/>
              <a:gd name="connsiteY15" fmla="*/ 448812 h 2674370"/>
              <a:gd name="connsiteX16" fmla="*/ 913 w 3557775"/>
              <a:gd name="connsiteY16" fmla="*/ 830406 h 2674370"/>
              <a:gd name="connsiteX17" fmla="*/ 343342 w 3557775"/>
              <a:gd name="connsiteY17" fmla="*/ 1056875 h 2674370"/>
              <a:gd name="connsiteX0" fmla="*/ 343342 w 3557775"/>
              <a:gd name="connsiteY0" fmla="*/ 1056875 h 2674370"/>
              <a:gd name="connsiteX1" fmla="*/ 735337 w 3557775"/>
              <a:gd name="connsiteY1" fmla="*/ 1046823 h 2674370"/>
              <a:gd name="connsiteX2" fmla="*/ 896394 w 3557775"/>
              <a:gd name="connsiteY2" fmla="*/ 1172204 h 2674370"/>
              <a:gd name="connsiteX3" fmla="*/ 602167 w 3557775"/>
              <a:gd name="connsiteY3" fmla="*/ 2038236 h 2674370"/>
              <a:gd name="connsiteX4" fmla="*/ 262988 w 3557775"/>
              <a:gd name="connsiteY4" fmla="*/ 2192370 h 2674370"/>
              <a:gd name="connsiteX5" fmla="*/ 105632 w 3557775"/>
              <a:gd name="connsiteY5" fmla="*/ 2341280 h 2674370"/>
              <a:gd name="connsiteX6" fmla="*/ 189337 w 3557775"/>
              <a:gd name="connsiteY6" fmla="*/ 2537662 h 2674370"/>
              <a:gd name="connsiteX7" fmla="*/ 1900973 w 3557775"/>
              <a:gd name="connsiteY7" fmla="*/ 2651236 h 2674370"/>
              <a:gd name="connsiteX8" fmla="*/ 2084689 w 3557775"/>
              <a:gd name="connsiteY8" fmla="*/ 2069823 h 2674370"/>
              <a:gd name="connsiteX9" fmla="*/ 2629340 w 3557775"/>
              <a:gd name="connsiteY9" fmla="*/ 2102001 h 2674370"/>
              <a:gd name="connsiteX10" fmla="*/ 3117431 w 3557775"/>
              <a:gd name="connsiteY10" fmla="*/ 2076671 h 2674370"/>
              <a:gd name="connsiteX11" fmla="*/ 3557604 w 3557775"/>
              <a:gd name="connsiteY11" fmla="*/ 1965887 h 2674370"/>
              <a:gd name="connsiteX12" fmla="*/ 3067702 w 3557775"/>
              <a:gd name="connsiteY12" fmla="*/ 1147359 h 2674370"/>
              <a:gd name="connsiteX13" fmla="*/ 2179121 w 3557775"/>
              <a:gd name="connsiteY13" fmla="*/ 548503 h 2674370"/>
              <a:gd name="connsiteX14" fmla="*/ 1255576 w 3557775"/>
              <a:gd name="connsiteY14" fmla="*/ 967 h 2674370"/>
              <a:gd name="connsiteX15" fmla="*/ 448200 w 3557775"/>
              <a:gd name="connsiteY15" fmla="*/ 448812 h 2674370"/>
              <a:gd name="connsiteX16" fmla="*/ 913 w 3557775"/>
              <a:gd name="connsiteY16" fmla="*/ 830406 h 2674370"/>
              <a:gd name="connsiteX17" fmla="*/ 343342 w 3557775"/>
              <a:gd name="connsiteY17" fmla="*/ 1056875 h 2674370"/>
              <a:gd name="connsiteX0" fmla="*/ 343342 w 3559322"/>
              <a:gd name="connsiteY0" fmla="*/ 1056875 h 2674370"/>
              <a:gd name="connsiteX1" fmla="*/ 735337 w 3559322"/>
              <a:gd name="connsiteY1" fmla="*/ 1046823 h 2674370"/>
              <a:gd name="connsiteX2" fmla="*/ 896394 w 3559322"/>
              <a:gd name="connsiteY2" fmla="*/ 1172204 h 2674370"/>
              <a:gd name="connsiteX3" fmla="*/ 602167 w 3559322"/>
              <a:gd name="connsiteY3" fmla="*/ 2038236 h 2674370"/>
              <a:gd name="connsiteX4" fmla="*/ 262988 w 3559322"/>
              <a:gd name="connsiteY4" fmla="*/ 2192370 h 2674370"/>
              <a:gd name="connsiteX5" fmla="*/ 105632 w 3559322"/>
              <a:gd name="connsiteY5" fmla="*/ 2341280 h 2674370"/>
              <a:gd name="connsiteX6" fmla="*/ 189337 w 3559322"/>
              <a:gd name="connsiteY6" fmla="*/ 2537662 h 2674370"/>
              <a:gd name="connsiteX7" fmla="*/ 1900973 w 3559322"/>
              <a:gd name="connsiteY7" fmla="*/ 2651236 h 2674370"/>
              <a:gd name="connsiteX8" fmla="*/ 2084689 w 3559322"/>
              <a:gd name="connsiteY8" fmla="*/ 2069823 h 2674370"/>
              <a:gd name="connsiteX9" fmla="*/ 2629340 w 3559322"/>
              <a:gd name="connsiteY9" fmla="*/ 2102001 h 2674370"/>
              <a:gd name="connsiteX10" fmla="*/ 3117431 w 3559322"/>
              <a:gd name="connsiteY10" fmla="*/ 2076671 h 2674370"/>
              <a:gd name="connsiteX11" fmla="*/ 3557604 w 3559322"/>
              <a:gd name="connsiteY11" fmla="*/ 1965887 h 2674370"/>
              <a:gd name="connsiteX12" fmla="*/ 2951465 w 3559322"/>
              <a:gd name="connsiteY12" fmla="*/ 1085366 h 2674370"/>
              <a:gd name="connsiteX13" fmla="*/ 2179121 w 3559322"/>
              <a:gd name="connsiteY13" fmla="*/ 548503 h 2674370"/>
              <a:gd name="connsiteX14" fmla="*/ 1255576 w 3559322"/>
              <a:gd name="connsiteY14" fmla="*/ 967 h 2674370"/>
              <a:gd name="connsiteX15" fmla="*/ 448200 w 3559322"/>
              <a:gd name="connsiteY15" fmla="*/ 448812 h 2674370"/>
              <a:gd name="connsiteX16" fmla="*/ 913 w 3559322"/>
              <a:gd name="connsiteY16" fmla="*/ 830406 h 2674370"/>
              <a:gd name="connsiteX17" fmla="*/ 343342 w 3559322"/>
              <a:gd name="connsiteY17" fmla="*/ 1056875 h 2674370"/>
              <a:gd name="connsiteX0" fmla="*/ 343342 w 3559322"/>
              <a:gd name="connsiteY0" fmla="*/ 1060041 h 2677536"/>
              <a:gd name="connsiteX1" fmla="*/ 735337 w 3559322"/>
              <a:gd name="connsiteY1" fmla="*/ 1049989 h 2677536"/>
              <a:gd name="connsiteX2" fmla="*/ 896394 w 3559322"/>
              <a:gd name="connsiteY2" fmla="*/ 1175370 h 2677536"/>
              <a:gd name="connsiteX3" fmla="*/ 602167 w 3559322"/>
              <a:gd name="connsiteY3" fmla="*/ 2041402 h 2677536"/>
              <a:gd name="connsiteX4" fmla="*/ 262988 w 3559322"/>
              <a:gd name="connsiteY4" fmla="*/ 2195536 h 2677536"/>
              <a:gd name="connsiteX5" fmla="*/ 105632 w 3559322"/>
              <a:gd name="connsiteY5" fmla="*/ 2344446 h 2677536"/>
              <a:gd name="connsiteX6" fmla="*/ 189337 w 3559322"/>
              <a:gd name="connsiteY6" fmla="*/ 2540828 h 2677536"/>
              <a:gd name="connsiteX7" fmla="*/ 1900973 w 3559322"/>
              <a:gd name="connsiteY7" fmla="*/ 2654402 h 2677536"/>
              <a:gd name="connsiteX8" fmla="*/ 2084689 w 3559322"/>
              <a:gd name="connsiteY8" fmla="*/ 2072989 h 2677536"/>
              <a:gd name="connsiteX9" fmla="*/ 2629340 w 3559322"/>
              <a:gd name="connsiteY9" fmla="*/ 2105167 h 2677536"/>
              <a:gd name="connsiteX10" fmla="*/ 3117431 w 3559322"/>
              <a:gd name="connsiteY10" fmla="*/ 2079837 h 2677536"/>
              <a:gd name="connsiteX11" fmla="*/ 3557604 w 3559322"/>
              <a:gd name="connsiteY11" fmla="*/ 1969053 h 2677536"/>
              <a:gd name="connsiteX12" fmla="*/ 2951465 w 3559322"/>
              <a:gd name="connsiteY12" fmla="*/ 1088532 h 2677536"/>
              <a:gd name="connsiteX13" fmla="*/ 2380599 w 3559322"/>
              <a:gd name="connsiteY13" fmla="*/ 675655 h 2677536"/>
              <a:gd name="connsiteX14" fmla="*/ 1255576 w 3559322"/>
              <a:gd name="connsiteY14" fmla="*/ 4133 h 2677536"/>
              <a:gd name="connsiteX15" fmla="*/ 448200 w 3559322"/>
              <a:gd name="connsiteY15" fmla="*/ 451978 h 2677536"/>
              <a:gd name="connsiteX16" fmla="*/ 913 w 3559322"/>
              <a:gd name="connsiteY16" fmla="*/ 833572 h 2677536"/>
              <a:gd name="connsiteX17" fmla="*/ 343342 w 3559322"/>
              <a:gd name="connsiteY17" fmla="*/ 1060041 h 2677536"/>
              <a:gd name="connsiteX0" fmla="*/ 343342 w 3559322"/>
              <a:gd name="connsiteY0" fmla="*/ 1060041 h 2677536"/>
              <a:gd name="connsiteX1" fmla="*/ 735337 w 3559322"/>
              <a:gd name="connsiteY1" fmla="*/ 1049989 h 2677536"/>
              <a:gd name="connsiteX2" fmla="*/ 896394 w 3559322"/>
              <a:gd name="connsiteY2" fmla="*/ 1175370 h 2677536"/>
              <a:gd name="connsiteX3" fmla="*/ 602167 w 3559322"/>
              <a:gd name="connsiteY3" fmla="*/ 2041402 h 2677536"/>
              <a:gd name="connsiteX4" fmla="*/ 262988 w 3559322"/>
              <a:gd name="connsiteY4" fmla="*/ 2195536 h 2677536"/>
              <a:gd name="connsiteX5" fmla="*/ 105632 w 3559322"/>
              <a:gd name="connsiteY5" fmla="*/ 2344446 h 2677536"/>
              <a:gd name="connsiteX6" fmla="*/ 189337 w 3559322"/>
              <a:gd name="connsiteY6" fmla="*/ 2540828 h 2677536"/>
              <a:gd name="connsiteX7" fmla="*/ 1900973 w 3559322"/>
              <a:gd name="connsiteY7" fmla="*/ 2654402 h 2677536"/>
              <a:gd name="connsiteX8" fmla="*/ 2084689 w 3559322"/>
              <a:gd name="connsiteY8" fmla="*/ 2072989 h 2677536"/>
              <a:gd name="connsiteX9" fmla="*/ 2629340 w 3559322"/>
              <a:gd name="connsiteY9" fmla="*/ 2105167 h 2677536"/>
              <a:gd name="connsiteX10" fmla="*/ 3117431 w 3559322"/>
              <a:gd name="connsiteY10" fmla="*/ 2079837 h 2677536"/>
              <a:gd name="connsiteX11" fmla="*/ 3557604 w 3559322"/>
              <a:gd name="connsiteY11" fmla="*/ 1969053 h 2677536"/>
              <a:gd name="connsiteX12" fmla="*/ 2951465 w 3559322"/>
              <a:gd name="connsiteY12" fmla="*/ 1088532 h 2677536"/>
              <a:gd name="connsiteX13" fmla="*/ 2380599 w 3559322"/>
              <a:gd name="connsiteY13" fmla="*/ 675655 h 2677536"/>
              <a:gd name="connsiteX14" fmla="*/ 1255576 w 3559322"/>
              <a:gd name="connsiteY14" fmla="*/ 4133 h 2677536"/>
              <a:gd name="connsiteX15" fmla="*/ 448200 w 3559322"/>
              <a:gd name="connsiteY15" fmla="*/ 451978 h 2677536"/>
              <a:gd name="connsiteX16" fmla="*/ 913 w 3559322"/>
              <a:gd name="connsiteY16" fmla="*/ 833572 h 2677536"/>
              <a:gd name="connsiteX17" fmla="*/ 343342 w 3559322"/>
              <a:gd name="connsiteY17" fmla="*/ 1060041 h 2677536"/>
              <a:gd name="connsiteX0" fmla="*/ 343342 w 3559322"/>
              <a:gd name="connsiteY0" fmla="*/ 1061074 h 2678569"/>
              <a:gd name="connsiteX1" fmla="*/ 735337 w 3559322"/>
              <a:gd name="connsiteY1" fmla="*/ 1051022 h 2678569"/>
              <a:gd name="connsiteX2" fmla="*/ 896394 w 3559322"/>
              <a:gd name="connsiteY2" fmla="*/ 1176403 h 2678569"/>
              <a:gd name="connsiteX3" fmla="*/ 602167 w 3559322"/>
              <a:gd name="connsiteY3" fmla="*/ 2042435 h 2678569"/>
              <a:gd name="connsiteX4" fmla="*/ 262988 w 3559322"/>
              <a:gd name="connsiteY4" fmla="*/ 2196569 h 2678569"/>
              <a:gd name="connsiteX5" fmla="*/ 105632 w 3559322"/>
              <a:gd name="connsiteY5" fmla="*/ 2345479 h 2678569"/>
              <a:gd name="connsiteX6" fmla="*/ 189337 w 3559322"/>
              <a:gd name="connsiteY6" fmla="*/ 2541861 h 2678569"/>
              <a:gd name="connsiteX7" fmla="*/ 1900973 w 3559322"/>
              <a:gd name="connsiteY7" fmla="*/ 2655435 h 2678569"/>
              <a:gd name="connsiteX8" fmla="*/ 2084689 w 3559322"/>
              <a:gd name="connsiteY8" fmla="*/ 2074022 h 2678569"/>
              <a:gd name="connsiteX9" fmla="*/ 2629340 w 3559322"/>
              <a:gd name="connsiteY9" fmla="*/ 2106200 h 2678569"/>
              <a:gd name="connsiteX10" fmla="*/ 3117431 w 3559322"/>
              <a:gd name="connsiteY10" fmla="*/ 2080870 h 2678569"/>
              <a:gd name="connsiteX11" fmla="*/ 3557604 w 3559322"/>
              <a:gd name="connsiteY11" fmla="*/ 1970086 h 2678569"/>
              <a:gd name="connsiteX12" fmla="*/ 2951465 w 3559322"/>
              <a:gd name="connsiteY12" fmla="*/ 1089565 h 2678569"/>
              <a:gd name="connsiteX13" fmla="*/ 2380599 w 3559322"/>
              <a:gd name="connsiteY13" fmla="*/ 707685 h 2678569"/>
              <a:gd name="connsiteX14" fmla="*/ 1255576 w 3559322"/>
              <a:gd name="connsiteY14" fmla="*/ 5166 h 2678569"/>
              <a:gd name="connsiteX15" fmla="*/ 448200 w 3559322"/>
              <a:gd name="connsiteY15" fmla="*/ 453011 h 2678569"/>
              <a:gd name="connsiteX16" fmla="*/ 913 w 3559322"/>
              <a:gd name="connsiteY16" fmla="*/ 834605 h 2678569"/>
              <a:gd name="connsiteX17" fmla="*/ 343342 w 3559322"/>
              <a:gd name="connsiteY17" fmla="*/ 1061074 h 2678569"/>
              <a:gd name="connsiteX0" fmla="*/ 343342 w 3559322"/>
              <a:gd name="connsiteY0" fmla="*/ 1061074 h 2678569"/>
              <a:gd name="connsiteX1" fmla="*/ 735337 w 3559322"/>
              <a:gd name="connsiteY1" fmla="*/ 1051022 h 2678569"/>
              <a:gd name="connsiteX2" fmla="*/ 896394 w 3559322"/>
              <a:gd name="connsiteY2" fmla="*/ 1176403 h 2678569"/>
              <a:gd name="connsiteX3" fmla="*/ 602167 w 3559322"/>
              <a:gd name="connsiteY3" fmla="*/ 2042435 h 2678569"/>
              <a:gd name="connsiteX4" fmla="*/ 262988 w 3559322"/>
              <a:gd name="connsiteY4" fmla="*/ 2196569 h 2678569"/>
              <a:gd name="connsiteX5" fmla="*/ 105632 w 3559322"/>
              <a:gd name="connsiteY5" fmla="*/ 2345479 h 2678569"/>
              <a:gd name="connsiteX6" fmla="*/ 189337 w 3559322"/>
              <a:gd name="connsiteY6" fmla="*/ 2541861 h 2678569"/>
              <a:gd name="connsiteX7" fmla="*/ 1900973 w 3559322"/>
              <a:gd name="connsiteY7" fmla="*/ 2655435 h 2678569"/>
              <a:gd name="connsiteX8" fmla="*/ 2084689 w 3559322"/>
              <a:gd name="connsiteY8" fmla="*/ 2074022 h 2678569"/>
              <a:gd name="connsiteX9" fmla="*/ 2629340 w 3559322"/>
              <a:gd name="connsiteY9" fmla="*/ 2106200 h 2678569"/>
              <a:gd name="connsiteX10" fmla="*/ 3117431 w 3559322"/>
              <a:gd name="connsiteY10" fmla="*/ 2080870 h 2678569"/>
              <a:gd name="connsiteX11" fmla="*/ 3557604 w 3559322"/>
              <a:gd name="connsiteY11" fmla="*/ 1970086 h 2678569"/>
              <a:gd name="connsiteX12" fmla="*/ 2951465 w 3559322"/>
              <a:gd name="connsiteY12" fmla="*/ 1089565 h 2678569"/>
              <a:gd name="connsiteX13" fmla="*/ 2380599 w 3559322"/>
              <a:gd name="connsiteY13" fmla="*/ 707685 h 2678569"/>
              <a:gd name="connsiteX14" fmla="*/ 1255576 w 3559322"/>
              <a:gd name="connsiteY14" fmla="*/ 5166 h 2678569"/>
              <a:gd name="connsiteX15" fmla="*/ 448200 w 3559322"/>
              <a:gd name="connsiteY15" fmla="*/ 453011 h 2678569"/>
              <a:gd name="connsiteX16" fmla="*/ 913 w 3559322"/>
              <a:gd name="connsiteY16" fmla="*/ 834605 h 2678569"/>
              <a:gd name="connsiteX17" fmla="*/ 343342 w 3559322"/>
              <a:gd name="connsiteY17" fmla="*/ 1061074 h 2678569"/>
              <a:gd name="connsiteX0" fmla="*/ 343342 w 3560680"/>
              <a:gd name="connsiteY0" fmla="*/ 1061074 h 2678569"/>
              <a:gd name="connsiteX1" fmla="*/ 735337 w 3560680"/>
              <a:gd name="connsiteY1" fmla="*/ 1051022 h 2678569"/>
              <a:gd name="connsiteX2" fmla="*/ 896394 w 3560680"/>
              <a:gd name="connsiteY2" fmla="*/ 1176403 h 2678569"/>
              <a:gd name="connsiteX3" fmla="*/ 602167 w 3560680"/>
              <a:gd name="connsiteY3" fmla="*/ 2042435 h 2678569"/>
              <a:gd name="connsiteX4" fmla="*/ 262988 w 3560680"/>
              <a:gd name="connsiteY4" fmla="*/ 2196569 h 2678569"/>
              <a:gd name="connsiteX5" fmla="*/ 105632 w 3560680"/>
              <a:gd name="connsiteY5" fmla="*/ 2345479 h 2678569"/>
              <a:gd name="connsiteX6" fmla="*/ 189337 w 3560680"/>
              <a:gd name="connsiteY6" fmla="*/ 2541861 h 2678569"/>
              <a:gd name="connsiteX7" fmla="*/ 1900973 w 3560680"/>
              <a:gd name="connsiteY7" fmla="*/ 2655435 h 2678569"/>
              <a:gd name="connsiteX8" fmla="*/ 2084689 w 3560680"/>
              <a:gd name="connsiteY8" fmla="*/ 2074022 h 2678569"/>
              <a:gd name="connsiteX9" fmla="*/ 2629340 w 3560680"/>
              <a:gd name="connsiteY9" fmla="*/ 2106200 h 2678569"/>
              <a:gd name="connsiteX10" fmla="*/ 3117431 w 3560680"/>
              <a:gd name="connsiteY10" fmla="*/ 2080870 h 2678569"/>
              <a:gd name="connsiteX11" fmla="*/ 3557604 w 3560680"/>
              <a:gd name="connsiteY11" fmla="*/ 1970086 h 2678569"/>
              <a:gd name="connsiteX12" fmla="*/ 2889472 w 3560680"/>
              <a:gd name="connsiteY12" fmla="*/ 1066318 h 2678569"/>
              <a:gd name="connsiteX13" fmla="*/ 2380599 w 3560680"/>
              <a:gd name="connsiteY13" fmla="*/ 707685 h 2678569"/>
              <a:gd name="connsiteX14" fmla="*/ 1255576 w 3560680"/>
              <a:gd name="connsiteY14" fmla="*/ 5166 h 2678569"/>
              <a:gd name="connsiteX15" fmla="*/ 448200 w 3560680"/>
              <a:gd name="connsiteY15" fmla="*/ 453011 h 2678569"/>
              <a:gd name="connsiteX16" fmla="*/ 913 w 3560680"/>
              <a:gd name="connsiteY16" fmla="*/ 834605 h 2678569"/>
              <a:gd name="connsiteX17" fmla="*/ 343342 w 3560680"/>
              <a:gd name="connsiteY17" fmla="*/ 1061074 h 2678569"/>
              <a:gd name="connsiteX0" fmla="*/ 343342 w 3560680"/>
              <a:gd name="connsiteY0" fmla="*/ 1061074 h 2678569"/>
              <a:gd name="connsiteX1" fmla="*/ 735337 w 3560680"/>
              <a:gd name="connsiteY1" fmla="*/ 1051022 h 2678569"/>
              <a:gd name="connsiteX2" fmla="*/ 896394 w 3560680"/>
              <a:gd name="connsiteY2" fmla="*/ 1176403 h 2678569"/>
              <a:gd name="connsiteX3" fmla="*/ 602167 w 3560680"/>
              <a:gd name="connsiteY3" fmla="*/ 2042435 h 2678569"/>
              <a:gd name="connsiteX4" fmla="*/ 262988 w 3560680"/>
              <a:gd name="connsiteY4" fmla="*/ 2196569 h 2678569"/>
              <a:gd name="connsiteX5" fmla="*/ 105632 w 3560680"/>
              <a:gd name="connsiteY5" fmla="*/ 2345479 h 2678569"/>
              <a:gd name="connsiteX6" fmla="*/ 189337 w 3560680"/>
              <a:gd name="connsiteY6" fmla="*/ 2541861 h 2678569"/>
              <a:gd name="connsiteX7" fmla="*/ 1900973 w 3560680"/>
              <a:gd name="connsiteY7" fmla="*/ 2655435 h 2678569"/>
              <a:gd name="connsiteX8" fmla="*/ 2084689 w 3560680"/>
              <a:gd name="connsiteY8" fmla="*/ 2074022 h 2678569"/>
              <a:gd name="connsiteX9" fmla="*/ 2629340 w 3560680"/>
              <a:gd name="connsiteY9" fmla="*/ 2106200 h 2678569"/>
              <a:gd name="connsiteX10" fmla="*/ 3117431 w 3560680"/>
              <a:gd name="connsiteY10" fmla="*/ 2080870 h 2678569"/>
              <a:gd name="connsiteX11" fmla="*/ 3557604 w 3560680"/>
              <a:gd name="connsiteY11" fmla="*/ 1970086 h 2678569"/>
              <a:gd name="connsiteX12" fmla="*/ 2889472 w 3560680"/>
              <a:gd name="connsiteY12" fmla="*/ 1066318 h 2678569"/>
              <a:gd name="connsiteX13" fmla="*/ 2380599 w 3560680"/>
              <a:gd name="connsiteY13" fmla="*/ 707685 h 2678569"/>
              <a:gd name="connsiteX14" fmla="*/ 1255576 w 3560680"/>
              <a:gd name="connsiteY14" fmla="*/ 5166 h 2678569"/>
              <a:gd name="connsiteX15" fmla="*/ 448200 w 3560680"/>
              <a:gd name="connsiteY15" fmla="*/ 453011 h 2678569"/>
              <a:gd name="connsiteX16" fmla="*/ 913 w 3560680"/>
              <a:gd name="connsiteY16" fmla="*/ 834605 h 2678569"/>
              <a:gd name="connsiteX17" fmla="*/ 343342 w 3560680"/>
              <a:gd name="connsiteY17" fmla="*/ 1061074 h 2678569"/>
              <a:gd name="connsiteX0" fmla="*/ 343342 w 3560680"/>
              <a:gd name="connsiteY0" fmla="*/ 1061074 h 2678569"/>
              <a:gd name="connsiteX1" fmla="*/ 735337 w 3560680"/>
              <a:gd name="connsiteY1" fmla="*/ 1051022 h 2678569"/>
              <a:gd name="connsiteX2" fmla="*/ 896394 w 3560680"/>
              <a:gd name="connsiteY2" fmla="*/ 1176403 h 2678569"/>
              <a:gd name="connsiteX3" fmla="*/ 602167 w 3560680"/>
              <a:gd name="connsiteY3" fmla="*/ 2042435 h 2678569"/>
              <a:gd name="connsiteX4" fmla="*/ 262988 w 3560680"/>
              <a:gd name="connsiteY4" fmla="*/ 2196569 h 2678569"/>
              <a:gd name="connsiteX5" fmla="*/ 105632 w 3560680"/>
              <a:gd name="connsiteY5" fmla="*/ 2345479 h 2678569"/>
              <a:gd name="connsiteX6" fmla="*/ 189337 w 3560680"/>
              <a:gd name="connsiteY6" fmla="*/ 2541861 h 2678569"/>
              <a:gd name="connsiteX7" fmla="*/ 1900973 w 3560680"/>
              <a:gd name="connsiteY7" fmla="*/ 2655435 h 2678569"/>
              <a:gd name="connsiteX8" fmla="*/ 2084689 w 3560680"/>
              <a:gd name="connsiteY8" fmla="*/ 2074022 h 2678569"/>
              <a:gd name="connsiteX9" fmla="*/ 2629340 w 3560680"/>
              <a:gd name="connsiteY9" fmla="*/ 2106200 h 2678569"/>
              <a:gd name="connsiteX10" fmla="*/ 3117431 w 3560680"/>
              <a:gd name="connsiteY10" fmla="*/ 2080870 h 2678569"/>
              <a:gd name="connsiteX11" fmla="*/ 3557604 w 3560680"/>
              <a:gd name="connsiteY11" fmla="*/ 1970086 h 2678569"/>
              <a:gd name="connsiteX12" fmla="*/ 2889472 w 3560680"/>
              <a:gd name="connsiteY12" fmla="*/ 1066318 h 2678569"/>
              <a:gd name="connsiteX13" fmla="*/ 2380599 w 3560680"/>
              <a:gd name="connsiteY13" fmla="*/ 707685 h 2678569"/>
              <a:gd name="connsiteX14" fmla="*/ 1255576 w 3560680"/>
              <a:gd name="connsiteY14" fmla="*/ 5166 h 2678569"/>
              <a:gd name="connsiteX15" fmla="*/ 448200 w 3560680"/>
              <a:gd name="connsiteY15" fmla="*/ 453011 h 2678569"/>
              <a:gd name="connsiteX16" fmla="*/ 913 w 3560680"/>
              <a:gd name="connsiteY16" fmla="*/ 834605 h 2678569"/>
              <a:gd name="connsiteX17" fmla="*/ 343342 w 3560680"/>
              <a:gd name="connsiteY17" fmla="*/ 1061074 h 2678569"/>
              <a:gd name="connsiteX0" fmla="*/ 343342 w 3591468"/>
              <a:gd name="connsiteY0" fmla="*/ 1061074 h 2678569"/>
              <a:gd name="connsiteX1" fmla="*/ 735337 w 3591468"/>
              <a:gd name="connsiteY1" fmla="*/ 1051022 h 2678569"/>
              <a:gd name="connsiteX2" fmla="*/ 896394 w 3591468"/>
              <a:gd name="connsiteY2" fmla="*/ 1176403 h 2678569"/>
              <a:gd name="connsiteX3" fmla="*/ 602167 w 3591468"/>
              <a:gd name="connsiteY3" fmla="*/ 2042435 h 2678569"/>
              <a:gd name="connsiteX4" fmla="*/ 262988 w 3591468"/>
              <a:gd name="connsiteY4" fmla="*/ 2196569 h 2678569"/>
              <a:gd name="connsiteX5" fmla="*/ 105632 w 3591468"/>
              <a:gd name="connsiteY5" fmla="*/ 2345479 h 2678569"/>
              <a:gd name="connsiteX6" fmla="*/ 189337 w 3591468"/>
              <a:gd name="connsiteY6" fmla="*/ 2541861 h 2678569"/>
              <a:gd name="connsiteX7" fmla="*/ 1900973 w 3591468"/>
              <a:gd name="connsiteY7" fmla="*/ 2655435 h 2678569"/>
              <a:gd name="connsiteX8" fmla="*/ 2084689 w 3591468"/>
              <a:gd name="connsiteY8" fmla="*/ 2074022 h 2678569"/>
              <a:gd name="connsiteX9" fmla="*/ 2629340 w 3591468"/>
              <a:gd name="connsiteY9" fmla="*/ 2106200 h 2678569"/>
              <a:gd name="connsiteX10" fmla="*/ 3117431 w 3591468"/>
              <a:gd name="connsiteY10" fmla="*/ 2080870 h 2678569"/>
              <a:gd name="connsiteX11" fmla="*/ 3588601 w 3591468"/>
              <a:gd name="connsiteY11" fmla="*/ 1838351 h 2678569"/>
              <a:gd name="connsiteX12" fmla="*/ 2889472 w 3591468"/>
              <a:gd name="connsiteY12" fmla="*/ 1066318 h 2678569"/>
              <a:gd name="connsiteX13" fmla="*/ 2380599 w 3591468"/>
              <a:gd name="connsiteY13" fmla="*/ 707685 h 2678569"/>
              <a:gd name="connsiteX14" fmla="*/ 1255576 w 3591468"/>
              <a:gd name="connsiteY14" fmla="*/ 5166 h 2678569"/>
              <a:gd name="connsiteX15" fmla="*/ 448200 w 3591468"/>
              <a:gd name="connsiteY15" fmla="*/ 453011 h 2678569"/>
              <a:gd name="connsiteX16" fmla="*/ 913 w 3591468"/>
              <a:gd name="connsiteY16" fmla="*/ 834605 h 2678569"/>
              <a:gd name="connsiteX17" fmla="*/ 343342 w 3591468"/>
              <a:gd name="connsiteY17" fmla="*/ 1061074 h 2678569"/>
              <a:gd name="connsiteX0" fmla="*/ 343342 w 3460898"/>
              <a:gd name="connsiteY0" fmla="*/ 1061074 h 2678569"/>
              <a:gd name="connsiteX1" fmla="*/ 735337 w 3460898"/>
              <a:gd name="connsiteY1" fmla="*/ 1051022 h 2678569"/>
              <a:gd name="connsiteX2" fmla="*/ 896394 w 3460898"/>
              <a:gd name="connsiteY2" fmla="*/ 1176403 h 2678569"/>
              <a:gd name="connsiteX3" fmla="*/ 602167 w 3460898"/>
              <a:gd name="connsiteY3" fmla="*/ 2042435 h 2678569"/>
              <a:gd name="connsiteX4" fmla="*/ 262988 w 3460898"/>
              <a:gd name="connsiteY4" fmla="*/ 2196569 h 2678569"/>
              <a:gd name="connsiteX5" fmla="*/ 105632 w 3460898"/>
              <a:gd name="connsiteY5" fmla="*/ 2345479 h 2678569"/>
              <a:gd name="connsiteX6" fmla="*/ 189337 w 3460898"/>
              <a:gd name="connsiteY6" fmla="*/ 2541861 h 2678569"/>
              <a:gd name="connsiteX7" fmla="*/ 1900973 w 3460898"/>
              <a:gd name="connsiteY7" fmla="*/ 2655435 h 2678569"/>
              <a:gd name="connsiteX8" fmla="*/ 2084689 w 3460898"/>
              <a:gd name="connsiteY8" fmla="*/ 2074022 h 2678569"/>
              <a:gd name="connsiteX9" fmla="*/ 2629340 w 3460898"/>
              <a:gd name="connsiteY9" fmla="*/ 2106200 h 2678569"/>
              <a:gd name="connsiteX10" fmla="*/ 3117431 w 3460898"/>
              <a:gd name="connsiteY10" fmla="*/ 2080870 h 2678569"/>
              <a:gd name="connsiteX11" fmla="*/ 3456866 w 3460898"/>
              <a:gd name="connsiteY11" fmla="*/ 1443144 h 2678569"/>
              <a:gd name="connsiteX12" fmla="*/ 2889472 w 3460898"/>
              <a:gd name="connsiteY12" fmla="*/ 1066318 h 2678569"/>
              <a:gd name="connsiteX13" fmla="*/ 2380599 w 3460898"/>
              <a:gd name="connsiteY13" fmla="*/ 707685 h 2678569"/>
              <a:gd name="connsiteX14" fmla="*/ 1255576 w 3460898"/>
              <a:gd name="connsiteY14" fmla="*/ 5166 h 2678569"/>
              <a:gd name="connsiteX15" fmla="*/ 448200 w 3460898"/>
              <a:gd name="connsiteY15" fmla="*/ 453011 h 2678569"/>
              <a:gd name="connsiteX16" fmla="*/ 913 w 3460898"/>
              <a:gd name="connsiteY16" fmla="*/ 834605 h 2678569"/>
              <a:gd name="connsiteX17" fmla="*/ 343342 w 3460898"/>
              <a:gd name="connsiteY17" fmla="*/ 1061074 h 2678569"/>
              <a:gd name="connsiteX0" fmla="*/ 343342 w 3566319"/>
              <a:gd name="connsiteY0" fmla="*/ 1061074 h 2678569"/>
              <a:gd name="connsiteX1" fmla="*/ 735337 w 3566319"/>
              <a:gd name="connsiteY1" fmla="*/ 1051022 h 2678569"/>
              <a:gd name="connsiteX2" fmla="*/ 896394 w 3566319"/>
              <a:gd name="connsiteY2" fmla="*/ 1176403 h 2678569"/>
              <a:gd name="connsiteX3" fmla="*/ 602167 w 3566319"/>
              <a:gd name="connsiteY3" fmla="*/ 2042435 h 2678569"/>
              <a:gd name="connsiteX4" fmla="*/ 262988 w 3566319"/>
              <a:gd name="connsiteY4" fmla="*/ 2196569 h 2678569"/>
              <a:gd name="connsiteX5" fmla="*/ 105632 w 3566319"/>
              <a:gd name="connsiteY5" fmla="*/ 2345479 h 2678569"/>
              <a:gd name="connsiteX6" fmla="*/ 189337 w 3566319"/>
              <a:gd name="connsiteY6" fmla="*/ 2541861 h 2678569"/>
              <a:gd name="connsiteX7" fmla="*/ 1900973 w 3566319"/>
              <a:gd name="connsiteY7" fmla="*/ 2655435 h 2678569"/>
              <a:gd name="connsiteX8" fmla="*/ 2084689 w 3566319"/>
              <a:gd name="connsiteY8" fmla="*/ 2074022 h 2678569"/>
              <a:gd name="connsiteX9" fmla="*/ 2629340 w 3566319"/>
              <a:gd name="connsiteY9" fmla="*/ 2106200 h 2678569"/>
              <a:gd name="connsiteX10" fmla="*/ 3489390 w 3566319"/>
              <a:gd name="connsiteY10" fmla="*/ 2042125 h 2678569"/>
              <a:gd name="connsiteX11" fmla="*/ 3456866 w 3566319"/>
              <a:gd name="connsiteY11" fmla="*/ 1443144 h 2678569"/>
              <a:gd name="connsiteX12" fmla="*/ 2889472 w 3566319"/>
              <a:gd name="connsiteY12" fmla="*/ 1066318 h 2678569"/>
              <a:gd name="connsiteX13" fmla="*/ 2380599 w 3566319"/>
              <a:gd name="connsiteY13" fmla="*/ 707685 h 2678569"/>
              <a:gd name="connsiteX14" fmla="*/ 1255576 w 3566319"/>
              <a:gd name="connsiteY14" fmla="*/ 5166 h 2678569"/>
              <a:gd name="connsiteX15" fmla="*/ 448200 w 3566319"/>
              <a:gd name="connsiteY15" fmla="*/ 453011 h 2678569"/>
              <a:gd name="connsiteX16" fmla="*/ 913 w 3566319"/>
              <a:gd name="connsiteY16" fmla="*/ 834605 h 2678569"/>
              <a:gd name="connsiteX17" fmla="*/ 343342 w 3566319"/>
              <a:gd name="connsiteY17" fmla="*/ 1061074 h 2678569"/>
              <a:gd name="connsiteX0" fmla="*/ 343342 w 3554270"/>
              <a:gd name="connsiteY0" fmla="*/ 1061074 h 2678569"/>
              <a:gd name="connsiteX1" fmla="*/ 735337 w 3554270"/>
              <a:gd name="connsiteY1" fmla="*/ 1051022 h 2678569"/>
              <a:gd name="connsiteX2" fmla="*/ 896394 w 3554270"/>
              <a:gd name="connsiteY2" fmla="*/ 1176403 h 2678569"/>
              <a:gd name="connsiteX3" fmla="*/ 602167 w 3554270"/>
              <a:gd name="connsiteY3" fmla="*/ 2042435 h 2678569"/>
              <a:gd name="connsiteX4" fmla="*/ 262988 w 3554270"/>
              <a:gd name="connsiteY4" fmla="*/ 2196569 h 2678569"/>
              <a:gd name="connsiteX5" fmla="*/ 105632 w 3554270"/>
              <a:gd name="connsiteY5" fmla="*/ 2345479 h 2678569"/>
              <a:gd name="connsiteX6" fmla="*/ 189337 w 3554270"/>
              <a:gd name="connsiteY6" fmla="*/ 2541861 h 2678569"/>
              <a:gd name="connsiteX7" fmla="*/ 1900973 w 3554270"/>
              <a:gd name="connsiteY7" fmla="*/ 2655435 h 2678569"/>
              <a:gd name="connsiteX8" fmla="*/ 2084689 w 3554270"/>
              <a:gd name="connsiteY8" fmla="*/ 2074022 h 2678569"/>
              <a:gd name="connsiteX9" fmla="*/ 2629340 w 3554270"/>
              <a:gd name="connsiteY9" fmla="*/ 2106200 h 2678569"/>
              <a:gd name="connsiteX10" fmla="*/ 3489390 w 3554270"/>
              <a:gd name="connsiteY10" fmla="*/ 2042125 h 2678569"/>
              <a:gd name="connsiteX11" fmla="*/ 3425869 w 3554270"/>
              <a:gd name="connsiteY11" fmla="*/ 1497388 h 2678569"/>
              <a:gd name="connsiteX12" fmla="*/ 2889472 w 3554270"/>
              <a:gd name="connsiteY12" fmla="*/ 1066318 h 2678569"/>
              <a:gd name="connsiteX13" fmla="*/ 2380599 w 3554270"/>
              <a:gd name="connsiteY13" fmla="*/ 707685 h 2678569"/>
              <a:gd name="connsiteX14" fmla="*/ 1255576 w 3554270"/>
              <a:gd name="connsiteY14" fmla="*/ 5166 h 2678569"/>
              <a:gd name="connsiteX15" fmla="*/ 448200 w 3554270"/>
              <a:gd name="connsiteY15" fmla="*/ 453011 h 2678569"/>
              <a:gd name="connsiteX16" fmla="*/ 913 w 3554270"/>
              <a:gd name="connsiteY16" fmla="*/ 834605 h 2678569"/>
              <a:gd name="connsiteX17" fmla="*/ 343342 w 3554270"/>
              <a:gd name="connsiteY17" fmla="*/ 1061074 h 2678569"/>
              <a:gd name="connsiteX0" fmla="*/ 343342 w 3566568"/>
              <a:gd name="connsiteY0" fmla="*/ 1061074 h 2678569"/>
              <a:gd name="connsiteX1" fmla="*/ 735337 w 3566568"/>
              <a:gd name="connsiteY1" fmla="*/ 1051022 h 2678569"/>
              <a:gd name="connsiteX2" fmla="*/ 896394 w 3566568"/>
              <a:gd name="connsiteY2" fmla="*/ 1176403 h 2678569"/>
              <a:gd name="connsiteX3" fmla="*/ 602167 w 3566568"/>
              <a:gd name="connsiteY3" fmla="*/ 2042435 h 2678569"/>
              <a:gd name="connsiteX4" fmla="*/ 262988 w 3566568"/>
              <a:gd name="connsiteY4" fmla="*/ 2196569 h 2678569"/>
              <a:gd name="connsiteX5" fmla="*/ 105632 w 3566568"/>
              <a:gd name="connsiteY5" fmla="*/ 2345479 h 2678569"/>
              <a:gd name="connsiteX6" fmla="*/ 189337 w 3566568"/>
              <a:gd name="connsiteY6" fmla="*/ 2541861 h 2678569"/>
              <a:gd name="connsiteX7" fmla="*/ 1900973 w 3566568"/>
              <a:gd name="connsiteY7" fmla="*/ 2655435 h 2678569"/>
              <a:gd name="connsiteX8" fmla="*/ 2084689 w 3566568"/>
              <a:gd name="connsiteY8" fmla="*/ 2074022 h 2678569"/>
              <a:gd name="connsiteX9" fmla="*/ 2629340 w 3566568"/>
              <a:gd name="connsiteY9" fmla="*/ 2106200 h 2678569"/>
              <a:gd name="connsiteX10" fmla="*/ 3489390 w 3566568"/>
              <a:gd name="connsiteY10" fmla="*/ 2042125 h 2678569"/>
              <a:gd name="connsiteX11" fmla="*/ 3425869 w 3566568"/>
              <a:gd name="connsiteY11" fmla="*/ 1497388 h 2678569"/>
              <a:gd name="connsiteX12" fmla="*/ 2889472 w 3566568"/>
              <a:gd name="connsiteY12" fmla="*/ 1066318 h 2678569"/>
              <a:gd name="connsiteX13" fmla="*/ 2380599 w 3566568"/>
              <a:gd name="connsiteY13" fmla="*/ 707685 h 2678569"/>
              <a:gd name="connsiteX14" fmla="*/ 1255576 w 3566568"/>
              <a:gd name="connsiteY14" fmla="*/ 5166 h 2678569"/>
              <a:gd name="connsiteX15" fmla="*/ 448200 w 3566568"/>
              <a:gd name="connsiteY15" fmla="*/ 453011 h 2678569"/>
              <a:gd name="connsiteX16" fmla="*/ 913 w 3566568"/>
              <a:gd name="connsiteY16" fmla="*/ 834605 h 2678569"/>
              <a:gd name="connsiteX17" fmla="*/ 343342 w 3566568"/>
              <a:gd name="connsiteY17" fmla="*/ 1061074 h 2678569"/>
              <a:gd name="connsiteX0" fmla="*/ 343342 w 3580825"/>
              <a:gd name="connsiteY0" fmla="*/ 1061074 h 2678569"/>
              <a:gd name="connsiteX1" fmla="*/ 735337 w 3580825"/>
              <a:gd name="connsiteY1" fmla="*/ 1051022 h 2678569"/>
              <a:gd name="connsiteX2" fmla="*/ 896394 w 3580825"/>
              <a:gd name="connsiteY2" fmla="*/ 1176403 h 2678569"/>
              <a:gd name="connsiteX3" fmla="*/ 602167 w 3580825"/>
              <a:gd name="connsiteY3" fmla="*/ 2042435 h 2678569"/>
              <a:gd name="connsiteX4" fmla="*/ 262988 w 3580825"/>
              <a:gd name="connsiteY4" fmla="*/ 2196569 h 2678569"/>
              <a:gd name="connsiteX5" fmla="*/ 105632 w 3580825"/>
              <a:gd name="connsiteY5" fmla="*/ 2345479 h 2678569"/>
              <a:gd name="connsiteX6" fmla="*/ 189337 w 3580825"/>
              <a:gd name="connsiteY6" fmla="*/ 2541861 h 2678569"/>
              <a:gd name="connsiteX7" fmla="*/ 1900973 w 3580825"/>
              <a:gd name="connsiteY7" fmla="*/ 2655435 h 2678569"/>
              <a:gd name="connsiteX8" fmla="*/ 2084689 w 3580825"/>
              <a:gd name="connsiteY8" fmla="*/ 2074022 h 2678569"/>
              <a:gd name="connsiteX9" fmla="*/ 2629340 w 3580825"/>
              <a:gd name="connsiteY9" fmla="*/ 2106200 h 2678569"/>
              <a:gd name="connsiteX10" fmla="*/ 3489390 w 3580825"/>
              <a:gd name="connsiteY10" fmla="*/ 2042125 h 2678569"/>
              <a:gd name="connsiteX11" fmla="*/ 3456866 w 3580825"/>
              <a:gd name="connsiteY11" fmla="*/ 1543883 h 2678569"/>
              <a:gd name="connsiteX12" fmla="*/ 2889472 w 3580825"/>
              <a:gd name="connsiteY12" fmla="*/ 1066318 h 2678569"/>
              <a:gd name="connsiteX13" fmla="*/ 2380599 w 3580825"/>
              <a:gd name="connsiteY13" fmla="*/ 707685 h 2678569"/>
              <a:gd name="connsiteX14" fmla="*/ 1255576 w 3580825"/>
              <a:gd name="connsiteY14" fmla="*/ 5166 h 2678569"/>
              <a:gd name="connsiteX15" fmla="*/ 448200 w 3580825"/>
              <a:gd name="connsiteY15" fmla="*/ 453011 h 2678569"/>
              <a:gd name="connsiteX16" fmla="*/ 913 w 3580825"/>
              <a:gd name="connsiteY16" fmla="*/ 834605 h 2678569"/>
              <a:gd name="connsiteX17" fmla="*/ 343342 w 3580825"/>
              <a:gd name="connsiteY17" fmla="*/ 1061074 h 2678569"/>
              <a:gd name="connsiteX0" fmla="*/ 343342 w 3600121"/>
              <a:gd name="connsiteY0" fmla="*/ 1061074 h 2678569"/>
              <a:gd name="connsiteX1" fmla="*/ 735337 w 3600121"/>
              <a:gd name="connsiteY1" fmla="*/ 1051022 h 2678569"/>
              <a:gd name="connsiteX2" fmla="*/ 896394 w 3600121"/>
              <a:gd name="connsiteY2" fmla="*/ 1176403 h 2678569"/>
              <a:gd name="connsiteX3" fmla="*/ 602167 w 3600121"/>
              <a:gd name="connsiteY3" fmla="*/ 2042435 h 2678569"/>
              <a:gd name="connsiteX4" fmla="*/ 262988 w 3600121"/>
              <a:gd name="connsiteY4" fmla="*/ 2196569 h 2678569"/>
              <a:gd name="connsiteX5" fmla="*/ 105632 w 3600121"/>
              <a:gd name="connsiteY5" fmla="*/ 2345479 h 2678569"/>
              <a:gd name="connsiteX6" fmla="*/ 189337 w 3600121"/>
              <a:gd name="connsiteY6" fmla="*/ 2541861 h 2678569"/>
              <a:gd name="connsiteX7" fmla="*/ 1900973 w 3600121"/>
              <a:gd name="connsiteY7" fmla="*/ 2655435 h 2678569"/>
              <a:gd name="connsiteX8" fmla="*/ 2084689 w 3600121"/>
              <a:gd name="connsiteY8" fmla="*/ 2074022 h 2678569"/>
              <a:gd name="connsiteX9" fmla="*/ 2629340 w 3600121"/>
              <a:gd name="connsiteY9" fmla="*/ 2106200 h 2678569"/>
              <a:gd name="connsiteX10" fmla="*/ 3489390 w 3600121"/>
              <a:gd name="connsiteY10" fmla="*/ 2042125 h 2678569"/>
              <a:gd name="connsiteX11" fmla="*/ 3456866 w 3600121"/>
              <a:gd name="connsiteY11" fmla="*/ 1543883 h 2678569"/>
              <a:gd name="connsiteX12" fmla="*/ 2889472 w 3600121"/>
              <a:gd name="connsiteY12" fmla="*/ 1066318 h 2678569"/>
              <a:gd name="connsiteX13" fmla="*/ 2380599 w 3600121"/>
              <a:gd name="connsiteY13" fmla="*/ 707685 h 2678569"/>
              <a:gd name="connsiteX14" fmla="*/ 1255576 w 3600121"/>
              <a:gd name="connsiteY14" fmla="*/ 5166 h 2678569"/>
              <a:gd name="connsiteX15" fmla="*/ 448200 w 3600121"/>
              <a:gd name="connsiteY15" fmla="*/ 453011 h 2678569"/>
              <a:gd name="connsiteX16" fmla="*/ 913 w 3600121"/>
              <a:gd name="connsiteY16" fmla="*/ 834605 h 2678569"/>
              <a:gd name="connsiteX17" fmla="*/ 343342 w 3600121"/>
              <a:gd name="connsiteY17" fmla="*/ 1061074 h 2678569"/>
              <a:gd name="connsiteX0" fmla="*/ 343342 w 3600121"/>
              <a:gd name="connsiteY0" fmla="*/ 1061074 h 2678569"/>
              <a:gd name="connsiteX1" fmla="*/ 735337 w 3600121"/>
              <a:gd name="connsiteY1" fmla="*/ 1051022 h 2678569"/>
              <a:gd name="connsiteX2" fmla="*/ 896394 w 3600121"/>
              <a:gd name="connsiteY2" fmla="*/ 1176403 h 2678569"/>
              <a:gd name="connsiteX3" fmla="*/ 602167 w 3600121"/>
              <a:gd name="connsiteY3" fmla="*/ 2042435 h 2678569"/>
              <a:gd name="connsiteX4" fmla="*/ 262988 w 3600121"/>
              <a:gd name="connsiteY4" fmla="*/ 2196569 h 2678569"/>
              <a:gd name="connsiteX5" fmla="*/ 105632 w 3600121"/>
              <a:gd name="connsiteY5" fmla="*/ 2345479 h 2678569"/>
              <a:gd name="connsiteX6" fmla="*/ 189337 w 3600121"/>
              <a:gd name="connsiteY6" fmla="*/ 2541861 h 2678569"/>
              <a:gd name="connsiteX7" fmla="*/ 1900973 w 3600121"/>
              <a:gd name="connsiteY7" fmla="*/ 2655435 h 2678569"/>
              <a:gd name="connsiteX8" fmla="*/ 2084689 w 3600121"/>
              <a:gd name="connsiteY8" fmla="*/ 2074022 h 2678569"/>
              <a:gd name="connsiteX9" fmla="*/ 2629340 w 3600121"/>
              <a:gd name="connsiteY9" fmla="*/ 2106200 h 2678569"/>
              <a:gd name="connsiteX10" fmla="*/ 3489390 w 3600121"/>
              <a:gd name="connsiteY10" fmla="*/ 2042125 h 2678569"/>
              <a:gd name="connsiteX11" fmla="*/ 3456866 w 3600121"/>
              <a:gd name="connsiteY11" fmla="*/ 1543883 h 2678569"/>
              <a:gd name="connsiteX12" fmla="*/ 2889472 w 3600121"/>
              <a:gd name="connsiteY12" fmla="*/ 1066318 h 2678569"/>
              <a:gd name="connsiteX13" fmla="*/ 2380599 w 3600121"/>
              <a:gd name="connsiteY13" fmla="*/ 707685 h 2678569"/>
              <a:gd name="connsiteX14" fmla="*/ 1255576 w 3600121"/>
              <a:gd name="connsiteY14" fmla="*/ 5166 h 2678569"/>
              <a:gd name="connsiteX15" fmla="*/ 448200 w 3600121"/>
              <a:gd name="connsiteY15" fmla="*/ 453011 h 2678569"/>
              <a:gd name="connsiteX16" fmla="*/ 913 w 3600121"/>
              <a:gd name="connsiteY16" fmla="*/ 834605 h 2678569"/>
              <a:gd name="connsiteX17" fmla="*/ 343342 w 3600121"/>
              <a:gd name="connsiteY17" fmla="*/ 1061074 h 2678569"/>
              <a:gd name="connsiteX0" fmla="*/ 343342 w 3615067"/>
              <a:gd name="connsiteY0" fmla="*/ 1061074 h 2678569"/>
              <a:gd name="connsiteX1" fmla="*/ 735337 w 3615067"/>
              <a:gd name="connsiteY1" fmla="*/ 1051022 h 2678569"/>
              <a:gd name="connsiteX2" fmla="*/ 896394 w 3615067"/>
              <a:gd name="connsiteY2" fmla="*/ 1176403 h 2678569"/>
              <a:gd name="connsiteX3" fmla="*/ 602167 w 3615067"/>
              <a:gd name="connsiteY3" fmla="*/ 2042435 h 2678569"/>
              <a:gd name="connsiteX4" fmla="*/ 262988 w 3615067"/>
              <a:gd name="connsiteY4" fmla="*/ 2196569 h 2678569"/>
              <a:gd name="connsiteX5" fmla="*/ 105632 w 3615067"/>
              <a:gd name="connsiteY5" fmla="*/ 2345479 h 2678569"/>
              <a:gd name="connsiteX6" fmla="*/ 189337 w 3615067"/>
              <a:gd name="connsiteY6" fmla="*/ 2541861 h 2678569"/>
              <a:gd name="connsiteX7" fmla="*/ 1900973 w 3615067"/>
              <a:gd name="connsiteY7" fmla="*/ 2655435 h 2678569"/>
              <a:gd name="connsiteX8" fmla="*/ 2084689 w 3615067"/>
              <a:gd name="connsiteY8" fmla="*/ 2074022 h 2678569"/>
              <a:gd name="connsiteX9" fmla="*/ 2629340 w 3615067"/>
              <a:gd name="connsiteY9" fmla="*/ 2106200 h 2678569"/>
              <a:gd name="connsiteX10" fmla="*/ 3489390 w 3615067"/>
              <a:gd name="connsiteY10" fmla="*/ 2042125 h 2678569"/>
              <a:gd name="connsiteX11" fmla="*/ 3456866 w 3615067"/>
              <a:gd name="connsiteY11" fmla="*/ 1543883 h 2678569"/>
              <a:gd name="connsiteX12" fmla="*/ 2889472 w 3615067"/>
              <a:gd name="connsiteY12" fmla="*/ 1066318 h 2678569"/>
              <a:gd name="connsiteX13" fmla="*/ 2380599 w 3615067"/>
              <a:gd name="connsiteY13" fmla="*/ 707685 h 2678569"/>
              <a:gd name="connsiteX14" fmla="*/ 1255576 w 3615067"/>
              <a:gd name="connsiteY14" fmla="*/ 5166 h 2678569"/>
              <a:gd name="connsiteX15" fmla="*/ 448200 w 3615067"/>
              <a:gd name="connsiteY15" fmla="*/ 453011 h 2678569"/>
              <a:gd name="connsiteX16" fmla="*/ 913 w 3615067"/>
              <a:gd name="connsiteY16" fmla="*/ 834605 h 2678569"/>
              <a:gd name="connsiteX17" fmla="*/ 343342 w 3615067"/>
              <a:gd name="connsiteY17" fmla="*/ 1061074 h 2678569"/>
              <a:gd name="connsiteX0" fmla="*/ 343342 w 3556751"/>
              <a:gd name="connsiteY0" fmla="*/ 1061074 h 2678569"/>
              <a:gd name="connsiteX1" fmla="*/ 735337 w 3556751"/>
              <a:gd name="connsiteY1" fmla="*/ 1051022 h 2678569"/>
              <a:gd name="connsiteX2" fmla="*/ 896394 w 3556751"/>
              <a:gd name="connsiteY2" fmla="*/ 1176403 h 2678569"/>
              <a:gd name="connsiteX3" fmla="*/ 602167 w 3556751"/>
              <a:gd name="connsiteY3" fmla="*/ 2042435 h 2678569"/>
              <a:gd name="connsiteX4" fmla="*/ 262988 w 3556751"/>
              <a:gd name="connsiteY4" fmla="*/ 2196569 h 2678569"/>
              <a:gd name="connsiteX5" fmla="*/ 105632 w 3556751"/>
              <a:gd name="connsiteY5" fmla="*/ 2345479 h 2678569"/>
              <a:gd name="connsiteX6" fmla="*/ 189337 w 3556751"/>
              <a:gd name="connsiteY6" fmla="*/ 2541861 h 2678569"/>
              <a:gd name="connsiteX7" fmla="*/ 1900973 w 3556751"/>
              <a:gd name="connsiteY7" fmla="*/ 2655435 h 2678569"/>
              <a:gd name="connsiteX8" fmla="*/ 2084689 w 3556751"/>
              <a:gd name="connsiteY8" fmla="*/ 2074022 h 2678569"/>
              <a:gd name="connsiteX9" fmla="*/ 2629340 w 3556751"/>
              <a:gd name="connsiteY9" fmla="*/ 2106200 h 2678569"/>
              <a:gd name="connsiteX10" fmla="*/ 3450645 w 3556751"/>
              <a:gd name="connsiteY10" fmla="*/ 2042125 h 2678569"/>
              <a:gd name="connsiteX11" fmla="*/ 3456866 w 3556751"/>
              <a:gd name="connsiteY11" fmla="*/ 1543883 h 2678569"/>
              <a:gd name="connsiteX12" fmla="*/ 2889472 w 3556751"/>
              <a:gd name="connsiteY12" fmla="*/ 1066318 h 2678569"/>
              <a:gd name="connsiteX13" fmla="*/ 2380599 w 3556751"/>
              <a:gd name="connsiteY13" fmla="*/ 707685 h 2678569"/>
              <a:gd name="connsiteX14" fmla="*/ 1255576 w 3556751"/>
              <a:gd name="connsiteY14" fmla="*/ 5166 h 2678569"/>
              <a:gd name="connsiteX15" fmla="*/ 448200 w 3556751"/>
              <a:gd name="connsiteY15" fmla="*/ 453011 h 2678569"/>
              <a:gd name="connsiteX16" fmla="*/ 913 w 3556751"/>
              <a:gd name="connsiteY16" fmla="*/ 834605 h 2678569"/>
              <a:gd name="connsiteX17" fmla="*/ 343342 w 3556751"/>
              <a:gd name="connsiteY17" fmla="*/ 1061074 h 2678569"/>
              <a:gd name="connsiteX0" fmla="*/ 343342 w 3540957"/>
              <a:gd name="connsiteY0" fmla="*/ 1061074 h 2678569"/>
              <a:gd name="connsiteX1" fmla="*/ 735337 w 3540957"/>
              <a:gd name="connsiteY1" fmla="*/ 1051022 h 2678569"/>
              <a:gd name="connsiteX2" fmla="*/ 896394 w 3540957"/>
              <a:gd name="connsiteY2" fmla="*/ 1176403 h 2678569"/>
              <a:gd name="connsiteX3" fmla="*/ 602167 w 3540957"/>
              <a:gd name="connsiteY3" fmla="*/ 2042435 h 2678569"/>
              <a:gd name="connsiteX4" fmla="*/ 262988 w 3540957"/>
              <a:gd name="connsiteY4" fmla="*/ 2196569 h 2678569"/>
              <a:gd name="connsiteX5" fmla="*/ 105632 w 3540957"/>
              <a:gd name="connsiteY5" fmla="*/ 2345479 h 2678569"/>
              <a:gd name="connsiteX6" fmla="*/ 189337 w 3540957"/>
              <a:gd name="connsiteY6" fmla="*/ 2541861 h 2678569"/>
              <a:gd name="connsiteX7" fmla="*/ 1900973 w 3540957"/>
              <a:gd name="connsiteY7" fmla="*/ 2655435 h 2678569"/>
              <a:gd name="connsiteX8" fmla="*/ 2084689 w 3540957"/>
              <a:gd name="connsiteY8" fmla="*/ 2074022 h 2678569"/>
              <a:gd name="connsiteX9" fmla="*/ 2629340 w 3540957"/>
              <a:gd name="connsiteY9" fmla="*/ 2059705 h 2678569"/>
              <a:gd name="connsiteX10" fmla="*/ 3450645 w 3540957"/>
              <a:gd name="connsiteY10" fmla="*/ 2042125 h 2678569"/>
              <a:gd name="connsiteX11" fmla="*/ 3456866 w 3540957"/>
              <a:gd name="connsiteY11" fmla="*/ 1543883 h 2678569"/>
              <a:gd name="connsiteX12" fmla="*/ 2889472 w 3540957"/>
              <a:gd name="connsiteY12" fmla="*/ 1066318 h 2678569"/>
              <a:gd name="connsiteX13" fmla="*/ 2380599 w 3540957"/>
              <a:gd name="connsiteY13" fmla="*/ 707685 h 2678569"/>
              <a:gd name="connsiteX14" fmla="*/ 1255576 w 3540957"/>
              <a:gd name="connsiteY14" fmla="*/ 5166 h 2678569"/>
              <a:gd name="connsiteX15" fmla="*/ 448200 w 3540957"/>
              <a:gd name="connsiteY15" fmla="*/ 453011 h 2678569"/>
              <a:gd name="connsiteX16" fmla="*/ 913 w 3540957"/>
              <a:gd name="connsiteY16" fmla="*/ 834605 h 2678569"/>
              <a:gd name="connsiteX17" fmla="*/ 343342 w 3540957"/>
              <a:gd name="connsiteY17" fmla="*/ 1061074 h 2678569"/>
              <a:gd name="connsiteX0" fmla="*/ 343342 w 3540957"/>
              <a:gd name="connsiteY0" fmla="*/ 1061074 h 2680099"/>
              <a:gd name="connsiteX1" fmla="*/ 735337 w 3540957"/>
              <a:gd name="connsiteY1" fmla="*/ 1051022 h 2680099"/>
              <a:gd name="connsiteX2" fmla="*/ 896394 w 3540957"/>
              <a:gd name="connsiteY2" fmla="*/ 1176403 h 2680099"/>
              <a:gd name="connsiteX3" fmla="*/ 602167 w 3540957"/>
              <a:gd name="connsiteY3" fmla="*/ 2042435 h 2680099"/>
              <a:gd name="connsiteX4" fmla="*/ 262988 w 3540957"/>
              <a:gd name="connsiteY4" fmla="*/ 2196569 h 2680099"/>
              <a:gd name="connsiteX5" fmla="*/ 105632 w 3540957"/>
              <a:gd name="connsiteY5" fmla="*/ 2345479 h 2680099"/>
              <a:gd name="connsiteX6" fmla="*/ 189337 w 3540957"/>
              <a:gd name="connsiteY6" fmla="*/ 2541861 h 2680099"/>
              <a:gd name="connsiteX7" fmla="*/ 1900973 w 3540957"/>
              <a:gd name="connsiteY7" fmla="*/ 2655435 h 2680099"/>
              <a:gd name="connsiteX8" fmla="*/ 2069191 w 3540957"/>
              <a:gd name="connsiteY8" fmla="*/ 2050775 h 2680099"/>
              <a:gd name="connsiteX9" fmla="*/ 2629340 w 3540957"/>
              <a:gd name="connsiteY9" fmla="*/ 2059705 h 2680099"/>
              <a:gd name="connsiteX10" fmla="*/ 3450645 w 3540957"/>
              <a:gd name="connsiteY10" fmla="*/ 2042125 h 2680099"/>
              <a:gd name="connsiteX11" fmla="*/ 3456866 w 3540957"/>
              <a:gd name="connsiteY11" fmla="*/ 1543883 h 2680099"/>
              <a:gd name="connsiteX12" fmla="*/ 2889472 w 3540957"/>
              <a:gd name="connsiteY12" fmla="*/ 1066318 h 2680099"/>
              <a:gd name="connsiteX13" fmla="*/ 2380599 w 3540957"/>
              <a:gd name="connsiteY13" fmla="*/ 707685 h 2680099"/>
              <a:gd name="connsiteX14" fmla="*/ 1255576 w 3540957"/>
              <a:gd name="connsiteY14" fmla="*/ 5166 h 2680099"/>
              <a:gd name="connsiteX15" fmla="*/ 448200 w 3540957"/>
              <a:gd name="connsiteY15" fmla="*/ 453011 h 2680099"/>
              <a:gd name="connsiteX16" fmla="*/ 913 w 3540957"/>
              <a:gd name="connsiteY16" fmla="*/ 834605 h 2680099"/>
              <a:gd name="connsiteX17" fmla="*/ 343342 w 3540957"/>
              <a:gd name="connsiteY17" fmla="*/ 1061074 h 2680099"/>
              <a:gd name="connsiteX0" fmla="*/ 343342 w 3540957"/>
              <a:gd name="connsiteY0" fmla="*/ 1061074 h 2680099"/>
              <a:gd name="connsiteX1" fmla="*/ 735337 w 3540957"/>
              <a:gd name="connsiteY1" fmla="*/ 1051022 h 2680099"/>
              <a:gd name="connsiteX2" fmla="*/ 896394 w 3540957"/>
              <a:gd name="connsiteY2" fmla="*/ 1176403 h 2680099"/>
              <a:gd name="connsiteX3" fmla="*/ 602167 w 3540957"/>
              <a:gd name="connsiteY3" fmla="*/ 2042435 h 2680099"/>
              <a:gd name="connsiteX4" fmla="*/ 262988 w 3540957"/>
              <a:gd name="connsiteY4" fmla="*/ 2196569 h 2680099"/>
              <a:gd name="connsiteX5" fmla="*/ 105632 w 3540957"/>
              <a:gd name="connsiteY5" fmla="*/ 2345479 h 2680099"/>
              <a:gd name="connsiteX6" fmla="*/ 189337 w 3540957"/>
              <a:gd name="connsiteY6" fmla="*/ 2541861 h 2680099"/>
              <a:gd name="connsiteX7" fmla="*/ 1900973 w 3540957"/>
              <a:gd name="connsiteY7" fmla="*/ 2655435 h 2680099"/>
              <a:gd name="connsiteX8" fmla="*/ 2069191 w 3540957"/>
              <a:gd name="connsiteY8" fmla="*/ 2050775 h 2680099"/>
              <a:gd name="connsiteX9" fmla="*/ 2629340 w 3540957"/>
              <a:gd name="connsiteY9" fmla="*/ 2059705 h 2680099"/>
              <a:gd name="connsiteX10" fmla="*/ 3450645 w 3540957"/>
              <a:gd name="connsiteY10" fmla="*/ 2042125 h 2680099"/>
              <a:gd name="connsiteX11" fmla="*/ 3456866 w 3540957"/>
              <a:gd name="connsiteY11" fmla="*/ 1543883 h 2680099"/>
              <a:gd name="connsiteX12" fmla="*/ 2889472 w 3540957"/>
              <a:gd name="connsiteY12" fmla="*/ 1066318 h 2680099"/>
              <a:gd name="connsiteX13" fmla="*/ 2380599 w 3540957"/>
              <a:gd name="connsiteY13" fmla="*/ 707685 h 2680099"/>
              <a:gd name="connsiteX14" fmla="*/ 1255576 w 3540957"/>
              <a:gd name="connsiteY14" fmla="*/ 5166 h 2680099"/>
              <a:gd name="connsiteX15" fmla="*/ 448200 w 3540957"/>
              <a:gd name="connsiteY15" fmla="*/ 453011 h 2680099"/>
              <a:gd name="connsiteX16" fmla="*/ 913 w 3540957"/>
              <a:gd name="connsiteY16" fmla="*/ 834605 h 2680099"/>
              <a:gd name="connsiteX17" fmla="*/ 343342 w 3540957"/>
              <a:gd name="connsiteY17" fmla="*/ 1061074 h 2680099"/>
              <a:gd name="connsiteX0" fmla="*/ 343342 w 3540957"/>
              <a:gd name="connsiteY0" fmla="*/ 1061074 h 2678062"/>
              <a:gd name="connsiteX1" fmla="*/ 735337 w 3540957"/>
              <a:gd name="connsiteY1" fmla="*/ 1051022 h 2678062"/>
              <a:gd name="connsiteX2" fmla="*/ 896394 w 3540957"/>
              <a:gd name="connsiteY2" fmla="*/ 1176403 h 2678062"/>
              <a:gd name="connsiteX3" fmla="*/ 602167 w 3540957"/>
              <a:gd name="connsiteY3" fmla="*/ 2042435 h 2678062"/>
              <a:gd name="connsiteX4" fmla="*/ 262988 w 3540957"/>
              <a:gd name="connsiteY4" fmla="*/ 2196569 h 2678062"/>
              <a:gd name="connsiteX5" fmla="*/ 105632 w 3540957"/>
              <a:gd name="connsiteY5" fmla="*/ 2345479 h 2678062"/>
              <a:gd name="connsiteX6" fmla="*/ 189337 w 3540957"/>
              <a:gd name="connsiteY6" fmla="*/ 2541861 h 2678062"/>
              <a:gd name="connsiteX7" fmla="*/ 1900973 w 3540957"/>
              <a:gd name="connsiteY7" fmla="*/ 2655435 h 2678062"/>
              <a:gd name="connsiteX8" fmla="*/ 2115686 w 3540957"/>
              <a:gd name="connsiteY8" fmla="*/ 2081772 h 2678062"/>
              <a:gd name="connsiteX9" fmla="*/ 2629340 w 3540957"/>
              <a:gd name="connsiteY9" fmla="*/ 2059705 h 2678062"/>
              <a:gd name="connsiteX10" fmla="*/ 3450645 w 3540957"/>
              <a:gd name="connsiteY10" fmla="*/ 2042125 h 2678062"/>
              <a:gd name="connsiteX11" fmla="*/ 3456866 w 3540957"/>
              <a:gd name="connsiteY11" fmla="*/ 1543883 h 2678062"/>
              <a:gd name="connsiteX12" fmla="*/ 2889472 w 3540957"/>
              <a:gd name="connsiteY12" fmla="*/ 1066318 h 2678062"/>
              <a:gd name="connsiteX13" fmla="*/ 2380599 w 3540957"/>
              <a:gd name="connsiteY13" fmla="*/ 707685 h 2678062"/>
              <a:gd name="connsiteX14" fmla="*/ 1255576 w 3540957"/>
              <a:gd name="connsiteY14" fmla="*/ 5166 h 2678062"/>
              <a:gd name="connsiteX15" fmla="*/ 448200 w 3540957"/>
              <a:gd name="connsiteY15" fmla="*/ 453011 h 2678062"/>
              <a:gd name="connsiteX16" fmla="*/ 913 w 3540957"/>
              <a:gd name="connsiteY16" fmla="*/ 834605 h 2678062"/>
              <a:gd name="connsiteX17" fmla="*/ 343342 w 3540957"/>
              <a:gd name="connsiteY17" fmla="*/ 1061074 h 2678062"/>
              <a:gd name="connsiteX0" fmla="*/ 343342 w 3540957"/>
              <a:gd name="connsiteY0" fmla="*/ 1061074 h 2676550"/>
              <a:gd name="connsiteX1" fmla="*/ 735337 w 3540957"/>
              <a:gd name="connsiteY1" fmla="*/ 1051022 h 2676550"/>
              <a:gd name="connsiteX2" fmla="*/ 896394 w 3540957"/>
              <a:gd name="connsiteY2" fmla="*/ 1176403 h 2676550"/>
              <a:gd name="connsiteX3" fmla="*/ 602167 w 3540957"/>
              <a:gd name="connsiteY3" fmla="*/ 2042435 h 2676550"/>
              <a:gd name="connsiteX4" fmla="*/ 262988 w 3540957"/>
              <a:gd name="connsiteY4" fmla="*/ 2196569 h 2676550"/>
              <a:gd name="connsiteX5" fmla="*/ 105632 w 3540957"/>
              <a:gd name="connsiteY5" fmla="*/ 2345479 h 2676550"/>
              <a:gd name="connsiteX6" fmla="*/ 189337 w 3540957"/>
              <a:gd name="connsiteY6" fmla="*/ 2541861 h 2676550"/>
              <a:gd name="connsiteX7" fmla="*/ 1900973 w 3540957"/>
              <a:gd name="connsiteY7" fmla="*/ 2655435 h 2676550"/>
              <a:gd name="connsiteX8" fmla="*/ 2107937 w 3540957"/>
              <a:gd name="connsiteY8" fmla="*/ 2105019 h 2676550"/>
              <a:gd name="connsiteX9" fmla="*/ 2629340 w 3540957"/>
              <a:gd name="connsiteY9" fmla="*/ 2059705 h 2676550"/>
              <a:gd name="connsiteX10" fmla="*/ 3450645 w 3540957"/>
              <a:gd name="connsiteY10" fmla="*/ 2042125 h 2676550"/>
              <a:gd name="connsiteX11" fmla="*/ 3456866 w 3540957"/>
              <a:gd name="connsiteY11" fmla="*/ 1543883 h 2676550"/>
              <a:gd name="connsiteX12" fmla="*/ 2889472 w 3540957"/>
              <a:gd name="connsiteY12" fmla="*/ 1066318 h 2676550"/>
              <a:gd name="connsiteX13" fmla="*/ 2380599 w 3540957"/>
              <a:gd name="connsiteY13" fmla="*/ 707685 h 2676550"/>
              <a:gd name="connsiteX14" fmla="*/ 1255576 w 3540957"/>
              <a:gd name="connsiteY14" fmla="*/ 5166 h 2676550"/>
              <a:gd name="connsiteX15" fmla="*/ 448200 w 3540957"/>
              <a:gd name="connsiteY15" fmla="*/ 453011 h 2676550"/>
              <a:gd name="connsiteX16" fmla="*/ 913 w 3540957"/>
              <a:gd name="connsiteY16" fmla="*/ 834605 h 2676550"/>
              <a:gd name="connsiteX17" fmla="*/ 343342 w 3540957"/>
              <a:gd name="connsiteY17" fmla="*/ 1061074 h 2676550"/>
              <a:gd name="connsiteX0" fmla="*/ 343342 w 3540957"/>
              <a:gd name="connsiteY0" fmla="*/ 1061074 h 2669538"/>
              <a:gd name="connsiteX1" fmla="*/ 735337 w 3540957"/>
              <a:gd name="connsiteY1" fmla="*/ 1051022 h 2669538"/>
              <a:gd name="connsiteX2" fmla="*/ 896394 w 3540957"/>
              <a:gd name="connsiteY2" fmla="*/ 1176403 h 2669538"/>
              <a:gd name="connsiteX3" fmla="*/ 602167 w 3540957"/>
              <a:gd name="connsiteY3" fmla="*/ 2042435 h 2669538"/>
              <a:gd name="connsiteX4" fmla="*/ 262988 w 3540957"/>
              <a:gd name="connsiteY4" fmla="*/ 2196569 h 2669538"/>
              <a:gd name="connsiteX5" fmla="*/ 105632 w 3540957"/>
              <a:gd name="connsiteY5" fmla="*/ 2345479 h 2669538"/>
              <a:gd name="connsiteX6" fmla="*/ 189337 w 3540957"/>
              <a:gd name="connsiteY6" fmla="*/ 2541861 h 2669538"/>
              <a:gd name="connsiteX7" fmla="*/ 1955217 w 3540957"/>
              <a:gd name="connsiteY7" fmla="*/ 2647686 h 2669538"/>
              <a:gd name="connsiteX8" fmla="*/ 2107937 w 3540957"/>
              <a:gd name="connsiteY8" fmla="*/ 2105019 h 2669538"/>
              <a:gd name="connsiteX9" fmla="*/ 2629340 w 3540957"/>
              <a:gd name="connsiteY9" fmla="*/ 2059705 h 2669538"/>
              <a:gd name="connsiteX10" fmla="*/ 3450645 w 3540957"/>
              <a:gd name="connsiteY10" fmla="*/ 2042125 h 2669538"/>
              <a:gd name="connsiteX11" fmla="*/ 3456866 w 3540957"/>
              <a:gd name="connsiteY11" fmla="*/ 1543883 h 2669538"/>
              <a:gd name="connsiteX12" fmla="*/ 2889472 w 3540957"/>
              <a:gd name="connsiteY12" fmla="*/ 1066318 h 2669538"/>
              <a:gd name="connsiteX13" fmla="*/ 2380599 w 3540957"/>
              <a:gd name="connsiteY13" fmla="*/ 707685 h 2669538"/>
              <a:gd name="connsiteX14" fmla="*/ 1255576 w 3540957"/>
              <a:gd name="connsiteY14" fmla="*/ 5166 h 2669538"/>
              <a:gd name="connsiteX15" fmla="*/ 448200 w 3540957"/>
              <a:gd name="connsiteY15" fmla="*/ 453011 h 2669538"/>
              <a:gd name="connsiteX16" fmla="*/ 913 w 3540957"/>
              <a:gd name="connsiteY16" fmla="*/ 834605 h 2669538"/>
              <a:gd name="connsiteX17" fmla="*/ 343342 w 3540957"/>
              <a:gd name="connsiteY17" fmla="*/ 1061074 h 2669538"/>
              <a:gd name="connsiteX0" fmla="*/ 343342 w 3540957"/>
              <a:gd name="connsiteY0" fmla="*/ 1061074 h 2675754"/>
              <a:gd name="connsiteX1" fmla="*/ 735337 w 3540957"/>
              <a:gd name="connsiteY1" fmla="*/ 1051022 h 2675754"/>
              <a:gd name="connsiteX2" fmla="*/ 896394 w 3540957"/>
              <a:gd name="connsiteY2" fmla="*/ 1176403 h 2675754"/>
              <a:gd name="connsiteX3" fmla="*/ 602167 w 3540957"/>
              <a:gd name="connsiteY3" fmla="*/ 2042435 h 2675754"/>
              <a:gd name="connsiteX4" fmla="*/ 262988 w 3540957"/>
              <a:gd name="connsiteY4" fmla="*/ 2196569 h 2675754"/>
              <a:gd name="connsiteX5" fmla="*/ 105632 w 3540957"/>
              <a:gd name="connsiteY5" fmla="*/ 2345479 h 2675754"/>
              <a:gd name="connsiteX6" fmla="*/ 189337 w 3540957"/>
              <a:gd name="connsiteY6" fmla="*/ 2541861 h 2675754"/>
              <a:gd name="connsiteX7" fmla="*/ 1955217 w 3540957"/>
              <a:gd name="connsiteY7" fmla="*/ 2647686 h 2675754"/>
              <a:gd name="connsiteX8" fmla="*/ 2107937 w 3540957"/>
              <a:gd name="connsiteY8" fmla="*/ 2105019 h 2675754"/>
              <a:gd name="connsiteX9" fmla="*/ 2629340 w 3540957"/>
              <a:gd name="connsiteY9" fmla="*/ 2059705 h 2675754"/>
              <a:gd name="connsiteX10" fmla="*/ 3450645 w 3540957"/>
              <a:gd name="connsiteY10" fmla="*/ 2042125 h 2675754"/>
              <a:gd name="connsiteX11" fmla="*/ 3456866 w 3540957"/>
              <a:gd name="connsiteY11" fmla="*/ 1543883 h 2675754"/>
              <a:gd name="connsiteX12" fmla="*/ 2889472 w 3540957"/>
              <a:gd name="connsiteY12" fmla="*/ 1066318 h 2675754"/>
              <a:gd name="connsiteX13" fmla="*/ 2380599 w 3540957"/>
              <a:gd name="connsiteY13" fmla="*/ 707685 h 2675754"/>
              <a:gd name="connsiteX14" fmla="*/ 1255576 w 3540957"/>
              <a:gd name="connsiteY14" fmla="*/ 5166 h 2675754"/>
              <a:gd name="connsiteX15" fmla="*/ 448200 w 3540957"/>
              <a:gd name="connsiteY15" fmla="*/ 453011 h 2675754"/>
              <a:gd name="connsiteX16" fmla="*/ 913 w 3540957"/>
              <a:gd name="connsiteY16" fmla="*/ 834605 h 2675754"/>
              <a:gd name="connsiteX17" fmla="*/ 343342 w 3540957"/>
              <a:gd name="connsiteY17" fmla="*/ 1061074 h 2675754"/>
              <a:gd name="connsiteX0" fmla="*/ 343342 w 3540957"/>
              <a:gd name="connsiteY0" fmla="*/ 1061074 h 2715101"/>
              <a:gd name="connsiteX1" fmla="*/ 735337 w 3540957"/>
              <a:gd name="connsiteY1" fmla="*/ 1051022 h 2715101"/>
              <a:gd name="connsiteX2" fmla="*/ 896394 w 3540957"/>
              <a:gd name="connsiteY2" fmla="*/ 1176403 h 2715101"/>
              <a:gd name="connsiteX3" fmla="*/ 602167 w 3540957"/>
              <a:gd name="connsiteY3" fmla="*/ 2042435 h 2715101"/>
              <a:gd name="connsiteX4" fmla="*/ 262988 w 3540957"/>
              <a:gd name="connsiteY4" fmla="*/ 2196569 h 2715101"/>
              <a:gd name="connsiteX5" fmla="*/ 105632 w 3540957"/>
              <a:gd name="connsiteY5" fmla="*/ 2345479 h 2715101"/>
              <a:gd name="connsiteX6" fmla="*/ 1328463 w 3540957"/>
              <a:gd name="connsiteY6" fmla="*/ 2673597 h 2715101"/>
              <a:gd name="connsiteX7" fmla="*/ 1955217 w 3540957"/>
              <a:gd name="connsiteY7" fmla="*/ 2647686 h 2715101"/>
              <a:gd name="connsiteX8" fmla="*/ 2107937 w 3540957"/>
              <a:gd name="connsiteY8" fmla="*/ 2105019 h 2715101"/>
              <a:gd name="connsiteX9" fmla="*/ 2629340 w 3540957"/>
              <a:gd name="connsiteY9" fmla="*/ 2059705 h 2715101"/>
              <a:gd name="connsiteX10" fmla="*/ 3450645 w 3540957"/>
              <a:gd name="connsiteY10" fmla="*/ 2042125 h 2715101"/>
              <a:gd name="connsiteX11" fmla="*/ 3456866 w 3540957"/>
              <a:gd name="connsiteY11" fmla="*/ 1543883 h 2715101"/>
              <a:gd name="connsiteX12" fmla="*/ 2889472 w 3540957"/>
              <a:gd name="connsiteY12" fmla="*/ 1066318 h 2715101"/>
              <a:gd name="connsiteX13" fmla="*/ 2380599 w 3540957"/>
              <a:gd name="connsiteY13" fmla="*/ 707685 h 2715101"/>
              <a:gd name="connsiteX14" fmla="*/ 1255576 w 3540957"/>
              <a:gd name="connsiteY14" fmla="*/ 5166 h 2715101"/>
              <a:gd name="connsiteX15" fmla="*/ 448200 w 3540957"/>
              <a:gd name="connsiteY15" fmla="*/ 453011 h 2715101"/>
              <a:gd name="connsiteX16" fmla="*/ 913 w 3540957"/>
              <a:gd name="connsiteY16" fmla="*/ 834605 h 2715101"/>
              <a:gd name="connsiteX17" fmla="*/ 343342 w 3540957"/>
              <a:gd name="connsiteY17" fmla="*/ 1061074 h 2715101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96394 w 3540957"/>
              <a:gd name="connsiteY2" fmla="*/ 1176403 h 2697755"/>
              <a:gd name="connsiteX3" fmla="*/ 602167 w 3540957"/>
              <a:gd name="connsiteY3" fmla="*/ 2042435 h 2697755"/>
              <a:gd name="connsiteX4" fmla="*/ 262988 w 3540957"/>
              <a:gd name="connsiteY4" fmla="*/ 219656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96394 w 3540957"/>
              <a:gd name="connsiteY2" fmla="*/ 1176403 h 2697755"/>
              <a:gd name="connsiteX3" fmla="*/ 602167 w 3540957"/>
              <a:gd name="connsiteY3" fmla="*/ 2042435 h 2697755"/>
              <a:gd name="connsiteX4" fmla="*/ 309483 w 3540957"/>
              <a:gd name="connsiteY4" fmla="*/ 246778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96394 w 3540957"/>
              <a:gd name="connsiteY2" fmla="*/ 1176403 h 2697755"/>
              <a:gd name="connsiteX3" fmla="*/ 555672 w 3540957"/>
              <a:gd name="connsiteY3" fmla="*/ 2088930 h 2697755"/>
              <a:gd name="connsiteX4" fmla="*/ 309483 w 3540957"/>
              <a:gd name="connsiteY4" fmla="*/ 246778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342 w 3540957"/>
              <a:gd name="connsiteY0" fmla="*/ 1061074 h 2697755"/>
              <a:gd name="connsiteX1" fmla="*/ 735337 w 3540957"/>
              <a:gd name="connsiteY1" fmla="*/ 1051022 h 2697755"/>
              <a:gd name="connsiteX2" fmla="*/ 811153 w 3540957"/>
              <a:gd name="connsiteY2" fmla="*/ 1393379 h 2697755"/>
              <a:gd name="connsiteX3" fmla="*/ 555672 w 3540957"/>
              <a:gd name="connsiteY3" fmla="*/ 2088930 h 2697755"/>
              <a:gd name="connsiteX4" fmla="*/ 309483 w 3540957"/>
              <a:gd name="connsiteY4" fmla="*/ 2467789 h 2697755"/>
              <a:gd name="connsiteX5" fmla="*/ 702316 w 3540957"/>
              <a:gd name="connsiteY5" fmla="*/ 2647696 h 2697755"/>
              <a:gd name="connsiteX6" fmla="*/ 1328463 w 3540957"/>
              <a:gd name="connsiteY6" fmla="*/ 2673597 h 2697755"/>
              <a:gd name="connsiteX7" fmla="*/ 1955217 w 3540957"/>
              <a:gd name="connsiteY7" fmla="*/ 2647686 h 2697755"/>
              <a:gd name="connsiteX8" fmla="*/ 2107937 w 3540957"/>
              <a:gd name="connsiteY8" fmla="*/ 2105019 h 2697755"/>
              <a:gd name="connsiteX9" fmla="*/ 2629340 w 3540957"/>
              <a:gd name="connsiteY9" fmla="*/ 2059705 h 2697755"/>
              <a:gd name="connsiteX10" fmla="*/ 3450645 w 3540957"/>
              <a:gd name="connsiteY10" fmla="*/ 2042125 h 2697755"/>
              <a:gd name="connsiteX11" fmla="*/ 3456866 w 3540957"/>
              <a:gd name="connsiteY11" fmla="*/ 1543883 h 2697755"/>
              <a:gd name="connsiteX12" fmla="*/ 2889472 w 3540957"/>
              <a:gd name="connsiteY12" fmla="*/ 1066318 h 2697755"/>
              <a:gd name="connsiteX13" fmla="*/ 2380599 w 3540957"/>
              <a:gd name="connsiteY13" fmla="*/ 707685 h 2697755"/>
              <a:gd name="connsiteX14" fmla="*/ 1255576 w 3540957"/>
              <a:gd name="connsiteY14" fmla="*/ 5166 h 2697755"/>
              <a:gd name="connsiteX15" fmla="*/ 448200 w 3540957"/>
              <a:gd name="connsiteY15" fmla="*/ 453011 h 2697755"/>
              <a:gd name="connsiteX16" fmla="*/ 913 w 3540957"/>
              <a:gd name="connsiteY16" fmla="*/ 834605 h 2697755"/>
              <a:gd name="connsiteX17" fmla="*/ 343342 w 3540957"/>
              <a:gd name="connsiteY17" fmla="*/ 1061074 h 2697755"/>
              <a:gd name="connsiteX0" fmla="*/ 343417 w 3541032"/>
              <a:gd name="connsiteY0" fmla="*/ 1061074 h 2697755"/>
              <a:gd name="connsiteX1" fmla="*/ 851650 w 3541032"/>
              <a:gd name="connsiteY1" fmla="*/ 1027774 h 2697755"/>
              <a:gd name="connsiteX2" fmla="*/ 811228 w 3541032"/>
              <a:gd name="connsiteY2" fmla="*/ 1393379 h 2697755"/>
              <a:gd name="connsiteX3" fmla="*/ 555747 w 3541032"/>
              <a:gd name="connsiteY3" fmla="*/ 2088930 h 2697755"/>
              <a:gd name="connsiteX4" fmla="*/ 309558 w 3541032"/>
              <a:gd name="connsiteY4" fmla="*/ 2467789 h 2697755"/>
              <a:gd name="connsiteX5" fmla="*/ 702391 w 3541032"/>
              <a:gd name="connsiteY5" fmla="*/ 2647696 h 2697755"/>
              <a:gd name="connsiteX6" fmla="*/ 1328538 w 3541032"/>
              <a:gd name="connsiteY6" fmla="*/ 2673597 h 2697755"/>
              <a:gd name="connsiteX7" fmla="*/ 1955292 w 3541032"/>
              <a:gd name="connsiteY7" fmla="*/ 2647686 h 2697755"/>
              <a:gd name="connsiteX8" fmla="*/ 2108012 w 3541032"/>
              <a:gd name="connsiteY8" fmla="*/ 2105019 h 2697755"/>
              <a:gd name="connsiteX9" fmla="*/ 2629415 w 3541032"/>
              <a:gd name="connsiteY9" fmla="*/ 2059705 h 2697755"/>
              <a:gd name="connsiteX10" fmla="*/ 3450720 w 3541032"/>
              <a:gd name="connsiteY10" fmla="*/ 2042125 h 2697755"/>
              <a:gd name="connsiteX11" fmla="*/ 3456941 w 3541032"/>
              <a:gd name="connsiteY11" fmla="*/ 1543883 h 2697755"/>
              <a:gd name="connsiteX12" fmla="*/ 2889547 w 3541032"/>
              <a:gd name="connsiteY12" fmla="*/ 1066318 h 2697755"/>
              <a:gd name="connsiteX13" fmla="*/ 2380674 w 3541032"/>
              <a:gd name="connsiteY13" fmla="*/ 707685 h 2697755"/>
              <a:gd name="connsiteX14" fmla="*/ 1255651 w 3541032"/>
              <a:gd name="connsiteY14" fmla="*/ 5166 h 2697755"/>
              <a:gd name="connsiteX15" fmla="*/ 448275 w 3541032"/>
              <a:gd name="connsiteY15" fmla="*/ 453011 h 2697755"/>
              <a:gd name="connsiteX16" fmla="*/ 988 w 3541032"/>
              <a:gd name="connsiteY16" fmla="*/ 834605 h 2697755"/>
              <a:gd name="connsiteX17" fmla="*/ 343417 w 3541032"/>
              <a:gd name="connsiteY17" fmla="*/ 1061074 h 2697755"/>
              <a:gd name="connsiteX0" fmla="*/ 343417 w 3541032"/>
              <a:gd name="connsiteY0" fmla="*/ 1061074 h 2683100"/>
              <a:gd name="connsiteX1" fmla="*/ 851650 w 3541032"/>
              <a:gd name="connsiteY1" fmla="*/ 1027774 h 2683100"/>
              <a:gd name="connsiteX2" fmla="*/ 811228 w 3541032"/>
              <a:gd name="connsiteY2" fmla="*/ 1393379 h 2683100"/>
              <a:gd name="connsiteX3" fmla="*/ 555747 w 3541032"/>
              <a:gd name="connsiteY3" fmla="*/ 2088930 h 2683100"/>
              <a:gd name="connsiteX4" fmla="*/ 309558 w 3541032"/>
              <a:gd name="connsiteY4" fmla="*/ 2467789 h 2683100"/>
              <a:gd name="connsiteX5" fmla="*/ 702391 w 3541032"/>
              <a:gd name="connsiteY5" fmla="*/ 2647696 h 2683100"/>
              <a:gd name="connsiteX6" fmla="*/ 1328538 w 3541032"/>
              <a:gd name="connsiteY6" fmla="*/ 2673597 h 2683100"/>
              <a:gd name="connsiteX7" fmla="*/ 2001787 w 3541032"/>
              <a:gd name="connsiteY7" fmla="*/ 2624439 h 2683100"/>
              <a:gd name="connsiteX8" fmla="*/ 2108012 w 3541032"/>
              <a:gd name="connsiteY8" fmla="*/ 2105019 h 2683100"/>
              <a:gd name="connsiteX9" fmla="*/ 2629415 w 3541032"/>
              <a:gd name="connsiteY9" fmla="*/ 2059705 h 2683100"/>
              <a:gd name="connsiteX10" fmla="*/ 3450720 w 3541032"/>
              <a:gd name="connsiteY10" fmla="*/ 2042125 h 2683100"/>
              <a:gd name="connsiteX11" fmla="*/ 3456941 w 3541032"/>
              <a:gd name="connsiteY11" fmla="*/ 1543883 h 2683100"/>
              <a:gd name="connsiteX12" fmla="*/ 2889547 w 3541032"/>
              <a:gd name="connsiteY12" fmla="*/ 1066318 h 2683100"/>
              <a:gd name="connsiteX13" fmla="*/ 2380674 w 3541032"/>
              <a:gd name="connsiteY13" fmla="*/ 707685 h 2683100"/>
              <a:gd name="connsiteX14" fmla="*/ 1255651 w 3541032"/>
              <a:gd name="connsiteY14" fmla="*/ 5166 h 2683100"/>
              <a:gd name="connsiteX15" fmla="*/ 448275 w 3541032"/>
              <a:gd name="connsiteY15" fmla="*/ 453011 h 2683100"/>
              <a:gd name="connsiteX16" fmla="*/ 988 w 3541032"/>
              <a:gd name="connsiteY16" fmla="*/ 834605 h 2683100"/>
              <a:gd name="connsiteX17" fmla="*/ 343417 w 3541032"/>
              <a:gd name="connsiteY17" fmla="*/ 1061074 h 2683100"/>
              <a:gd name="connsiteX0" fmla="*/ 343417 w 3541032"/>
              <a:gd name="connsiteY0" fmla="*/ 1061074 h 2705138"/>
              <a:gd name="connsiteX1" fmla="*/ 851650 w 3541032"/>
              <a:gd name="connsiteY1" fmla="*/ 1027774 h 2705138"/>
              <a:gd name="connsiteX2" fmla="*/ 811228 w 3541032"/>
              <a:gd name="connsiteY2" fmla="*/ 1393379 h 2705138"/>
              <a:gd name="connsiteX3" fmla="*/ 555747 w 3541032"/>
              <a:gd name="connsiteY3" fmla="*/ 2088930 h 2705138"/>
              <a:gd name="connsiteX4" fmla="*/ 309558 w 3541032"/>
              <a:gd name="connsiteY4" fmla="*/ 2467789 h 2705138"/>
              <a:gd name="connsiteX5" fmla="*/ 702391 w 3541032"/>
              <a:gd name="connsiteY5" fmla="*/ 2647696 h 2705138"/>
              <a:gd name="connsiteX6" fmla="*/ 1328538 w 3541032"/>
              <a:gd name="connsiteY6" fmla="*/ 2673597 h 2705138"/>
              <a:gd name="connsiteX7" fmla="*/ 2001787 w 3541032"/>
              <a:gd name="connsiteY7" fmla="*/ 2624439 h 2705138"/>
              <a:gd name="connsiteX8" fmla="*/ 2108012 w 3541032"/>
              <a:gd name="connsiteY8" fmla="*/ 2105019 h 2705138"/>
              <a:gd name="connsiteX9" fmla="*/ 2629415 w 3541032"/>
              <a:gd name="connsiteY9" fmla="*/ 2059705 h 2705138"/>
              <a:gd name="connsiteX10" fmla="*/ 3450720 w 3541032"/>
              <a:gd name="connsiteY10" fmla="*/ 2042125 h 2705138"/>
              <a:gd name="connsiteX11" fmla="*/ 3456941 w 3541032"/>
              <a:gd name="connsiteY11" fmla="*/ 1543883 h 2705138"/>
              <a:gd name="connsiteX12" fmla="*/ 2889547 w 3541032"/>
              <a:gd name="connsiteY12" fmla="*/ 1066318 h 2705138"/>
              <a:gd name="connsiteX13" fmla="*/ 2380674 w 3541032"/>
              <a:gd name="connsiteY13" fmla="*/ 707685 h 2705138"/>
              <a:gd name="connsiteX14" fmla="*/ 1255651 w 3541032"/>
              <a:gd name="connsiteY14" fmla="*/ 5166 h 2705138"/>
              <a:gd name="connsiteX15" fmla="*/ 448275 w 3541032"/>
              <a:gd name="connsiteY15" fmla="*/ 453011 h 2705138"/>
              <a:gd name="connsiteX16" fmla="*/ 988 w 3541032"/>
              <a:gd name="connsiteY16" fmla="*/ 834605 h 2705138"/>
              <a:gd name="connsiteX17" fmla="*/ 343417 w 3541032"/>
              <a:gd name="connsiteY17" fmla="*/ 1061074 h 2705138"/>
              <a:gd name="connsiteX0" fmla="*/ 343417 w 3541032"/>
              <a:gd name="connsiteY0" fmla="*/ 1061074 h 2721367"/>
              <a:gd name="connsiteX1" fmla="*/ 851650 w 3541032"/>
              <a:gd name="connsiteY1" fmla="*/ 1027774 h 2721367"/>
              <a:gd name="connsiteX2" fmla="*/ 811228 w 3541032"/>
              <a:gd name="connsiteY2" fmla="*/ 1393379 h 2721367"/>
              <a:gd name="connsiteX3" fmla="*/ 555747 w 3541032"/>
              <a:gd name="connsiteY3" fmla="*/ 2088930 h 2721367"/>
              <a:gd name="connsiteX4" fmla="*/ 309558 w 3541032"/>
              <a:gd name="connsiteY4" fmla="*/ 2467789 h 2721367"/>
              <a:gd name="connsiteX5" fmla="*/ 702391 w 3541032"/>
              <a:gd name="connsiteY5" fmla="*/ 2647696 h 2721367"/>
              <a:gd name="connsiteX6" fmla="*/ 1328538 w 3541032"/>
              <a:gd name="connsiteY6" fmla="*/ 2673597 h 2721367"/>
              <a:gd name="connsiteX7" fmla="*/ 1963042 w 3541032"/>
              <a:gd name="connsiteY7" fmla="*/ 2647687 h 2721367"/>
              <a:gd name="connsiteX8" fmla="*/ 2108012 w 3541032"/>
              <a:gd name="connsiteY8" fmla="*/ 2105019 h 2721367"/>
              <a:gd name="connsiteX9" fmla="*/ 2629415 w 3541032"/>
              <a:gd name="connsiteY9" fmla="*/ 2059705 h 2721367"/>
              <a:gd name="connsiteX10" fmla="*/ 3450720 w 3541032"/>
              <a:gd name="connsiteY10" fmla="*/ 2042125 h 2721367"/>
              <a:gd name="connsiteX11" fmla="*/ 3456941 w 3541032"/>
              <a:gd name="connsiteY11" fmla="*/ 1543883 h 2721367"/>
              <a:gd name="connsiteX12" fmla="*/ 2889547 w 3541032"/>
              <a:gd name="connsiteY12" fmla="*/ 1066318 h 2721367"/>
              <a:gd name="connsiteX13" fmla="*/ 2380674 w 3541032"/>
              <a:gd name="connsiteY13" fmla="*/ 707685 h 2721367"/>
              <a:gd name="connsiteX14" fmla="*/ 1255651 w 3541032"/>
              <a:gd name="connsiteY14" fmla="*/ 5166 h 2721367"/>
              <a:gd name="connsiteX15" fmla="*/ 448275 w 3541032"/>
              <a:gd name="connsiteY15" fmla="*/ 453011 h 2721367"/>
              <a:gd name="connsiteX16" fmla="*/ 988 w 3541032"/>
              <a:gd name="connsiteY16" fmla="*/ 834605 h 2721367"/>
              <a:gd name="connsiteX17" fmla="*/ 343417 w 3541032"/>
              <a:gd name="connsiteY17" fmla="*/ 1061074 h 2721367"/>
              <a:gd name="connsiteX0" fmla="*/ 343417 w 3541032"/>
              <a:gd name="connsiteY0" fmla="*/ 1061074 h 2718775"/>
              <a:gd name="connsiteX1" fmla="*/ 851650 w 3541032"/>
              <a:gd name="connsiteY1" fmla="*/ 1027774 h 2718775"/>
              <a:gd name="connsiteX2" fmla="*/ 811228 w 3541032"/>
              <a:gd name="connsiteY2" fmla="*/ 1393379 h 2718775"/>
              <a:gd name="connsiteX3" fmla="*/ 555747 w 3541032"/>
              <a:gd name="connsiteY3" fmla="*/ 2088930 h 2718775"/>
              <a:gd name="connsiteX4" fmla="*/ 309558 w 3541032"/>
              <a:gd name="connsiteY4" fmla="*/ 2467789 h 2718775"/>
              <a:gd name="connsiteX5" fmla="*/ 702391 w 3541032"/>
              <a:gd name="connsiteY5" fmla="*/ 2647696 h 2718775"/>
              <a:gd name="connsiteX6" fmla="*/ 1282043 w 3541032"/>
              <a:gd name="connsiteY6" fmla="*/ 2712343 h 2718775"/>
              <a:gd name="connsiteX7" fmla="*/ 1963042 w 3541032"/>
              <a:gd name="connsiteY7" fmla="*/ 2647687 h 2718775"/>
              <a:gd name="connsiteX8" fmla="*/ 2108012 w 3541032"/>
              <a:gd name="connsiteY8" fmla="*/ 2105019 h 2718775"/>
              <a:gd name="connsiteX9" fmla="*/ 2629415 w 3541032"/>
              <a:gd name="connsiteY9" fmla="*/ 2059705 h 2718775"/>
              <a:gd name="connsiteX10" fmla="*/ 3450720 w 3541032"/>
              <a:gd name="connsiteY10" fmla="*/ 2042125 h 2718775"/>
              <a:gd name="connsiteX11" fmla="*/ 3456941 w 3541032"/>
              <a:gd name="connsiteY11" fmla="*/ 1543883 h 2718775"/>
              <a:gd name="connsiteX12" fmla="*/ 2889547 w 3541032"/>
              <a:gd name="connsiteY12" fmla="*/ 1066318 h 2718775"/>
              <a:gd name="connsiteX13" fmla="*/ 2380674 w 3541032"/>
              <a:gd name="connsiteY13" fmla="*/ 707685 h 2718775"/>
              <a:gd name="connsiteX14" fmla="*/ 1255651 w 3541032"/>
              <a:gd name="connsiteY14" fmla="*/ 5166 h 2718775"/>
              <a:gd name="connsiteX15" fmla="*/ 448275 w 3541032"/>
              <a:gd name="connsiteY15" fmla="*/ 453011 h 2718775"/>
              <a:gd name="connsiteX16" fmla="*/ 988 w 3541032"/>
              <a:gd name="connsiteY16" fmla="*/ 834605 h 2718775"/>
              <a:gd name="connsiteX17" fmla="*/ 343417 w 3541032"/>
              <a:gd name="connsiteY17" fmla="*/ 1061074 h 2718775"/>
              <a:gd name="connsiteX0" fmla="*/ 343417 w 3541032"/>
              <a:gd name="connsiteY0" fmla="*/ 1061074 h 2712703"/>
              <a:gd name="connsiteX1" fmla="*/ 851650 w 3541032"/>
              <a:gd name="connsiteY1" fmla="*/ 1027774 h 2712703"/>
              <a:gd name="connsiteX2" fmla="*/ 811228 w 3541032"/>
              <a:gd name="connsiteY2" fmla="*/ 1393379 h 2712703"/>
              <a:gd name="connsiteX3" fmla="*/ 555747 w 3541032"/>
              <a:gd name="connsiteY3" fmla="*/ 2088930 h 2712703"/>
              <a:gd name="connsiteX4" fmla="*/ 309558 w 3541032"/>
              <a:gd name="connsiteY4" fmla="*/ 2467789 h 2712703"/>
              <a:gd name="connsiteX5" fmla="*/ 702391 w 3541032"/>
              <a:gd name="connsiteY5" fmla="*/ 2647696 h 2712703"/>
              <a:gd name="connsiteX6" fmla="*/ 1282043 w 3541032"/>
              <a:gd name="connsiteY6" fmla="*/ 2712343 h 2712703"/>
              <a:gd name="connsiteX7" fmla="*/ 1955293 w 3541032"/>
              <a:gd name="connsiteY7" fmla="*/ 2624440 h 2712703"/>
              <a:gd name="connsiteX8" fmla="*/ 2108012 w 3541032"/>
              <a:gd name="connsiteY8" fmla="*/ 2105019 h 2712703"/>
              <a:gd name="connsiteX9" fmla="*/ 2629415 w 3541032"/>
              <a:gd name="connsiteY9" fmla="*/ 2059705 h 2712703"/>
              <a:gd name="connsiteX10" fmla="*/ 3450720 w 3541032"/>
              <a:gd name="connsiteY10" fmla="*/ 2042125 h 2712703"/>
              <a:gd name="connsiteX11" fmla="*/ 3456941 w 3541032"/>
              <a:gd name="connsiteY11" fmla="*/ 1543883 h 2712703"/>
              <a:gd name="connsiteX12" fmla="*/ 2889547 w 3541032"/>
              <a:gd name="connsiteY12" fmla="*/ 1066318 h 2712703"/>
              <a:gd name="connsiteX13" fmla="*/ 2380674 w 3541032"/>
              <a:gd name="connsiteY13" fmla="*/ 707685 h 2712703"/>
              <a:gd name="connsiteX14" fmla="*/ 1255651 w 3541032"/>
              <a:gd name="connsiteY14" fmla="*/ 5166 h 2712703"/>
              <a:gd name="connsiteX15" fmla="*/ 448275 w 3541032"/>
              <a:gd name="connsiteY15" fmla="*/ 453011 h 2712703"/>
              <a:gd name="connsiteX16" fmla="*/ 988 w 3541032"/>
              <a:gd name="connsiteY16" fmla="*/ 834605 h 2712703"/>
              <a:gd name="connsiteX17" fmla="*/ 343417 w 3541032"/>
              <a:gd name="connsiteY17" fmla="*/ 1061074 h 2712703"/>
              <a:gd name="connsiteX0" fmla="*/ 343417 w 3541032"/>
              <a:gd name="connsiteY0" fmla="*/ 1061074 h 2675167"/>
              <a:gd name="connsiteX1" fmla="*/ 851650 w 3541032"/>
              <a:gd name="connsiteY1" fmla="*/ 1027774 h 2675167"/>
              <a:gd name="connsiteX2" fmla="*/ 811228 w 3541032"/>
              <a:gd name="connsiteY2" fmla="*/ 1393379 h 2675167"/>
              <a:gd name="connsiteX3" fmla="*/ 555747 w 3541032"/>
              <a:gd name="connsiteY3" fmla="*/ 2088930 h 2675167"/>
              <a:gd name="connsiteX4" fmla="*/ 309558 w 3541032"/>
              <a:gd name="connsiteY4" fmla="*/ 2467789 h 2675167"/>
              <a:gd name="connsiteX5" fmla="*/ 702391 w 3541032"/>
              <a:gd name="connsiteY5" fmla="*/ 2647696 h 2675167"/>
              <a:gd name="connsiteX6" fmla="*/ 1266545 w 3541032"/>
              <a:gd name="connsiteY6" fmla="*/ 2658099 h 2675167"/>
              <a:gd name="connsiteX7" fmla="*/ 1955293 w 3541032"/>
              <a:gd name="connsiteY7" fmla="*/ 2624440 h 2675167"/>
              <a:gd name="connsiteX8" fmla="*/ 2108012 w 3541032"/>
              <a:gd name="connsiteY8" fmla="*/ 2105019 h 2675167"/>
              <a:gd name="connsiteX9" fmla="*/ 2629415 w 3541032"/>
              <a:gd name="connsiteY9" fmla="*/ 2059705 h 2675167"/>
              <a:gd name="connsiteX10" fmla="*/ 3450720 w 3541032"/>
              <a:gd name="connsiteY10" fmla="*/ 2042125 h 2675167"/>
              <a:gd name="connsiteX11" fmla="*/ 3456941 w 3541032"/>
              <a:gd name="connsiteY11" fmla="*/ 1543883 h 2675167"/>
              <a:gd name="connsiteX12" fmla="*/ 2889547 w 3541032"/>
              <a:gd name="connsiteY12" fmla="*/ 1066318 h 2675167"/>
              <a:gd name="connsiteX13" fmla="*/ 2380674 w 3541032"/>
              <a:gd name="connsiteY13" fmla="*/ 707685 h 2675167"/>
              <a:gd name="connsiteX14" fmla="*/ 1255651 w 3541032"/>
              <a:gd name="connsiteY14" fmla="*/ 5166 h 2675167"/>
              <a:gd name="connsiteX15" fmla="*/ 448275 w 3541032"/>
              <a:gd name="connsiteY15" fmla="*/ 453011 h 2675167"/>
              <a:gd name="connsiteX16" fmla="*/ 988 w 3541032"/>
              <a:gd name="connsiteY16" fmla="*/ 834605 h 2675167"/>
              <a:gd name="connsiteX17" fmla="*/ 343417 w 3541032"/>
              <a:gd name="connsiteY17" fmla="*/ 1061074 h 2675167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55747 w 3541032"/>
              <a:gd name="connsiteY3" fmla="*/ 2088930 h 2675578"/>
              <a:gd name="connsiteX4" fmla="*/ 309558 w 3541032"/>
              <a:gd name="connsiteY4" fmla="*/ 2467789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55747 w 3541032"/>
              <a:gd name="connsiteY3" fmla="*/ 208893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55747 w 3541032"/>
              <a:gd name="connsiteY3" fmla="*/ 208893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71245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1228 w 3541032"/>
              <a:gd name="connsiteY2" fmla="*/ 1393379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34475 w 3541032"/>
              <a:gd name="connsiteY2" fmla="*/ 1439874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8977 w 3541032"/>
              <a:gd name="connsiteY2" fmla="*/ 1455372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8977 w 3541032"/>
              <a:gd name="connsiteY2" fmla="*/ 1455372 h 2675578"/>
              <a:gd name="connsiteX3" fmla="*/ 547997 w 3541032"/>
              <a:gd name="connsiteY3" fmla="*/ 2026937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818977 w 3541032"/>
              <a:gd name="connsiteY2" fmla="*/ 1455372 h 2675578"/>
              <a:gd name="connsiteX3" fmla="*/ 555747 w 3541032"/>
              <a:gd name="connsiteY3" fmla="*/ 199594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87980 w 3541032"/>
              <a:gd name="connsiteY2" fmla="*/ 1501867 h 2675578"/>
              <a:gd name="connsiteX3" fmla="*/ 555747 w 3541032"/>
              <a:gd name="connsiteY3" fmla="*/ 199594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87980 w 3541032"/>
              <a:gd name="connsiteY2" fmla="*/ 1501867 h 2675578"/>
              <a:gd name="connsiteX3" fmla="*/ 555747 w 3541032"/>
              <a:gd name="connsiteY3" fmla="*/ 1995940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87980 w 3541032"/>
              <a:gd name="connsiteY2" fmla="*/ 1501867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56053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17 w 3541032"/>
              <a:gd name="connsiteY0" fmla="*/ 1061074 h 2675578"/>
              <a:gd name="connsiteX1" fmla="*/ 851650 w 3541032"/>
              <a:gd name="connsiteY1" fmla="*/ 1027774 h 2675578"/>
              <a:gd name="connsiteX2" fmla="*/ 795729 w 3541032"/>
              <a:gd name="connsiteY2" fmla="*/ 1463121 h 2675578"/>
              <a:gd name="connsiteX3" fmla="*/ 524750 w 3541032"/>
              <a:gd name="connsiteY3" fmla="*/ 2050184 h 2675578"/>
              <a:gd name="connsiteX4" fmla="*/ 387050 w 3541032"/>
              <a:gd name="connsiteY4" fmla="*/ 2460040 h 2675578"/>
              <a:gd name="connsiteX5" fmla="*/ 578405 w 3541032"/>
              <a:gd name="connsiteY5" fmla="*/ 2639947 h 2675578"/>
              <a:gd name="connsiteX6" fmla="*/ 1266545 w 3541032"/>
              <a:gd name="connsiteY6" fmla="*/ 2658099 h 2675578"/>
              <a:gd name="connsiteX7" fmla="*/ 1955293 w 3541032"/>
              <a:gd name="connsiteY7" fmla="*/ 2624440 h 2675578"/>
              <a:gd name="connsiteX8" fmla="*/ 2108012 w 3541032"/>
              <a:gd name="connsiteY8" fmla="*/ 2105019 h 2675578"/>
              <a:gd name="connsiteX9" fmla="*/ 2629415 w 3541032"/>
              <a:gd name="connsiteY9" fmla="*/ 2059705 h 2675578"/>
              <a:gd name="connsiteX10" fmla="*/ 3450720 w 3541032"/>
              <a:gd name="connsiteY10" fmla="*/ 2042125 h 2675578"/>
              <a:gd name="connsiteX11" fmla="*/ 3456941 w 3541032"/>
              <a:gd name="connsiteY11" fmla="*/ 1543883 h 2675578"/>
              <a:gd name="connsiteX12" fmla="*/ 2889547 w 3541032"/>
              <a:gd name="connsiteY12" fmla="*/ 1066318 h 2675578"/>
              <a:gd name="connsiteX13" fmla="*/ 2380674 w 3541032"/>
              <a:gd name="connsiteY13" fmla="*/ 707685 h 2675578"/>
              <a:gd name="connsiteX14" fmla="*/ 1255651 w 3541032"/>
              <a:gd name="connsiteY14" fmla="*/ 5166 h 2675578"/>
              <a:gd name="connsiteX15" fmla="*/ 448275 w 3541032"/>
              <a:gd name="connsiteY15" fmla="*/ 453011 h 2675578"/>
              <a:gd name="connsiteX16" fmla="*/ 988 w 3541032"/>
              <a:gd name="connsiteY16" fmla="*/ 834605 h 2675578"/>
              <a:gd name="connsiteX17" fmla="*/ 343417 w 3541032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795735 w 3541038"/>
              <a:gd name="connsiteY2" fmla="*/ 1463121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795735 w 3541038"/>
              <a:gd name="connsiteY2" fmla="*/ 1463121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818983 w 3541038"/>
              <a:gd name="connsiteY2" fmla="*/ 1470870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43423 w 3541038"/>
              <a:gd name="connsiteY0" fmla="*/ 1061074 h 2675578"/>
              <a:gd name="connsiteX1" fmla="*/ 859406 w 3541038"/>
              <a:gd name="connsiteY1" fmla="*/ 1035523 h 2675578"/>
              <a:gd name="connsiteX2" fmla="*/ 818983 w 3541038"/>
              <a:gd name="connsiteY2" fmla="*/ 1470870 h 2675578"/>
              <a:gd name="connsiteX3" fmla="*/ 524756 w 3541038"/>
              <a:gd name="connsiteY3" fmla="*/ 2050184 h 2675578"/>
              <a:gd name="connsiteX4" fmla="*/ 387056 w 3541038"/>
              <a:gd name="connsiteY4" fmla="*/ 2460040 h 2675578"/>
              <a:gd name="connsiteX5" fmla="*/ 578411 w 3541038"/>
              <a:gd name="connsiteY5" fmla="*/ 2639947 h 2675578"/>
              <a:gd name="connsiteX6" fmla="*/ 1266551 w 3541038"/>
              <a:gd name="connsiteY6" fmla="*/ 2658099 h 2675578"/>
              <a:gd name="connsiteX7" fmla="*/ 1955299 w 3541038"/>
              <a:gd name="connsiteY7" fmla="*/ 2624440 h 2675578"/>
              <a:gd name="connsiteX8" fmla="*/ 2108018 w 3541038"/>
              <a:gd name="connsiteY8" fmla="*/ 2105019 h 2675578"/>
              <a:gd name="connsiteX9" fmla="*/ 2629421 w 3541038"/>
              <a:gd name="connsiteY9" fmla="*/ 2059705 h 2675578"/>
              <a:gd name="connsiteX10" fmla="*/ 3450726 w 3541038"/>
              <a:gd name="connsiteY10" fmla="*/ 2042125 h 2675578"/>
              <a:gd name="connsiteX11" fmla="*/ 3456947 w 3541038"/>
              <a:gd name="connsiteY11" fmla="*/ 1543883 h 2675578"/>
              <a:gd name="connsiteX12" fmla="*/ 2889553 w 3541038"/>
              <a:gd name="connsiteY12" fmla="*/ 1066318 h 2675578"/>
              <a:gd name="connsiteX13" fmla="*/ 2380680 w 3541038"/>
              <a:gd name="connsiteY13" fmla="*/ 707685 h 2675578"/>
              <a:gd name="connsiteX14" fmla="*/ 1255657 w 3541038"/>
              <a:gd name="connsiteY14" fmla="*/ 5166 h 2675578"/>
              <a:gd name="connsiteX15" fmla="*/ 448281 w 3541038"/>
              <a:gd name="connsiteY15" fmla="*/ 453011 h 2675578"/>
              <a:gd name="connsiteX16" fmla="*/ 994 w 3541038"/>
              <a:gd name="connsiteY16" fmla="*/ 834605 h 2675578"/>
              <a:gd name="connsiteX17" fmla="*/ 343423 w 3541038"/>
              <a:gd name="connsiteY17" fmla="*/ 1061074 h 2675578"/>
              <a:gd name="connsiteX0" fmla="*/ 320777 w 3541639"/>
              <a:gd name="connsiteY0" fmla="*/ 1061074 h 2675578"/>
              <a:gd name="connsiteX1" fmla="*/ 860007 w 3541639"/>
              <a:gd name="connsiteY1" fmla="*/ 1035523 h 2675578"/>
              <a:gd name="connsiteX2" fmla="*/ 819584 w 3541639"/>
              <a:gd name="connsiteY2" fmla="*/ 1470870 h 2675578"/>
              <a:gd name="connsiteX3" fmla="*/ 525357 w 3541639"/>
              <a:gd name="connsiteY3" fmla="*/ 2050184 h 2675578"/>
              <a:gd name="connsiteX4" fmla="*/ 387657 w 3541639"/>
              <a:gd name="connsiteY4" fmla="*/ 2460040 h 2675578"/>
              <a:gd name="connsiteX5" fmla="*/ 579012 w 3541639"/>
              <a:gd name="connsiteY5" fmla="*/ 2639947 h 2675578"/>
              <a:gd name="connsiteX6" fmla="*/ 1267152 w 3541639"/>
              <a:gd name="connsiteY6" fmla="*/ 2658099 h 2675578"/>
              <a:gd name="connsiteX7" fmla="*/ 1955900 w 3541639"/>
              <a:gd name="connsiteY7" fmla="*/ 2624440 h 2675578"/>
              <a:gd name="connsiteX8" fmla="*/ 2108619 w 3541639"/>
              <a:gd name="connsiteY8" fmla="*/ 2105019 h 2675578"/>
              <a:gd name="connsiteX9" fmla="*/ 2630022 w 3541639"/>
              <a:gd name="connsiteY9" fmla="*/ 2059705 h 2675578"/>
              <a:gd name="connsiteX10" fmla="*/ 3451327 w 3541639"/>
              <a:gd name="connsiteY10" fmla="*/ 2042125 h 2675578"/>
              <a:gd name="connsiteX11" fmla="*/ 3457548 w 3541639"/>
              <a:gd name="connsiteY11" fmla="*/ 1543883 h 2675578"/>
              <a:gd name="connsiteX12" fmla="*/ 2890154 w 3541639"/>
              <a:gd name="connsiteY12" fmla="*/ 1066318 h 2675578"/>
              <a:gd name="connsiteX13" fmla="*/ 2381281 w 3541639"/>
              <a:gd name="connsiteY13" fmla="*/ 707685 h 2675578"/>
              <a:gd name="connsiteX14" fmla="*/ 1256258 w 3541639"/>
              <a:gd name="connsiteY14" fmla="*/ 5166 h 2675578"/>
              <a:gd name="connsiteX15" fmla="*/ 448882 w 3541639"/>
              <a:gd name="connsiteY15" fmla="*/ 453011 h 2675578"/>
              <a:gd name="connsiteX16" fmla="*/ 1595 w 3541639"/>
              <a:gd name="connsiteY16" fmla="*/ 834605 h 2675578"/>
              <a:gd name="connsiteX17" fmla="*/ 320777 w 3541639"/>
              <a:gd name="connsiteY17" fmla="*/ 1061074 h 2675578"/>
              <a:gd name="connsiteX0" fmla="*/ 236313 w 3457175"/>
              <a:gd name="connsiteY0" fmla="*/ 1061074 h 2675578"/>
              <a:gd name="connsiteX1" fmla="*/ 775543 w 3457175"/>
              <a:gd name="connsiteY1" fmla="*/ 1035523 h 2675578"/>
              <a:gd name="connsiteX2" fmla="*/ 735120 w 3457175"/>
              <a:gd name="connsiteY2" fmla="*/ 1470870 h 2675578"/>
              <a:gd name="connsiteX3" fmla="*/ 440893 w 3457175"/>
              <a:gd name="connsiteY3" fmla="*/ 2050184 h 2675578"/>
              <a:gd name="connsiteX4" fmla="*/ 303193 w 3457175"/>
              <a:gd name="connsiteY4" fmla="*/ 2460040 h 2675578"/>
              <a:gd name="connsiteX5" fmla="*/ 494548 w 3457175"/>
              <a:gd name="connsiteY5" fmla="*/ 2639947 h 2675578"/>
              <a:gd name="connsiteX6" fmla="*/ 1182688 w 3457175"/>
              <a:gd name="connsiteY6" fmla="*/ 2658099 h 2675578"/>
              <a:gd name="connsiteX7" fmla="*/ 1871436 w 3457175"/>
              <a:gd name="connsiteY7" fmla="*/ 2624440 h 2675578"/>
              <a:gd name="connsiteX8" fmla="*/ 2024155 w 3457175"/>
              <a:gd name="connsiteY8" fmla="*/ 2105019 h 2675578"/>
              <a:gd name="connsiteX9" fmla="*/ 2545558 w 3457175"/>
              <a:gd name="connsiteY9" fmla="*/ 2059705 h 2675578"/>
              <a:gd name="connsiteX10" fmla="*/ 3366863 w 3457175"/>
              <a:gd name="connsiteY10" fmla="*/ 2042125 h 2675578"/>
              <a:gd name="connsiteX11" fmla="*/ 3373084 w 3457175"/>
              <a:gd name="connsiteY11" fmla="*/ 1543883 h 2675578"/>
              <a:gd name="connsiteX12" fmla="*/ 2805690 w 3457175"/>
              <a:gd name="connsiteY12" fmla="*/ 1066318 h 2675578"/>
              <a:gd name="connsiteX13" fmla="*/ 2296817 w 3457175"/>
              <a:gd name="connsiteY13" fmla="*/ 707685 h 2675578"/>
              <a:gd name="connsiteX14" fmla="*/ 1171794 w 3457175"/>
              <a:gd name="connsiteY14" fmla="*/ 5166 h 2675578"/>
              <a:gd name="connsiteX15" fmla="*/ 364418 w 3457175"/>
              <a:gd name="connsiteY15" fmla="*/ 453011 h 2675578"/>
              <a:gd name="connsiteX16" fmla="*/ 2372 w 3457175"/>
              <a:gd name="connsiteY16" fmla="*/ 741615 h 2675578"/>
              <a:gd name="connsiteX17" fmla="*/ 236313 w 3457175"/>
              <a:gd name="connsiteY17" fmla="*/ 1061074 h 2675578"/>
              <a:gd name="connsiteX0" fmla="*/ 237377 w 3458239"/>
              <a:gd name="connsiteY0" fmla="*/ 1063507 h 2678011"/>
              <a:gd name="connsiteX1" fmla="*/ 776607 w 3458239"/>
              <a:gd name="connsiteY1" fmla="*/ 1037956 h 2678011"/>
              <a:gd name="connsiteX2" fmla="*/ 736184 w 3458239"/>
              <a:gd name="connsiteY2" fmla="*/ 1473303 h 2678011"/>
              <a:gd name="connsiteX3" fmla="*/ 441957 w 3458239"/>
              <a:gd name="connsiteY3" fmla="*/ 2052617 h 2678011"/>
              <a:gd name="connsiteX4" fmla="*/ 304257 w 3458239"/>
              <a:gd name="connsiteY4" fmla="*/ 2462473 h 2678011"/>
              <a:gd name="connsiteX5" fmla="*/ 495612 w 3458239"/>
              <a:gd name="connsiteY5" fmla="*/ 2642380 h 2678011"/>
              <a:gd name="connsiteX6" fmla="*/ 1183752 w 3458239"/>
              <a:gd name="connsiteY6" fmla="*/ 2660532 h 2678011"/>
              <a:gd name="connsiteX7" fmla="*/ 1872500 w 3458239"/>
              <a:gd name="connsiteY7" fmla="*/ 2626873 h 2678011"/>
              <a:gd name="connsiteX8" fmla="*/ 2025219 w 3458239"/>
              <a:gd name="connsiteY8" fmla="*/ 2107452 h 2678011"/>
              <a:gd name="connsiteX9" fmla="*/ 2546622 w 3458239"/>
              <a:gd name="connsiteY9" fmla="*/ 2062138 h 2678011"/>
              <a:gd name="connsiteX10" fmla="*/ 3367927 w 3458239"/>
              <a:gd name="connsiteY10" fmla="*/ 2044558 h 2678011"/>
              <a:gd name="connsiteX11" fmla="*/ 3374148 w 3458239"/>
              <a:gd name="connsiteY11" fmla="*/ 1546316 h 2678011"/>
              <a:gd name="connsiteX12" fmla="*/ 2806754 w 3458239"/>
              <a:gd name="connsiteY12" fmla="*/ 1068751 h 2678011"/>
              <a:gd name="connsiteX13" fmla="*/ 2297881 w 3458239"/>
              <a:gd name="connsiteY13" fmla="*/ 710118 h 2678011"/>
              <a:gd name="connsiteX14" fmla="*/ 1172858 w 3458239"/>
              <a:gd name="connsiteY14" fmla="*/ 7599 h 2678011"/>
              <a:gd name="connsiteX15" fmla="*/ 396479 w 3458239"/>
              <a:gd name="connsiteY15" fmla="*/ 416698 h 2678011"/>
              <a:gd name="connsiteX16" fmla="*/ 3436 w 3458239"/>
              <a:gd name="connsiteY16" fmla="*/ 744048 h 2678011"/>
              <a:gd name="connsiteX17" fmla="*/ 237377 w 3458239"/>
              <a:gd name="connsiteY17" fmla="*/ 1063507 h 2678011"/>
              <a:gd name="connsiteX0" fmla="*/ 237377 w 3458239"/>
              <a:gd name="connsiteY0" fmla="*/ 1061861 h 2676365"/>
              <a:gd name="connsiteX1" fmla="*/ 776607 w 3458239"/>
              <a:gd name="connsiteY1" fmla="*/ 1036310 h 2676365"/>
              <a:gd name="connsiteX2" fmla="*/ 736184 w 3458239"/>
              <a:gd name="connsiteY2" fmla="*/ 1471657 h 2676365"/>
              <a:gd name="connsiteX3" fmla="*/ 441957 w 3458239"/>
              <a:gd name="connsiteY3" fmla="*/ 2050971 h 2676365"/>
              <a:gd name="connsiteX4" fmla="*/ 304257 w 3458239"/>
              <a:gd name="connsiteY4" fmla="*/ 2460827 h 2676365"/>
              <a:gd name="connsiteX5" fmla="*/ 495612 w 3458239"/>
              <a:gd name="connsiteY5" fmla="*/ 2640734 h 2676365"/>
              <a:gd name="connsiteX6" fmla="*/ 1183752 w 3458239"/>
              <a:gd name="connsiteY6" fmla="*/ 2658886 h 2676365"/>
              <a:gd name="connsiteX7" fmla="*/ 1872500 w 3458239"/>
              <a:gd name="connsiteY7" fmla="*/ 2625227 h 2676365"/>
              <a:gd name="connsiteX8" fmla="*/ 2025219 w 3458239"/>
              <a:gd name="connsiteY8" fmla="*/ 2105806 h 2676365"/>
              <a:gd name="connsiteX9" fmla="*/ 2546622 w 3458239"/>
              <a:gd name="connsiteY9" fmla="*/ 2060492 h 2676365"/>
              <a:gd name="connsiteX10" fmla="*/ 3367927 w 3458239"/>
              <a:gd name="connsiteY10" fmla="*/ 2042912 h 2676365"/>
              <a:gd name="connsiteX11" fmla="*/ 3374148 w 3458239"/>
              <a:gd name="connsiteY11" fmla="*/ 1544670 h 2676365"/>
              <a:gd name="connsiteX12" fmla="*/ 2806754 w 3458239"/>
              <a:gd name="connsiteY12" fmla="*/ 1067105 h 2676365"/>
              <a:gd name="connsiteX13" fmla="*/ 2297881 w 3458239"/>
              <a:gd name="connsiteY13" fmla="*/ 708472 h 2676365"/>
              <a:gd name="connsiteX14" fmla="*/ 1172858 w 3458239"/>
              <a:gd name="connsiteY14" fmla="*/ 5953 h 2676365"/>
              <a:gd name="connsiteX15" fmla="*/ 396479 w 3458239"/>
              <a:gd name="connsiteY15" fmla="*/ 415052 h 2676365"/>
              <a:gd name="connsiteX16" fmla="*/ 3436 w 3458239"/>
              <a:gd name="connsiteY16" fmla="*/ 742402 h 2676365"/>
              <a:gd name="connsiteX17" fmla="*/ 237377 w 3458239"/>
              <a:gd name="connsiteY17" fmla="*/ 1061861 h 2676365"/>
              <a:gd name="connsiteX0" fmla="*/ 237377 w 3458239"/>
              <a:gd name="connsiteY0" fmla="*/ 1061861 h 2676365"/>
              <a:gd name="connsiteX1" fmla="*/ 776607 w 3458239"/>
              <a:gd name="connsiteY1" fmla="*/ 1036310 h 2676365"/>
              <a:gd name="connsiteX2" fmla="*/ 736184 w 3458239"/>
              <a:gd name="connsiteY2" fmla="*/ 1471657 h 2676365"/>
              <a:gd name="connsiteX3" fmla="*/ 441957 w 3458239"/>
              <a:gd name="connsiteY3" fmla="*/ 2050971 h 2676365"/>
              <a:gd name="connsiteX4" fmla="*/ 304257 w 3458239"/>
              <a:gd name="connsiteY4" fmla="*/ 2460827 h 2676365"/>
              <a:gd name="connsiteX5" fmla="*/ 495612 w 3458239"/>
              <a:gd name="connsiteY5" fmla="*/ 2640734 h 2676365"/>
              <a:gd name="connsiteX6" fmla="*/ 1183752 w 3458239"/>
              <a:gd name="connsiteY6" fmla="*/ 2658886 h 2676365"/>
              <a:gd name="connsiteX7" fmla="*/ 1872500 w 3458239"/>
              <a:gd name="connsiteY7" fmla="*/ 2625227 h 2676365"/>
              <a:gd name="connsiteX8" fmla="*/ 2025219 w 3458239"/>
              <a:gd name="connsiteY8" fmla="*/ 2105806 h 2676365"/>
              <a:gd name="connsiteX9" fmla="*/ 2546622 w 3458239"/>
              <a:gd name="connsiteY9" fmla="*/ 2060492 h 2676365"/>
              <a:gd name="connsiteX10" fmla="*/ 3367927 w 3458239"/>
              <a:gd name="connsiteY10" fmla="*/ 2042912 h 2676365"/>
              <a:gd name="connsiteX11" fmla="*/ 3374148 w 3458239"/>
              <a:gd name="connsiteY11" fmla="*/ 1544670 h 2676365"/>
              <a:gd name="connsiteX12" fmla="*/ 2806754 w 3458239"/>
              <a:gd name="connsiteY12" fmla="*/ 1067105 h 2676365"/>
              <a:gd name="connsiteX13" fmla="*/ 2297881 w 3458239"/>
              <a:gd name="connsiteY13" fmla="*/ 708472 h 2676365"/>
              <a:gd name="connsiteX14" fmla="*/ 1172858 w 3458239"/>
              <a:gd name="connsiteY14" fmla="*/ 5953 h 2676365"/>
              <a:gd name="connsiteX15" fmla="*/ 396479 w 3458239"/>
              <a:gd name="connsiteY15" fmla="*/ 415052 h 2676365"/>
              <a:gd name="connsiteX16" fmla="*/ 3436 w 3458239"/>
              <a:gd name="connsiteY16" fmla="*/ 742402 h 2676365"/>
              <a:gd name="connsiteX17" fmla="*/ 237377 w 3458239"/>
              <a:gd name="connsiteY17" fmla="*/ 1061861 h 2676365"/>
              <a:gd name="connsiteX0" fmla="*/ 237377 w 3458239"/>
              <a:gd name="connsiteY0" fmla="*/ 1061861 h 2676365"/>
              <a:gd name="connsiteX1" fmla="*/ 776607 w 3458239"/>
              <a:gd name="connsiteY1" fmla="*/ 1036310 h 2676365"/>
              <a:gd name="connsiteX2" fmla="*/ 736184 w 3458239"/>
              <a:gd name="connsiteY2" fmla="*/ 1471657 h 2676365"/>
              <a:gd name="connsiteX3" fmla="*/ 441957 w 3458239"/>
              <a:gd name="connsiteY3" fmla="*/ 2050971 h 2676365"/>
              <a:gd name="connsiteX4" fmla="*/ 304257 w 3458239"/>
              <a:gd name="connsiteY4" fmla="*/ 2460827 h 2676365"/>
              <a:gd name="connsiteX5" fmla="*/ 495612 w 3458239"/>
              <a:gd name="connsiteY5" fmla="*/ 2640734 h 2676365"/>
              <a:gd name="connsiteX6" fmla="*/ 1183752 w 3458239"/>
              <a:gd name="connsiteY6" fmla="*/ 2658886 h 2676365"/>
              <a:gd name="connsiteX7" fmla="*/ 1872500 w 3458239"/>
              <a:gd name="connsiteY7" fmla="*/ 2625227 h 2676365"/>
              <a:gd name="connsiteX8" fmla="*/ 2025219 w 3458239"/>
              <a:gd name="connsiteY8" fmla="*/ 2105806 h 2676365"/>
              <a:gd name="connsiteX9" fmla="*/ 2546622 w 3458239"/>
              <a:gd name="connsiteY9" fmla="*/ 2060492 h 2676365"/>
              <a:gd name="connsiteX10" fmla="*/ 3367927 w 3458239"/>
              <a:gd name="connsiteY10" fmla="*/ 2042912 h 2676365"/>
              <a:gd name="connsiteX11" fmla="*/ 3374148 w 3458239"/>
              <a:gd name="connsiteY11" fmla="*/ 1544670 h 2676365"/>
              <a:gd name="connsiteX12" fmla="*/ 2806754 w 3458239"/>
              <a:gd name="connsiteY12" fmla="*/ 1067105 h 2676365"/>
              <a:gd name="connsiteX13" fmla="*/ 2297881 w 3458239"/>
              <a:gd name="connsiteY13" fmla="*/ 708472 h 2676365"/>
              <a:gd name="connsiteX14" fmla="*/ 1172858 w 3458239"/>
              <a:gd name="connsiteY14" fmla="*/ 5953 h 2676365"/>
              <a:gd name="connsiteX15" fmla="*/ 396479 w 3458239"/>
              <a:gd name="connsiteY15" fmla="*/ 415052 h 2676365"/>
              <a:gd name="connsiteX16" fmla="*/ 3436 w 3458239"/>
              <a:gd name="connsiteY16" fmla="*/ 742402 h 2676365"/>
              <a:gd name="connsiteX17" fmla="*/ 237377 w 3458239"/>
              <a:gd name="connsiteY17" fmla="*/ 1061861 h 2676365"/>
              <a:gd name="connsiteX0" fmla="*/ 238260 w 3459122"/>
              <a:gd name="connsiteY0" fmla="*/ 1064268 h 2678772"/>
              <a:gd name="connsiteX1" fmla="*/ 777490 w 3459122"/>
              <a:gd name="connsiteY1" fmla="*/ 1038717 h 2678772"/>
              <a:gd name="connsiteX2" fmla="*/ 737067 w 3459122"/>
              <a:gd name="connsiteY2" fmla="*/ 1474064 h 2678772"/>
              <a:gd name="connsiteX3" fmla="*/ 442840 w 3459122"/>
              <a:gd name="connsiteY3" fmla="*/ 2053378 h 2678772"/>
              <a:gd name="connsiteX4" fmla="*/ 305140 w 3459122"/>
              <a:gd name="connsiteY4" fmla="*/ 2463234 h 2678772"/>
              <a:gd name="connsiteX5" fmla="*/ 496495 w 3459122"/>
              <a:gd name="connsiteY5" fmla="*/ 2643141 h 2678772"/>
              <a:gd name="connsiteX6" fmla="*/ 1184635 w 3459122"/>
              <a:gd name="connsiteY6" fmla="*/ 2661293 h 2678772"/>
              <a:gd name="connsiteX7" fmla="*/ 1873383 w 3459122"/>
              <a:gd name="connsiteY7" fmla="*/ 2627634 h 2678772"/>
              <a:gd name="connsiteX8" fmla="*/ 2026102 w 3459122"/>
              <a:gd name="connsiteY8" fmla="*/ 2108213 h 2678772"/>
              <a:gd name="connsiteX9" fmla="*/ 2547505 w 3459122"/>
              <a:gd name="connsiteY9" fmla="*/ 2062899 h 2678772"/>
              <a:gd name="connsiteX10" fmla="*/ 3368810 w 3459122"/>
              <a:gd name="connsiteY10" fmla="*/ 2045319 h 2678772"/>
              <a:gd name="connsiteX11" fmla="*/ 3375031 w 3459122"/>
              <a:gd name="connsiteY11" fmla="*/ 1547077 h 2678772"/>
              <a:gd name="connsiteX12" fmla="*/ 2807637 w 3459122"/>
              <a:gd name="connsiteY12" fmla="*/ 1069512 h 2678772"/>
              <a:gd name="connsiteX13" fmla="*/ 2298764 w 3459122"/>
              <a:gd name="connsiteY13" fmla="*/ 710879 h 2678772"/>
              <a:gd name="connsiteX14" fmla="*/ 1173741 w 3459122"/>
              <a:gd name="connsiteY14" fmla="*/ 8360 h 2678772"/>
              <a:gd name="connsiteX15" fmla="*/ 420610 w 3459122"/>
              <a:gd name="connsiteY15" fmla="*/ 378713 h 2678772"/>
              <a:gd name="connsiteX16" fmla="*/ 4319 w 3459122"/>
              <a:gd name="connsiteY16" fmla="*/ 744809 h 2678772"/>
              <a:gd name="connsiteX17" fmla="*/ 238260 w 3459122"/>
              <a:gd name="connsiteY17" fmla="*/ 1064268 h 2678772"/>
              <a:gd name="connsiteX0" fmla="*/ 193086 w 3413948"/>
              <a:gd name="connsiteY0" fmla="*/ 1064268 h 2678772"/>
              <a:gd name="connsiteX1" fmla="*/ 732316 w 3413948"/>
              <a:gd name="connsiteY1" fmla="*/ 1038717 h 2678772"/>
              <a:gd name="connsiteX2" fmla="*/ 691893 w 3413948"/>
              <a:gd name="connsiteY2" fmla="*/ 1474064 h 2678772"/>
              <a:gd name="connsiteX3" fmla="*/ 397666 w 3413948"/>
              <a:gd name="connsiteY3" fmla="*/ 2053378 h 2678772"/>
              <a:gd name="connsiteX4" fmla="*/ 259966 w 3413948"/>
              <a:gd name="connsiteY4" fmla="*/ 2463234 h 2678772"/>
              <a:gd name="connsiteX5" fmla="*/ 451321 w 3413948"/>
              <a:gd name="connsiteY5" fmla="*/ 2643141 h 2678772"/>
              <a:gd name="connsiteX6" fmla="*/ 1139461 w 3413948"/>
              <a:gd name="connsiteY6" fmla="*/ 2661293 h 2678772"/>
              <a:gd name="connsiteX7" fmla="*/ 1828209 w 3413948"/>
              <a:gd name="connsiteY7" fmla="*/ 2627634 h 2678772"/>
              <a:gd name="connsiteX8" fmla="*/ 1980928 w 3413948"/>
              <a:gd name="connsiteY8" fmla="*/ 2108213 h 2678772"/>
              <a:gd name="connsiteX9" fmla="*/ 2502331 w 3413948"/>
              <a:gd name="connsiteY9" fmla="*/ 2062899 h 2678772"/>
              <a:gd name="connsiteX10" fmla="*/ 3323636 w 3413948"/>
              <a:gd name="connsiteY10" fmla="*/ 2045319 h 2678772"/>
              <a:gd name="connsiteX11" fmla="*/ 3329857 w 3413948"/>
              <a:gd name="connsiteY11" fmla="*/ 1547077 h 2678772"/>
              <a:gd name="connsiteX12" fmla="*/ 2762463 w 3413948"/>
              <a:gd name="connsiteY12" fmla="*/ 1069512 h 2678772"/>
              <a:gd name="connsiteX13" fmla="*/ 2253590 w 3413948"/>
              <a:gd name="connsiteY13" fmla="*/ 710879 h 2678772"/>
              <a:gd name="connsiteX14" fmla="*/ 1128567 w 3413948"/>
              <a:gd name="connsiteY14" fmla="*/ 8360 h 2678772"/>
              <a:gd name="connsiteX15" fmla="*/ 375436 w 3413948"/>
              <a:gd name="connsiteY15" fmla="*/ 378713 h 2678772"/>
              <a:gd name="connsiteX16" fmla="*/ 5640 w 3413948"/>
              <a:gd name="connsiteY16" fmla="*/ 783555 h 2678772"/>
              <a:gd name="connsiteX17" fmla="*/ 193086 w 3413948"/>
              <a:gd name="connsiteY17" fmla="*/ 1064268 h 2678772"/>
              <a:gd name="connsiteX0" fmla="*/ 190979 w 3411841"/>
              <a:gd name="connsiteY0" fmla="*/ 1064268 h 2678772"/>
              <a:gd name="connsiteX1" fmla="*/ 730209 w 3411841"/>
              <a:gd name="connsiteY1" fmla="*/ 1038717 h 2678772"/>
              <a:gd name="connsiteX2" fmla="*/ 689786 w 3411841"/>
              <a:gd name="connsiteY2" fmla="*/ 1474064 h 2678772"/>
              <a:gd name="connsiteX3" fmla="*/ 395559 w 3411841"/>
              <a:gd name="connsiteY3" fmla="*/ 2053378 h 2678772"/>
              <a:gd name="connsiteX4" fmla="*/ 257859 w 3411841"/>
              <a:gd name="connsiteY4" fmla="*/ 2463234 h 2678772"/>
              <a:gd name="connsiteX5" fmla="*/ 449214 w 3411841"/>
              <a:gd name="connsiteY5" fmla="*/ 2643141 h 2678772"/>
              <a:gd name="connsiteX6" fmla="*/ 1137354 w 3411841"/>
              <a:gd name="connsiteY6" fmla="*/ 2661293 h 2678772"/>
              <a:gd name="connsiteX7" fmla="*/ 1826102 w 3411841"/>
              <a:gd name="connsiteY7" fmla="*/ 2627634 h 2678772"/>
              <a:gd name="connsiteX8" fmla="*/ 1978821 w 3411841"/>
              <a:gd name="connsiteY8" fmla="*/ 2108213 h 2678772"/>
              <a:gd name="connsiteX9" fmla="*/ 2500224 w 3411841"/>
              <a:gd name="connsiteY9" fmla="*/ 2062899 h 2678772"/>
              <a:gd name="connsiteX10" fmla="*/ 3321529 w 3411841"/>
              <a:gd name="connsiteY10" fmla="*/ 2045319 h 2678772"/>
              <a:gd name="connsiteX11" fmla="*/ 3327750 w 3411841"/>
              <a:gd name="connsiteY11" fmla="*/ 1547077 h 2678772"/>
              <a:gd name="connsiteX12" fmla="*/ 2760356 w 3411841"/>
              <a:gd name="connsiteY12" fmla="*/ 1069512 h 2678772"/>
              <a:gd name="connsiteX13" fmla="*/ 2251483 w 3411841"/>
              <a:gd name="connsiteY13" fmla="*/ 710879 h 2678772"/>
              <a:gd name="connsiteX14" fmla="*/ 1126460 w 3411841"/>
              <a:gd name="connsiteY14" fmla="*/ 8360 h 2678772"/>
              <a:gd name="connsiteX15" fmla="*/ 373329 w 3411841"/>
              <a:gd name="connsiteY15" fmla="*/ 378713 h 2678772"/>
              <a:gd name="connsiteX16" fmla="*/ 3533 w 3411841"/>
              <a:gd name="connsiteY16" fmla="*/ 783555 h 2678772"/>
              <a:gd name="connsiteX17" fmla="*/ 190979 w 3411841"/>
              <a:gd name="connsiteY17" fmla="*/ 1064268 h 2678772"/>
              <a:gd name="connsiteX0" fmla="*/ 200160 w 3413273"/>
              <a:gd name="connsiteY0" fmla="*/ 1033271 h 2678772"/>
              <a:gd name="connsiteX1" fmla="*/ 731641 w 3413273"/>
              <a:gd name="connsiteY1" fmla="*/ 1038717 h 2678772"/>
              <a:gd name="connsiteX2" fmla="*/ 691218 w 3413273"/>
              <a:gd name="connsiteY2" fmla="*/ 1474064 h 2678772"/>
              <a:gd name="connsiteX3" fmla="*/ 396991 w 3413273"/>
              <a:gd name="connsiteY3" fmla="*/ 2053378 h 2678772"/>
              <a:gd name="connsiteX4" fmla="*/ 259291 w 3413273"/>
              <a:gd name="connsiteY4" fmla="*/ 2463234 h 2678772"/>
              <a:gd name="connsiteX5" fmla="*/ 450646 w 3413273"/>
              <a:gd name="connsiteY5" fmla="*/ 2643141 h 2678772"/>
              <a:gd name="connsiteX6" fmla="*/ 1138786 w 3413273"/>
              <a:gd name="connsiteY6" fmla="*/ 2661293 h 2678772"/>
              <a:gd name="connsiteX7" fmla="*/ 1827534 w 3413273"/>
              <a:gd name="connsiteY7" fmla="*/ 2627634 h 2678772"/>
              <a:gd name="connsiteX8" fmla="*/ 1980253 w 3413273"/>
              <a:gd name="connsiteY8" fmla="*/ 2108213 h 2678772"/>
              <a:gd name="connsiteX9" fmla="*/ 2501656 w 3413273"/>
              <a:gd name="connsiteY9" fmla="*/ 2062899 h 2678772"/>
              <a:gd name="connsiteX10" fmla="*/ 3322961 w 3413273"/>
              <a:gd name="connsiteY10" fmla="*/ 2045319 h 2678772"/>
              <a:gd name="connsiteX11" fmla="*/ 3329182 w 3413273"/>
              <a:gd name="connsiteY11" fmla="*/ 1547077 h 2678772"/>
              <a:gd name="connsiteX12" fmla="*/ 2761788 w 3413273"/>
              <a:gd name="connsiteY12" fmla="*/ 1069512 h 2678772"/>
              <a:gd name="connsiteX13" fmla="*/ 2252915 w 3413273"/>
              <a:gd name="connsiteY13" fmla="*/ 710879 h 2678772"/>
              <a:gd name="connsiteX14" fmla="*/ 1127892 w 3413273"/>
              <a:gd name="connsiteY14" fmla="*/ 8360 h 2678772"/>
              <a:gd name="connsiteX15" fmla="*/ 374761 w 3413273"/>
              <a:gd name="connsiteY15" fmla="*/ 378713 h 2678772"/>
              <a:gd name="connsiteX16" fmla="*/ 4965 w 3413273"/>
              <a:gd name="connsiteY16" fmla="*/ 783555 h 2678772"/>
              <a:gd name="connsiteX17" fmla="*/ 200160 w 3413273"/>
              <a:gd name="connsiteY17" fmla="*/ 1033271 h 2678772"/>
              <a:gd name="connsiteX0" fmla="*/ 222772 w 3435885"/>
              <a:gd name="connsiteY0" fmla="*/ 1033271 h 2678772"/>
              <a:gd name="connsiteX1" fmla="*/ 754253 w 3435885"/>
              <a:gd name="connsiteY1" fmla="*/ 1038717 h 2678772"/>
              <a:gd name="connsiteX2" fmla="*/ 713830 w 3435885"/>
              <a:gd name="connsiteY2" fmla="*/ 1474064 h 2678772"/>
              <a:gd name="connsiteX3" fmla="*/ 419603 w 3435885"/>
              <a:gd name="connsiteY3" fmla="*/ 2053378 h 2678772"/>
              <a:gd name="connsiteX4" fmla="*/ 281903 w 3435885"/>
              <a:gd name="connsiteY4" fmla="*/ 2463234 h 2678772"/>
              <a:gd name="connsiteX5" fmla="*/ 473258 w 3435885"/>
              <a:gd name="connsiteY5" fmla="*/ 2643141 h 2678772"/>
              <a:gd name="connsiteX6" fmla="*/ 1161398 w 3435885"/>
              <a:gd name="connsiteY6" fmla="*/ 2661293 h 2678772"/>
              <a:gd name="connsiteX7" fmla="*/ 1850146 w 3435885"/>
              <a:gd name="connsiteY7" fmla="*/ 2627634 h 2678772"/>
              <a:gd name="connsiteX8" fmla="*/ 2002865 w 3435885"/>
              <a:gd name="connsiteY8" fmla="*/ 2108213 h 2678772"/>
              <a:gd name="connsiteX9" fmla="*/ 2524268 w 3435885"/>
              <a:gd name="connsiteY9" fmla="*/ 2062899 h 2678772"/>
              <a:gd name="connsiteX10" fmla="*/ 3345573 w 3435885"/>
              <a:gd name="connsiteY10" fmla="*/ 2045319 h 2678772"/>
              <a:gd name="connsiteX11" fmla="*/ 3351794 w 3435885"/>
              <a:gd name="connsiteY11" fmla="*/ 1547077 h 2678772"/>
              <a:gd name="connsiteX12" fmla="*/ 2784400 w 3435885"/>
              <a:gd name="connsiteY12" fmla="*/ 1069512 h 2678772"/>
              <a:gd name="connsiteX13" fmla="*/ 2275527 w 3435885"/>
              <a:gd name="connsiteY13" fmla="*/ 710879 h 2678772"/>
              <a:gd name="connsiteX14" fmla="*/ 1150504 w 3435885"/>
              <a:gd name="connsiteY14" fmla="*/ 8360 h 2678772"/>
              <a:gd name="connsiteX15" fmla="*/ 397373 w 3435885"/>
              <a:gd name="connsiteY15" fmla="*/ 378713 h 2678772"/>
              <a:gd name="connsiteX16" fmla="*/ 4329 w 3435885"/>
              <a:gd name="connsiteY16" fmla="*/ 729311 h 2678772"/>
              <a:gd name="connsiteX17" fmla="*/ 222772 w 3435885"/>
              <a:gd name="connsiteY17" fmla="*/ 1033271 h 2678772"/>
              <a:gd name="connsiteX0" fmla="*/ 224437 w 3437550"/>
              <a:gd name="connsiteY0" fmla="*/ 1035722 h 2681223"/>
              <a:gd name="connsiteX1" fmla="*/ 755918 w 3437550"/>
              <a:gd name="connsiteY1" fmla="*/ 1041168 h 2681223"/>
              <a:gd name="connsiteX2" fmla="*/ 715495 w 3437550"/>
              <a:gd name="connsiteY2" fmla="*/ 1476515 h 2681223"/>
              <a:gd name="connsiteX3" fmla="*/ 421268 w 3437550"/>
              <a:gd name="connsiteY3" fmla="*/ 2055829 h 2681223"/>
              <a:gd name="connsiteX4" fmla="*/ 283568 w 3437550"/>
              <a:gd name="connsiteY4" fmla="*/ 2465685 h 2681223"/>
              <a:gd name="connsiteX5" fmla="*/ 474923 w 3437550"/>
              <a:gd name="connsiteY5" fmla="*/ 2645592 h 2681223"/>
              <a:gd name="connsiteX6" fmla="*/ 1163063 w 3437550"/>
              <a:gd name="connsiteY6" fmla="*/ 2663744 h 2681223"/>
              <a:gd name="connsiteX7" fmla="*/ 1851811 w 3437550"/>
              <a:gd name="connsiteY7" fmla="*/ 2630085 h 2681223"/>
              <a:gd name="connsiteX8" fmla="*/ 2004530 w 3437550"/>
              <a:gd name="connsiteY8" fmla="*/ 2110664 h 2681223"/>
              <a:gd name="connsiteX9" fmla="*/ 2525933 w 3437550"/>
              <a:gd name="connsiteY9" fmla="*/ 2065350 h 2681223"/>
              <a:gd name="connsiteX10" fmla="*/ 3347238 w 3437550"/>
              <a:gd name="connsiteY10" fmla="*/ 2047770 h 2681223"/>
              <a:gd name="connsiteX11" fmla="*/ 3353459 w 3437550"/>
              <a:gd name="connsiteY11" fmla="*/ 1549528 h 2681223"/>
              <a:gd name="connsiteX12" fmla="*/ 2786065 w 3437550"/>
              <a:gd name="connsiteY12" fmla="*/ 1071963 h 2681223"/>
              <a:gd name="connsiteX13" fmla="*/ 2277192 w 3437550"/>
              <a:gd name="connsiteY13" fmla="*/ 713330 h 2681223"/>
              <a:gd name="connsiteX14" fmla="*/ 1152169 w 3437550"/>
              <a:gd name="connsiteY14" fmla="*/ 10811 h 2681223"/>
              <a:gd name="connsiteX15" fmla="*/ 437784 w 3437550"/>
              <a:gd name="connsiteY15" fmla="*/ 350168 h 2681223"/>
              <a:gd name="connsiteX16" fmla="*/ 5994 w 3437550"/>
              <a:gd name="connsiteY16" fmla="*/ 731762 h 2681223"/>
              <a:gd name="connsiteX17" fmla="*/ 224437 w 3437550"/>
              <a:gd name="connsiteY17" fmla="*/ 1035722 h 2681223"/>
              <a:gd name="connsiteX0" fmla="*/ 224437 w 3437550"/>
              <a:gd name="connsiteY0" fmla="*/ 1035722 h 2681223"/>
              <a:gd name="connsiteX1" fmla="*/ 755918 w 3437550"/>
              <a:gd name="connsiteY1" fmla="*/ 1041168 h 2681223"/>
              <a:gd name="connsiteX2" fmla="*/ 715495 w 3437550"/>
              <a:gd name="connsiteY2" fmla="*/ 1476515 h 2681223"/>
              <a:gd name="connsiteX3" fmla="*/ 421268 w 3437550"/>
              <a:gd name="connsiteY3" fmla="*/ 2055829 h 2681223"/>
              <a:gd name="connsiteX4" fmla="*/ 283568 w 3437550"/>
              <a:gd name="connsiteY4" fmla="*/ 2465685 h 2681223"/>
              <a:gd name="connsiteX5" fmla="*/ 474923 w 3437550"/>
              <a:gd name="connsiteY5" fmla="*/ 2645592 h 2681223"/>
              <a:gd name="connsiteX6" fmla="*/ 1163063 w 3437550"/>
              <a:gd name="connsiteY6" fmla="*/ 2663744 h 2681223"/>
              <a:gd name="connsiteX7" fmla="*/ 1851811 w 3437550"/>
              <a:gd name="connsiteY7" fmla="*/ 2630085 h 2681223"/>
              <a:gd name="connsiteX8" fmla="*/ 2004530 w 3437550"/>
              <a:gd name="connsiteY8" fmla="*/ 2110664 h 2681223"/>
              <a:gd name="connsiteX9" fmla="*/ 2525933 w 3437550"/>
              <a:gd name="connsiteY9" fmla="*/ 2065350 h 2681223"/>
              <a:gd name="connsiteX10" fmla="*/ 3347238 w 3437550"/>
              <a:gd name="connsiteY10" fmla="*/ 2047770 h 2681223"/>
              <a:gd name="connsiteX11" fmla="*/ 3353459 w 3437550"/>
              <a:gd name="connsiteY11" fmla="*/ 1549528 h 2681223"/>
              <a:gd name="connsiteX12" fmla="*/ 2786065 w 3437550"/>
              <a:gd name="connsiteY12" fmla="*/ 1071963 h 2681223"/>
              <a:gd name="connsiteX13" fmla="*/ 2277192 w 3437550"/>
              <a:gd name="connsiteY13" fmla="*/ 713330 h 2681223"/>
              <a:gd name="connsiteX14" fmla="*/ 1152169 w 3437550"/>
              <a:gd name="connsiteY14" fmla="*/ 10811 h 2681223"/>
              <a:gd name="connsiteX15" fmla="*/ 437784 w 3437550"/>
              <a:gd name="connsiteY15" fmla="*/ 350168 h 2681223"/>
              <a:gd name="connsiteX16" fmla="*/ 5994 w 3437550"/>
              <a:gd name="connsiteY16" fmla="*/ 731762 h 2681223"/>
              <a:gd name="connsiteX17" fmla="*/ 224437 w 3437550"/>
              <a:gd name="connsiteY17" fmla="*/ 1035722 h 2681223"/>
              <a:gd name="connsiteX0" fmla="*/ 224437 w 3437550"/>
              <a:gd name="connsiteY0" fmla="*/ 1035722 h 2680405"/>
              <a:gd name="connsiteX1" fmla="*/ 755918 w 3437550"/>
              <a:gd name="connsiteY1" fmla="*/ 1041168 h 2680405"/>
              <a:gd name="connsiteX2" fmla="*/ 715495 w 3437550"/>
              <a:gd name="connsiteY2" fmla="*/ 1476515 h 2680405"/>
              <a:gd name="connsiteX3" fmla="*/ 421268 w 3437550"/>
              <a:gd name="connsiteY3" fmla="*/ 2055829 h 2680405"/>
              <a:gd name="connsiteX4" fmla="*/ 283568 w 3437550"/>
              <a:gd name="connsiteY4" fmla="*/ 2465685 h 2680405"/>
              <a:gd name="connsiteX5" fmla="*/ 622157 w 3437550"/>
              <a:gd name="connsiteY5" fmla="*/ 2661090 h 2680405"/>
              <a:gd name="connsiteX6" fmla="*/ 1163063 w 3437550"/>
              <a:gd name="connsiteY6" fmla="*/ 2663744 h 2680405"/>
              <a:gd name="connsiteX7" fmla="*/ 1851811 w 3437550"/>
              <a:gd name="connsiteY7" fmla="*/ 2630085 h 2680405"/>
              <a:gd name="connsiteX8" fmla="*/ 2004530 w 3437550"/>
              <a:gd name="connsiteY8" fmla="*/ 2110664 h 2680405"/>
              <a:gd name="connsiteX9" fmla="*/ 2525933 w 3437550"/>
              <a:gd name="connsiteY9" fmla="*/ 2065350 h 2680405"/>
              <a:gd name="connsiteX10" fmla="*/ 3347238 w 3437550"/>
              <a:gd name="connsiteY10" fmla="*/ 2047770 h 2680405"/>
              <a:gd name="connsiteX11" fmla="*/ 3353459 w 3437550"/>
              <a:gd name="connsiteY11" fmla="*/ 1549528 h 2680405"/>
              <a:gd name="connsiteX12" fmla="*/ 2786065 w 3437550"/>
              <a:gd name="connsiteY12" fmla="*/ 1071963 h 2680405"/>
              <a:gd name="connsiteX13" fmla="*/ 2277192 w 3437550"/>
              <a:gd name="connsiteY13" fmla="*/ 713330 h 2680405"/>
              <a:gd name="connsiteX14" fmla="*/ 1152169 w 3437550"/>
              <a:gd name="connsiteY14" fmla="*/ 10811 h 2680405"/>
              <a:gd name="connsiteX15" fmla="*/ 437784 w 3437550"/>
              <a:gd name="connsiteY15" fmla="*/ 350168 h 2680405"/>
              <a:gd name="connsiteX16" fmla="*/ 5994 w 3437550"/>
              <a:gd name="connsiteY16" fmla="*/ 731762 h 2680405"/>
              <a:gd name="connsiteX17" fmla="*/ 224437 w 3437550"/>
              <a:gd name="connsiteY17" fmla="*/ 1035722 h 2680405"/>
              <a:gd name="connsiteX0" fmla="*/ 224437 w 3437550"/>
              <a:gd name="connsiteY0" fmla="*/ 1035722 h 2680405"/>
              <a:gd name="connsiteX1" fmla="*/ 755918 w 3437550"/>
              <a:gd name="connsiteY1" fmla="*/ 1041168 h 2680405"/>
              <a:gd name="connsiteX2" fmla="*/ 715495 w 3437550"/>
              <a:gd name="connsiteY2" fmla="*/ 1476515 h 2680405"/>
              <a:gd name="connsiteX3" fmla="*/ 421268 w 3437550"/>
              <a:gd name="connsiteY3" fmla="*/ 2055829 h 2680405"/>
              <a:gd name="connsiteX4" fmla="*/ 283568 w 3437550"/>
              <a:gd name="connsiteY4" fmla="*/ 2465685 h 2680405"/>
              <a:gd name="connsiteX5" fmla="*/ 622157 w 3437550"/>
              <a:gd name="connsiteY5" fmla="*/ 2661090 h 2680405"/>
              <a:gd name="connsiteX6" fmla="*/ 1163063 w 3437550"/>
              <a:gd name="connsiteY6" fmla="*/ 2663744 h 2680405"/>
              <a:gd name="connsiteX7" fmla="*/ 1851811 w 3437550"/>
              <a:gd name="connsiteY7" fmla="*/ 2630085 h 2680405"/>
              <a:gd name="connsiteX8" fmla="*/ 2004530 w 3437550"/>
              <a:gd name="connsiteY8" fmla="*/ 2110664 h 2680405"/>
              <a:gd name="connsiteX9" fmla="*/ 2525933 w 3437550"/>
              <a:gd name="connsiteY9" fmla="*/ 2065350 h 2680405"/>
              <a:gd name="connsiteX10" fmla="*/ 3347238 w 3437550"/>
              <a:gd name="connsiteY10" fmla="*/ 2047770 h 2680405"/>
              <a:gd name="connsiteX11" fmla="*/ 3353459 w 3437550"/>
              <a:gd name="connsiteY11" fmla="*/ 1549528 h 2680405"/>
              <a:gd name="connsiteX12" fmla="*/ 2786065 w 3437550"/>
              <a:gd name="connsiteY12" fmla="*/ 1071963 h 2680405"/>
              <a:gd name="connsiteX13" fmla="*/ 2277192 w 3437550"/>
              <a:gd name="connsiteY13" fmla="*/ 713330 h 2680405"/>
              <a:gd name="connsiteX14" fmla="*/ 1152169 w 3437550"/>
              <a:gd name="connsiteY14" fmla="*/ 10811 h 2680405"/>
              <a:gd name="connsiteX15" fmla="*/ 437784 w 3437550"/>
              <a:gd name="connsiteY15" fmla="*/ 350168 h 2680405"/>
              <a:gd name="connsiteX16" fmla="*/ 5994 w 3437550"/>
              <a:gd name="connsiteY16" fmla="*/ 731762 h 2680405"/>
              <a:gd name="connsiteX17" fmla="*/ 224437 w 3437550"/>
              <a:gd name="connsiteY17" fmla="*/ 1035722 h 2680405"/>
              <a:gd name="connsiteX0" fmla="*/ 224437 w 3437550"/>
              <a:gd name="connsiteY0" fmla="*/ 1035722 h 2690268"/>
              <a:gd name="connsiteX1" fmla="*/ 755918 w 3437550"/>
              <a:gd name="connsiteY1" fmla="*/ 1041168 h 2690268"/>
              <a:gd name="connsiteX2" fmla="*/ 715495 w 3437550"/>
              <a:gd name="connsiteY2" fmla="*/ 1476515 h 2690268"/>
              <a:gd name="connsiteX3" fmla="*/ 421268 w 3437550"/>
              <a:gd name="connsiteY3" fmla="*/ 2055829 h 2690268"/>
              <a:gd name="connsiteX4" fmla="*/ 283568 w 3437550"/>
              <a:gd name="connsiteY4" fmla="*/ 2465685 h 2690268"/>
              <a:gd name="connsiteX5" fmla="*/ 622157 w 3437550"/>
              <a:gd name="connsiteY5" fmla="*/ 2661090 h 2690268"/>
              <a:gd name="connsiteX6" fmla="*/ 1851811 w 3437550"/>
              <a:gd name="connsiteY6" fmla="*/ 2630085 h 2690268"/>
              <a:gd name="connsiteX7" fmla="*/ 2004530 w 3437550"/>
              <a:gd name="connsiteY7" fmla="*/ 2110664 h 2690268"/>
              <a:gd name="connsiteX8" fmla="*/ 2525933 w 3437550"/>
              <a:gd name="connsiteY8" fmla="*/ 2065350 h 2690268"/>
              <a:gd name="connsiteX9" fmla="*/ 3347238 w 3437550"/>
              <a:gd name="connsiteY9" fmla="*/ 2047770 h 2690268"/>
              <a:gd name="connsiteX10" fmla="*/ 3353459 w 3437550"/>
              <a:gd name="connsiteY10" fmla="*/ 1549528 h 2690268"/>
              <a:gd name="connsiteX11" fmla="*/ 2786065 w 3437550"/>
              <a:gd name="connsiteY11" fmla="*/ 1071963 h 2690268"/>
              <a:gd name="connsiteX12" fmla="*/ 2277192 w 3437550"/>
              <a:gd name="connsiteY12" fmla="*/ 713330 h 2690268"/>
              <a:gd name="connsiteX13" fmla="*/ 1152169 w 3437550"/>
              <a:gd name="connsiteY13" fmla="*/ 10811 h 2690268"/>
              <a:gd name="connsiteX14" fmla="*/ 437784 w 3437550"/>
              <a:gd name="connsiteY14" fmla="*/ 350168 h 2690268"/>
              <a:gd name="connsiteX15" fmla="*/ 5994 w 3437550"/>
              <a:gd name="connsiteY15" fmla="*/ 731762 h 2690268"/>
              <a:gd name="connsiteX16" fmla="*/ 224437 w 3437550"/>
              <a:gd name="connsiteY16" fmla="*/ 1035722 h 2690268"/>
              <a:gd name="connsiteX0" fmla="*/ 224437 w 3437550"/>
              <a:gd name="connsiteY0" fmla="*/ 1035722 h 2694734"/>
              <a:gd name="connsiteX1" fmla="*/ 755918 w 3437550"/>
              <a:gd name="connsiteY1" fmla="*/ 1041168 h 2694734"/>
              <a:gd name="connsiteX2" fmla="*/ 715495 w 3437550"/>
              <a:gd name="connsiteY2" fmla="*/ 1476515 h 2694734"/>
              <a:gd name="connsiteX3" fmla="*/ 421268 w 3437550"/>
              <a:gd name="connsiteY3" fmla="*/ 2055829 h 2694734"/>
              <a:gd name="connsiteX4" fmla="*/ 283568 w 3437550"/>
              <a:gd name="connsiteY4" fmla="*/ 2465685 h 2694734"/>
              <a:gd name="connsiteX5" fmla="*/ 901127 w 3437550"/>
              <a:gd name="connsiteY5" fmla="*/ 2668839 h 2694734"/>
              <a:gd name="connsiteX6" fmla="*/ 1851811 w 3437550"/>
              <a:gd name="connsiteY6" fmla="*/ 2630085 h 2694734"/>
              <a:gd name="connsiteX7" fmla="*/ 2004530 w 3437550"/>
              <a:gd name="connsiteY7" fmla="*/ 2110664 h 2694734"/>
              <a:gd name="connsiteX8" fmla="*/ 2525933 w 3437550"/>
              <a:gd name="connsiteY8" fmla="*/ 2065350 h 2694734"/>
              <a:gd name="connsiteX9" fmla="*/ 3347238 w 3437550"/>
              <a:gd name="connsiteY9" fmla="*/ 2047770 h 2694734"/>
              <a:gd name="connsiteX10" fmla="*/ 3353459 w 3437550"/>
              <a:gd name="connsiteY10" fmla="*/ 1549528 h 2694734"/>
              <a:gd name="connsiteX11" fmla="*/ 2786065 w 3437550"/>
              <a:gd name="connsiteY11" fmla="*/ 1071963 h 2694734"/>
              <a:gd name="connsiteX12" fmla="*/ 2277192 w 3437550"/>
              <a:gd name="connsiteY12" fmla="*/ 713330 h 2694734"/>
              <a:gd name="connsiteX13" fmla="*/ 1152169 w 3437550"/>
              <a:gd name="connsiteY13" fmla="*/ 10811 h 2694734"/>
              <a:gd name="connsiteX14" fmla="*/ 437784 w 3437550"/>
              <a:gd name="connsiteY14" fmla="*/ 350168 h 2694734"/>
              <a:gd name="connsiteX15" fmla="*/ 5994 w 3437550"/>
              <a:gd name="connsiteY15" fmla="*/ 731762 h 2694734"/>
              <a:gd name="connsiteX16" fmla="*/ 224437 w 3437550"/>
              <a:gd name="connsiteY16" fmla="*/ 1035722 h 2694734"/>
              <a:gd name="connsiteX0" fmla="*/ 224437 w 3437550"/>
              <a:gd name="connsiteY0" fmla="*/ 1035722 h 2694734"/>
              <a:gd name="connsiteX1" fmla="*/ 755918 w 3437550"/>
              <a:gd name="connsiteY1" fmla="*/ 1041168 h 2694734"/>
              <a:gd name="connsiteX2" fmla="*/ 715495 w 3437550"/>
              <a:gd name="connsiteY2" fmla="*/ 1476515 h 2694734"/>
              <a:gd name="connsiteX3" fmla="*/ 421268 w 3437550"/>
              <a:gd name="connsiteY3" fmla="*/ 2055829 h 2694734"/>
              <a:gd name="connsiteX4" fmla="*/ 283568 w 3437550"/>
              <a:gd name="connsiteY4" fmla="*/ 2465685 h 2694734"/>
              <a:gd name="connsiteX5" fmla="*/ 901127 w 3437550"/>
              <a:gd name="connsiteY5" fmla="*/ 2668839 h 2694734"/>
              <a:gd name="connsiteX6" fmla="*/ 1851811 w 3437550"/>
              <a:gd name="connsiteY6" fmla="*/ 2630085 h 2694734"/>
              <a:gd name="connsiteX7" fmla="*/ 2004530 w 3437550"/>
              <a:gd name="connsiteY7" fmla="*/ 2110664 h 2694734"/>
              <a:gd name="connsiteX8" fmla="*/ 2525933 w 3437550"/>
              <a:gd name="connsiteY8" fmla="*/ 2065350 h 2694734"/>
              <a:gd name="connsiteX9" fmla="*/ 3347238 w 3437550"/>
              <a:gd name="connsiteY9" fmla="*/ 2047770 h 2694734"/>
              <a:gd name="connsiteX10" fmla="*/ 3353459 w 3437550"/>
              <a:gd name="connsiteY10" fmla="*/ 1549528 h 2694734"/>
              <a:gd name="connsiteX11" fmla="*/ 2786065 w 3437550"/>
              <a:gd name="connsiteY11" fmla="*/ 1071963 h 2694734"/>
              <a:gd name="connsiteX12" fmla="*/ 2277192 w 3437550"/>
              <a:gd name="connsiteY12" fmla="*/ 713330 h 2694734"/>
              <a:gd name="connsiteX13" fmla="*/ 1152169 w 3437550"/>
              <a:gd name="connsiteY13" fmla="*/ 10811 h 2694734"/>
              <a:gd name="connsiteX14" fmla="*/ 437784 w 3437550"/>
              <a:gd name="connsiteY14" fmla="*/ 350168 h 2694734"/>
              <a:gd name="connsiteX15" fmla="*/ 5994 w 3437550"/>
              <a:gd name="connsiteY15" fmla="*/ 731762 h 2694734"/>
              <a:gd name="connsiteX16" fmla="*/ 224437 w 3437550"/>
              <a:gd name="connsiteY16" fmla="*/ 1035722 h 2694734"/>
              <a:gd name="connsiteX0" fmla="*/ 224437 w 3437550"/>
              <a:gd name="connsiteY0" fmla="*/ 1036705 h 2695717"/>
              <a:gd name="connsiteX1" fmla="*/ 755918 w 3437550"/>
              <a:gd name="connsiteY1" fmla="*/ 1042151 h 2695717"/>
              <a:gd name="connsiteX2" fmla="*/ 715495 w 3437550"/>
              <a:gd name="connsiteY2" fmla="*/ 1477498 h 2695717"/>
              <a:gd name="connsiteX3" fmla="*/ 421268 w 3437550"/>
              <a:gd name="connsiteY3" fmla="*/ 2056812 h 2695717"/>
              <a:gd name="connsiteX4" fmla="*/ 283568 w 3437550"/>
              <a:gd name="connsiteY4" fmla="*/ 2466668 h 2695717"/>
              <a:gd name="connsiteX5" fmla="*/ 901127 w 3437550"/>
              <a:gd name="connsiteY5" fmla="*/ 2669822 h 2695717"/>
              <a:gd name="connsiteX6" fmla="*/ 1851811 w 3437550"/>
              <a:gd name="connsiteY6" fmla="*/ 2631068 h 2695717"/>
              <a:gd name="connsiteX7" fmla="*/ 2004530 w 3437550"/>
              <a:gd name="connsiteY7" fmla="*/ 2111647 h 2695717"/>
              <a:gd name="connsiteX8" fmla="*/ 2525933 w 3437550"/>
              <a:gd name="connsiteY8" fmla="*/ 2066333 h 2695717"/>
              <a:gd name="connsiteX9" fmla="*/ 3347238 w 3437550"/>
              <a:gd name="connsiteY9" fmla="*/ 2048753 h 2695717"/>
              <a:gd name="connsiteX10" fmla="*/ 3353459 w 3437550"/>
              <a:gd name="connsiteY10" fmla="*/ 1550511 h 2695717"/>
              <a:gd name="connsiteX11" fmla="*/ 2786065 w 3437550"/>
              <a:gd name="connsiteY11" fmla="*/ 1072946 h 2695717"/>
              <a:gd name="connsiteX12" fmla="*/ 2277192 w 3437550"/>
              <a:gd name="connsiteY12" fmla="*/ 714313 h 2695717"/>
              <a:gd name="connsiteX13" fmla="*/ 1152169 w 3437550"/>
              <a:gd name="connsiteY13" fmla="*/ 11794 h 2695717"/>
              <a:gd name="connsiteX14" fmla="*/ 437784 w 3437550"/>
              <a:gd name="connsiteY14" fmla="*/ 351151 h 2695717"/>
              <a:gd name="connsiteX15" fmla="*/ 5994 w 3437550"/>
              <a:gd name="connsiteY15" fmla="*/ 732745 h 2695717"/>
              <a:gd name="connsiteX16" fmla="*/ 224437 w 3437550"/>
              <a:gd name="connsiteY16" fmla="*/ 1036705 h 2695717"/>
              <a:gd name="connsiteX0" fmla="*/ 224437 w 3437550"/>
              <a:gd name="connsiteY0" fmla="*/ 1036705 h 2683250"/>
              <a:gd name="connsiteX1" fmla="*/ 755918 w 3437550"/>
              <a:gd name="connsiteY1" fmla="*/ 1042151 h 2683250"/>
              <a:gd name="connsiteX2" fmla="*/ 715495 w 3437550"/>
              <a:gd name="connsiteY2" fmla="*/ 1477498 h 2683250"/>
              <a:gd name="connsiteX3" fmla="*/ 421268 w 3437550"/>
              <a:gd name="connsiteY3" fmla="*/ 2056812 h 2683250"/>
              <a:gd name="connsiteX4" fmla="*/ 283568 w 3437550"/>
              <a:gd name="connsiteY4" fmla="*/ 2466668 h 2683250"/>
              <a:gd name="connsiteX5" fmla="*/ 970869 w 3437550"/>
              <a:gd name="connsiteY5" fmla="*/ 2646575 h 2683250"/>
              <a:gd name="connsiteX6" fmla="*/ 1851811 w 3437550"/>
              <a:gd name="connsiteY6" fmla="*/ 2631068 h 2683250"/>
              <a:gd name="connsiteX7" fmla="*/ 2004530 w 3437550"/>
              <a:gd name="connsiteY7" fmla="*/ 2111647 h 2683250"/>
              <a:gd name="connsiteX8" fmla="*/ 2525933 w 3437550"/>
              <a:gd name="connsiteY8" fmla="*/ 2066333 h 2683250"/>
              <a:gd name="connsiteX9" fmla="*/ 3347238 w 3437550"/>
              <a:gd name="connsiteY9" fmla="*/ 2048753 h 2683250"/>
              <a:gd name="connsiteX10" fmla="*/ 3353459 w 3437550"/>
              <a:gd name="connsiteY10" fmla="*/ 1550511 h 2683250"/>
              <a:gd name="connsiteX11" fmla="*/ 2786065 w 3437550"/>
              <a:gd name="connsiteY11" fmla="*/ 1072946 h 2683250"/>
              <a:gd name="connsiteX12" fmla="*/ 2277192 w 3437550"/>
              <a:gd name="connsiteY12" fmla="*/ 714313 h 2683250"/>
              <a:gd name="connsiteX13" fmla="*/ 1152169 w 3437550"/>
              <a:gd name="connsiteY13" fmla="*/ 11794 h 2683250"/>
              <a:gd name="connsiteX14" fmla="*/ 437784 w 3437550"/>
              <a:gd name="connsiteY14" fmla="*/ 351151 h 2683250"/>
              <a:gd name="connsiteX15" fmla="*/ 5994 w 3437550"/>
              <a:gd name="connsiteY15" fmla="*/ 732745 h 2683250"/>
              <a:gd name="connsiteX16" fmla="*/ 224437 w 3437550"/>
              <a:gd name="connsiteY16" fmla="*/ 1036705 h 2683250"/>
              <a:gd name="connsiteX0" fmla="*/ 224437 w 3437550"/>
              <a:gd name="connsiteY0" fmla="*/ 1036705 h 2676276"/>
              <a:gd name="connsiteX1" fmla="*/ 755918 w 3437550"/>
              <a:gd name="connsiteY1" fmla="*/ 1042151 h 2676276"/>
              <a:gd name="connsiteX2" fmla="*/ 715495 w 3437550"/>
              <a:gd name="connsiteY2" fmla="*/ 1477498 h 2676276"/>
              <a:gd name="connsiteX3" fmla="*/ 421268 w 3437550"/>
              <a:gd name="connsiteY3" fmla="*/ 2056812 h 2676276"/>
              <a:gd name="connsiteX4" fmla="*/ 283568 w 3437550"/>
              <a:gd name="connsiteY4" fmla="*/ 2466668 h 2676276"/>
              <a:gd name="connsiteX5" fmla="*/ 970869 w 3437550"/>
              <a:gd name="connsiteY5" fmla="*/ 2646575 h 2676276"/>
              <a:gd name="connsiteX6" fmla="*/ 1851811 w 3437550"/>
              <a:gd name="connsiteY6" fmla="*/ 2631068 h 2676276"/>
              <a:gd name="connsiteX7" fmla="*/ 2004530 w 3437550"/>
              <a:gd name="connsiteY7" fmla="*/ 2111647 h 2676276"/>
              <a:gd name="connsiteX8" fmla="*/ 2525933 w 3437550"/>
              <a:gd name="connsiteY8" fmla="*/ 2066333 h 2676276"/>
              <a:gd name="connsiteX9" fmla="*/ 3347238 w 3437550"/>
              <a:gd name="connsiteY9" fmla="*/ 2048753 h 2676276"/>
              <a:gd name="connsiteX10" fmla="*/ 3353459 w 3437550"/>
              <a:gd name="connsiteY10" fmla="*/ 1550511 h 2676276"/>
              <a:gd name="connsiteX11" fmla="*/ 2786065 w 3437550"/>
              <a:gd name="connsiteY11" fmla="*/ 1072946 h 2676276"/>
              <a:gd name="connsiteX12" fmla="*/ 2277192 w 3437550"/>
              <a:gd name="connsiteY12" fmla="*/ 714313 h 2676276"/>
              <a:gd name="connsiteX13" fmla="*/ 1152169 w 3437550"/>
              <a:gd name="connsiteY13" fmla="*/ 11794 h 2676276"/>
              <a:gd name="connsiteX14" fmla="*/ 437784 w 3437550"/>
              <a:gd name="connsiteY14" fmla="*/ 351151 h 2676276"/>
              <a:gd name="connsiteX15" fmla="*/ 5994 w 3437550"/>
              <a:gd name="connsiteY15" fmla="*/ 732745 h 2676276"/>
              <a:gd name="connsiteX16" fmla="*/ 224437 w 3437550"/>
              <a:gd name="connsiteY16" fmla="*/ 1036705 h 2676276"/>
              <a:gd name="connsiteX0" fmla="*/ 224437 w 3437550"/>
              <a:gd name="connsiteY0" fmla="*/ 1036705 h 2676276"/>
              <a:gd name="connsiteX1" fmla="*/ 755918 w 3437550"/>
              <a:gd name="connsiteY1" fmla="*/ 1042151 h 2676276"/>
              <a:gd name="connsiteX2" fmla="*/ 715495 w 3437550"/>
              <a:gd name="connsiteY2" fmla="*/ 1477498 h 2676276"/>
              <a:gd name="connsiteX3" fmla="*/ 421268 w 3437550"/>
              <a:gd name="connsiteY3" fmla="*/ 2056812 h 2676276"/>
              <a:gd name="connsiteX4" fmla="*/ 283568 w 3437550"/>
              <a:gd name="connsiteY4" fmla="*/ 2466668 h 2676276"/>
              <a:gd name="connsiteX5" fmla="*/ 970869 w 3437550"/>
              <a:gd name="connsiteY5" fmla="*/ 2646575 h 2676276"/>
              <a:gd name="connsiteX6" fmla="*/ 1851811 w 3437550"/>
              <a:gd name="connsiteY6" fmla="*/ 2631068 h 2676276"/>
              <a:gd name="connsiteX7" fmla="*/ 2004530 w 3437550"/>
              <a:gd name="connsiteY7" fmla="*/ 2111647 h 2676276"/>
              <a:gd name="connsiteX8" fmla="*/ 2525933 w 3437550"/>
              <a:gd name="connsiteY8" fmla="*/ 2066333 h 2676276"/>
              <a:gd name="connsiteX9" fmla="*/ 3347238 w 3437550"/>
              <a:gd name="connsiteY9" fmla="*/ 2048753 h 2676276"/>
              <a:gd name="connsiteX10" fmla="*/ 3353459 w 3437550"/>
              <a:gd name="connsiteY10" fmla="*/ 1550511 h 2676276"/>
              <a:gd name="connsiteX11" fmla="*/ 2786065 w 3437550"/>
              <a:gd name="connsiteY11" fmla="*/ 1072946 h 2676276"/>
              <a:gd name="connsiteX12" fmla="*/ 2277192 w 3437550"/>
              <a:gd name="connsiteY12" fmla="*/ 714313 h 2676276"/>
              <a:gd name="connsiteX13" fmla="*/ 1152169 w 3437550"/>
              <a:gd name="connsiteY13" fmla="*/ 11794 h 2676276"/>
              <a:gd name="connsiteX14" fmla="*/ 437784 w 3437550"/>
              <a:gd name="connsiteY14" fmla="*/ 351151 h 2676276"/>
              <a:gd name="connsiteX15" fmla="*/ 5994 w 3437550"/>
              <a:gd name="connsiteY15" fmla="*/ 732745 h 2676276"/>
              <a:gd name="connsiteX16" fmla="*/ 224437 w 3437550"/>
              <a:gd name="connsiteY16" fmla="*/ 1036705 h 2676276"/>
              <a:gd name="connsiteX0" fmla="*/ 224437 w 3437550"/>
              <a:gd name="connsiteY0" fmla="*/ 1036705 h 2673816"/>
              <a:gd name="connsiteX1" fmla="*/ 755918 w 3437550"/>
              <a:gd name="connsiteY1" fmla="*/ 1042151 h 2673816"/>
              <a:gd name="connsiteX2" fmla="*/ 715495 w 3437550"/>
              <a:gd name="connsiteY2" fmla="*/ 1477498 h 2673816"/>
              <a:gd name="connsiteX3" fmla="*/ 421268 w 3437550"/>
              <a:gd name="connsiteY3" fmla="*/ 2056812 h 2673816"/>
              <a:gd name="connsiteX4" fmla="*/ 283568 w 3437550"/>
              <a:gd name="connsiteY4" fmla="*/ 2466668 h 2673816"/>
              <a:gd name="connsiteX5" fmla="*/ 970869 w 3437550"/>
              <a:gd name="connsiteY5" fmla="*/ 2646575 h 2673816"/>
              <a:gd name="connsiteX6" fmla="*/ 1890556 w 3437550"/>
              <a:gd name="connsiteY6" fmla="*/ 2615570 h 2673816"/>
              <a:gd name="connsiteX7" fmla="*/ 2004530 w 3437550"/>
              <a:gd name="connsiteY7" fmla="*/ 2111647 h 2673816"/>
              <a:gd name="connsiteX8" fmla="*/ 2525933 w 3437550"/>
              <a:gd name="connsiteY8" fmla="*/ 2066333 h 2673816"/>
              <a:gd name="connsiteX9" fmla="*/ 3347238 w 3437550"/>
              <a:gd name="connsiteY9" fmla="*/ 2048753 h 2673816"/>
              <a:gd name="connsiteX10" fmla="*/ 3353459 w 3437550"/>
              <a:gd name="connsiteY10" fmla="*/ 1550511 h 2673816"/>
              <a:gd name="connsiteX11" fmla="*/ 2786065 w 3437550"/>
              <a:gd name="connsiteY11" fmla="*/ 1072946 h 2673816"/>
              <a:gd name="connsiteX12" fmla="*/ 2277192 w 3437550"/>
              <a:gd name="connsiteY12" fmla="*/ 714313 h 2673816"/>
              <a:gd name="connsiteX13" fmla="*/ 1152169 w 3437550"/>
              <a:gd name="connsiteY13" fmla="*/ 11794 h 2673816"/>
              <a:gd name="connsiteX14" fmla="*/ 437784 w 3437550"/>
              <a:gd name="connsiteY14" fmla="*/ 351151 h 2673816"/>
              <a:gd name="connsiteX15" fmla="*/ 5994 w 3437550"/>
              <a:gd name="connsiteY15" fmla="*/ 732745 h 2673816"/>
              <a:gd name="connsiteX16" fmla="*/ 224437 w 3437550"/>
              <a:gd name="connsiteY16" fmla="*/ 1036705 h 2673816"/>
              <a:gd name="connsiteX0" fmla="*/ 224437 w 3437550"/>
              <a:gd name="connsiteY0" fmla="*/ 1036705 h 2676794"/>
              <a:gd name="connsiteX1" fmla="*/ 755918 w 3437550"/>
              <a:gd name="connsiteY1" fmla="*/ 1042151 h 2676794"/>
              <a:gd name="connsiteX2" fmla="*/ 715495 w 3437550"/>
              <a:gd name="connsiteY2" fmla="*/ 1477498 h 2676794"/>
              <a:gd name="connsiteX3" fmla="*/ 421268 w 3437550"/>
              <a:gd name="connsiteY3" fmla="*/ 2056812 h 2676794"/>
              <a:gd name="connsiteX4" fmla="*/ 283568 w 3437550"/>
              <a:gd name="connsiteY4" fmla="*/ 2466668 h 2676794"/>
              <a:gd name="connsiteX5" fmla="*/ 970869 w 3437550"/>
              <a:gd name="connsiteY5" fmla="*/ 2646575 h 2676794"/>
              <a:gd name="connsiteX6" fmla="*/ 1890556 w 3437550"/>
              <a:gd name="connsiteY6" fmla="*/ 2615570 h 2676794"/>
              <a:gd name="connsiteX7" fmla="*/ 1942537 w 3437550"/>
              <a:gd name="connsiteY7" fmla="*/ 2065152 h 2676794"/>
              <a:gd name="connsiteX8" fmla="*/ 2525933 w 3437550"/>
              <a:gd name="connsiteY8" fmla="*/ 2066333 h 2676794"/>
              <a:gd name="connsiteX9" fmla="*/ 3347238 w 3437550"/>
              <a:gd name="connsiteY9" fmla="*/ 2048753 h 2676794"/>
              <a:gd name="connsiteX10" fmla="*/ 3353459 w 3437550"/>
              <a:gd name="connsiteY10" fmla="*/ 1550511 h 2676794"/>
              <a:gd name="connsiteX11" fmla="*/ 2786065 w 3437550"/>
              <a:gd name="connsiteY11" fmla="*/ 1072946 h 2676794"/>
              <a:gd name="connsiteX12" fmla="*/ 2277192 w 3437550"/>
              <a:gd name="connsiteY12" fmla="*/ 714313 h 2676794"/>
              <a:gd name="connsiteX13" fmla="*/ 1152169 w 3437550"/>
              <a:gd name="connsiteY13" fmla="*/ 11794 h 2676794"/>
              <a:gd name="connsiteX14" fmla="*/ 437784 w 3437550"/>
              <a:gd name="connsiteY14" fmla="*/ 351151 h 2676794"/>
              <a:gd name="connsiteX15" fmla="*/ 5994 w 3437550"/>
              <a:gd name="connsiteY15" fmla="*/ 732745 h 2676794"/>
              <a:gd name="connsiteX16" fmla="*/ 224437 w 3437550"/>
              <a:gd name="connsiteY16" fmla="*/ 1036705 h 2676794"/>
              <a:gd name="connsiteX0" fmla="*/ 224437 w 3437550"/>
              <a:gd name="connsiteY0" fmla="*/ 1036705 h 2672372"/>
              <a:gd name="connsiteX1" fmla="*/ 755918 w 3437550"/>
              <a:gd name="connsiteY1" fmla="*/ 1042151 h 2672372"/>
              <a:gd name="connsiteX2" fmla="*/ 715495 w 3437550"/>
              <a:gd name="connsiteY2" fmla="*/ 1477498 h 2672372"/>
              <a:gd name="connsiteX3" fmla="*/ 421268 w 3437550"/>
              <a:gd name="connsiteY3" fmla="*/ 2056812 h 2672372"/>
              <a:gd name="connsiteX4" fmla="*/ 283568 w 3437550"/>
              <a:gd name="connsiteY4" fmla="*/ 2466668 h 2672372"/>
              <a:gd name="connsiteX5" fmla="*/ 970869 w 3437550"/>
              <a:gd name="connsiteY5" fmla="*/ 2646575 h 2672372"/>
              <a:gd name="connsiteX6" fmla="*/ 1921553 w 3437550"/>
              <a:gd name="connsiteY6" fmla="*/ 2607821 h 2672372"/>
              <a:gd name="connsiteX7" fmla="*/ 1942537 w 3437550"/>
              <a:gd name="connsiteY7" fmla="*/ 2065152 h 2672372"/>
              <a:gd name="connsiteX8" fmla="*/ 2525933 w 3437550"/>
              <a:gd name="connsiteY8" fmla="*/ 2066333 h 2672372"/>
              <a:gd name="connsiteX9" fmla="*/ 3347238 w 3437550"/>
              <a:gd name="connsiteY9" fmla="*/ 2048753 h 2672372"/>
              <a:gd name="connsiteX10" fmla="*/ 3353459 w 3437550"/>
              <a:gd name="connsiteY10" fmla="*/ 1550511 h 2672372"/>
              <a:gd name="connsiteX11" fmla="*/ 2786065 w 3437550"/>
              <a:gd name="connsiteY11" fmla="*/ 1072946 h 2672372"/>
              <a:gd name="connsiteX12" fmla="*/ 2277192 w 3437550"/>
              <a:gd name="connsiteY12" fmla="*/ 714313 h 2672372"/>
              <a:gd name="connsiteX13" fmla="*/ 1152169 w 3437550"/>
              <a:gd name="connsiteY13" fmla="*/ 11794 h 2672372"/>
              <a:gd name="connsiteX14" fmla="*/ 437784 w 3437550"/>
              <a:gd name="connsiteY14" fmla="*/ 351151 h 2672372"/>
              <a:gd name="connsiteX15" fmla="*/ 5994 w 3437550"/>
              <a:gd name="connsiteY15" fmla="*/ 732745 h 2672372"/>
              <a:gd name="connsiteX16" fmla="*/ 224437 w 3437550"/>
              <a:gd name="connsiteY16" fmla="*/ 1036705 h 2672372"/>
              <a:gd name="connsiteX0" fmla="*/ 224437 w 3437550"/>
              <a:gd name="connsiteY0" fmla="*/ 1036705 h 2658215"/>
              <a:gd name="connsiteX1" fmla="*/ 755918 w 3437550"/>
              <a:gd name="connsiteY1" fmla="*/ 1042151 h 2658215"/>
              <a:gd name="connsiteX2" fmla="*/ 715495 w 3437550"/>
              <a:gd name="connsiteY2" fmla="*/ 1477498 h 2658215"/>
              <a:gd name="connsiteX3" fmla="*/ 421268 w 3437550"/>
              <a:gd name="connsiteY3" fmla="*/ 2056812 h 2658215"/>
              <a:gd name="connsiteX4" fmla="*/ 283568 w 3437550"/>
              <a:gd name="connsiteY4" fmla="*/ 2466668 h 2658215"/>
              <a:gd name="connsiteX5" fmla="*/ 970869 w 3437550"/>
              <a:gd name="connsiteY5" fmla="*/ 2646575 h 2658215"/>
              <a:gd name="connsiteX6" fmla="*/ 1913804 w 3437550"/>
              <a:gd name="connsiteY6" fmla="*/ 2576825 h 2658215"/>
              <a:gd name="connsiteX7" fmla="*/ 1942537 w 3437550"/>
              <a:gd name="connsiteY7" fmla="*/ 2065152 h 2658215"/>
              <a:gd name="connsiteX8" fmla="*/ 2525933 w 3437550"/>
              <a:gd name="connsiteY8" fmla="*/ 2066333 h 2658215"/>
              <a:gd name="connsiteX9" fmla="*/ 3347238 w 3437550"/>
              <a:gd name="connsiteY9" fmla="*/ 2048753 h 2658215"/>
              <a:gd name="connsiteX10" fmla="*/ 3353459 w 3437550"/>
              <a:gd name="connsiteY10" fmla="*/ 1550511 h 2658215"/>
              <a:gd name="connsiteX11" fmla="*/ 2786065 w 3437550"/>
              <a:gd name="connsiteY11" fmla="*/ 1072946 h 2658215"/>
              <a:gd name="connsiteX12" fmla="*/ 2277192 w 3437550"/>
              <a:gd name="connsiteY12" fmla="*/ 714313 h 2658215"/>
              <a:gd name="connsiteX13" fmla="*/ 1152169 w 3437550"/>
              <a:gd name="connsiteY13" fmla="*/ 11794 h 2658215"/>
              <a:gd name="connsiteX14" fmla="*/ 437784 w 3437550"/>
              <a:gd name="connsiteY14" fmla="*/ 351151 h 2658215"/>
              <a:gd name="connsiteX15" fmla="*/ 5994 w 3437550"/>
              <a:gd name="connsiteY15" fmla="*/ 732745 h 2658215"/>
              <a:gd name="connsiteX16" fmla="*/ 224437 w 3437550"/>
              <a:gd name="connsiteY16" fmla="*/ 1036705 h 2658215"/>
              <a:gd name="connsiteX0" fmla="*/ 224437 w 3437550"/>
              <a:gd name="connsiteY0" fmla="*/ 1036705 h 2658215"/>
              <a:gd name="connsiteX1" fmla="*/ 755918 w 3437550"/>
              <a:gd name="connsiteY1" fmla="*/ 1042151 h 2658215"/>
              <a:gd name="connsiteX2" fmla="*/ 715495 w 3437550"/>
              <a:gd name="connsiteY2" fmla="*/ 1477498 h 2658215"/>
              <a:gd name="connsiteX3" fmla="*/ 421268 w 3437550"/>
              <a:gd name="connsiteY3" fmla="*/ 2056812 h 2658215"/>
              <a:gd name="connsiteX4" fmla="*/ 283568 w 3437550"/>
              <a:gd name="connsiteY4" fmla="*/ 2466668 h 2658215"/>
              <a:gd name="connsiteX5" fmla="*/ 970869 w 3437550"/>
              <a:gd name="connsiteY5" fmla="*/ 2646575 h 2658215"/>
              <a:gd name="connsiteX6" fmla="*/ 1913804 w 3437550"/>
              <a:gd name="connsiteY6" fmla="*/ 2576825 h 2658215"/>
              <a:gd name="connsiteX7" fmla="*/ 1958035 w 3437550"/>
              <a:gd name="connsiteY7" fmla="*/ 2065152 h 2658215"/>
              <a:gd name="connsiteX8" fmla="*/ 2525933 w 3437550"/>
              <a:gd name="connsiteY8" fmla="*/ 2066333 h 2658215"/>
              <a:gd name="connsiteX9" fmla="*/ 3347238 w 3437550"/>
              <a:gd name="connsiteY9" fmla="*/ 2048753 h 2658215"/>
              <a:gd name="connsiteX10" fmla="*/ 3353459 w 3437550"/>
              <a:gd name="connsiteY10" fmla="*/ 1550511 h 2658215"/>
              <a:gd name="connsiteX11" fmla="*/ 2786065 w 3437550"/>
              <a:gd name="connsiteY11" fmla="*/ 1072946 h 2658215"/>
              <a:gd name="connsiteX12" fmla="*/ 2277192 w 3437550"/>
              <a:gd name="connsiteY12" fmla="*/ 714313 h 2658215"/>
              <a:gd name="connsiteX13" fmla="*/ 1152169 w 3437550"/>
              <a:gd name="connsiteY13" fmla="*/ 11794 h 2658215"/>
              <a:gd name="connsiteX14" fmla="*/ 437784 w 3437550"/>
              <a:gd name="connsiteY14" fmla="*/ 351151 h 2658215"/>
              <a:gd name="connsiteX15" fmla="*/ 5994 w 3437550"/>
              <a:gd name="connsiteY15" fmla="*/ 732745 h 2658215"/>
              <a:gd name="connsiteX16" fmla="*/ 224437 w 3437550"/>
              <a:gd name="connsiteY16" fmla="*/ 1036705 h 2658215"/>
              <a:gd name="connsiteX0" fmla="*/ 224437 w 3437550"/>
              <a:gd name="connsiteY0" fmla="*/ 1036705 h 2658215"/>
              <a:gd name="connsiteX1" fmla="*/ 755918 w 3437550"/>
              <a:gd name="connsiteY1" fmla="*/ 1042151 h 2658215"/>
              <a:gd name="connsiteX2" fmla="*/ 715495 w 3437550"/>
              <a:gd name="connsiteY2" fmla="*/ 1477498 h 2658215"/>
              <a:gd name="connsiteX3" fmla="*/ 421268 w 3437550"/>
              <a:gd name="connsiteY3" fmla="*/ 2056812 h 2658215"/>
              <a:gd name="connsiteX4" fmla="*/ 283568 w 3437550"/>
              <a:gd name="connsiteY4" fmla="*/ 2466668 h 2658215"/>
              <a:gd name="connsiteX5" fmla="*/ 970869 w 3437550"/>
              <a:gd name="connsiteY5" fmla="*/ 2646575 h 2658215"/>
              <a:gd name="connsiteX6" fmla="*/ 1913804 w 3437550"/>
              <a:gd name="connsiteY6" fmla="*/ 2576825 h 2658215"/>
              <a:gd name="connsiteX7" fmla="*/ 1958035 w 3437550"/>
              <a:gd name="connsiteY7" fmla="*/ 2065152 h 2658215"/>
              <a:gd name="connsiteX8" fmla="*/ 2525933 w 3437550"/>
              <a:gd name="connsiteY8" fmla="*/ 2066333 h 2658215"/>
              <a:gd name="connsiteX9" fmla="*/ 3347238 w 3437550"/>
              <a:gd name="connsiteY9" fmla="*/ 2048753 h 2658215"/>
              <a:gd name="connsiteX10" fmla="*/ 3353459 w 3437550"/>
              <a:gd name="connsiteY10" fmla="*/ 1550511 h 2658215"/>
              <a:gd name="connsiteX11" fmla="*/ 2786065 w 3437550"/>
              <a:gd name="connsiteY11" fmla="*/ 1072946 h 2658215"/>
              <a:gd name="connsiteX12" fmla="*/ 2277192 w 3437550"/>
              <a:gd name="connsiteY12" fmla="*/ 714313 h 2658215"/>
              <a:gd name="connsiteX13" fmla="*/ 1152169 w 3437550"/>
              <a:gd name="connsiteY13" fmla="*/ 11794 h 2658215"/>
              <a:gd name="connsiteX14" fmla="*/ 437784 w 3437550"/>
              <a:gd name="connsiteY14" fmla="*/ 351151 h 2658215"/>
              <a:gd name="connsiteX15" fmla="*/ 5994 w 3437550"/>
              <a:gd name="connsiteY15" fmla="*/ 732745 h 2658215"/>
              <a:gd name="connsiteX16" fmla="*/ 224437 w 3437550"/>
              <a:gd name="connsiteY16" fmla="*/ 1036705 h 2658215"/>
              <a:gd name="connsiteX0" fmla="*/ 224437 w 3437550"/>
              <a:gd name="connsiteY0" fmla="*/ 1036705 h 2657911"/>
              <a:gd name="connsiteX1" fmla="*/ 755918 w 3437550"/>
              <a:gd name="connsiteY1" fmla="*/ 1042151 h 2657911"/>
              <a:gd name="connsiteX2" fmla="*/ 715495 w 3437550"/>
              <a:gd name="connsiteY2" fmla="*/ 1477498 h 2657911"/>
              <a:gd name="connsiteX3" fmla="*/ 421268 w 3437550"/>
              <a:gd name="connsiteY3" fmla="*/ 2056812 h 2657911"/>
              <a:gd name="connsiteX4" fmla="*/ 283568 w 3437550"/>
              <a:gd name="connsiteY4" fmla="*/ 2466668 h 2657911"/>
              <a:gd name="connsiteX5" fmla="*/ 970869 w 3437550"/>
              <a:gd name="connsiteY5" fmla="*/ 2646575 h 2657911"/>
              <a:gd name="connsiteX6" fmla="*/ 1913804 w 3437550"/>
              <a:gd name="connsiteY6" fmla="*/ 2576825 h 2657911"/>
              <a:gd name="connsiteX7" fmla="*/ 2004529 w 3437550"/>
              <a:gd name="connsiteY7" fmla="*/ 2072901 h 2657911"/>
              <a:gd name="connsiteX8" fmla="*/ 2525933 w 3437550"/>
              <a:gd name="connsiteY8" fmla="*/ 2066333 h 2657911"/>
              <a:gd name="connsiteX9" fmla="*/ 3347238 w 3437550"/>
              <a:gd name="connsiteY9" fmla="*/ 2048753 h 2657911"/>
              <a:gd name="connsiteX10" fmla="*/ 3353459 w 3437550"/>
              <a:gd name="connsiteY10" fmla="*/ 1550511 h 2657911"/>
              <a:gd name="connsiteX11" fmla="*/ 2786065 w 3437550"/>
              <a:gd name="connsiteY11" fmla="*/ 1072946 h 2657911"/>
              <a:gd name="connsiteX12" fmla="*/ 2277192 w 3437550"/>
              <a:gd name="connsiteY12" fmla="*/ 714313 h 2657911"/>
              <a:gd name="connsiteX13" fmla="*/ 1152169 w 3437550"/>
              <a:gd name="connsiteY13" fmla="*/ 11794 h 2657911"/>
              <a:gd name="connsiteX14" fmla="*/ 437784 w 3437550"/>
              <a:gd name="connsiteY14" fmla="*/ 351151 h 2657911"/>
              <a:gd name="connsiteX15" fmla="*/ 5994 w 3437550"/>
              <a:gd name="connsiteY15" fmla="*/ 732745 h 2657911"/>
              <a:gd name="connsiteX16" fmla="*/ 224437 w 3437550"/>
              <a:gd name="connsiteY16" fmla="*/ 1036705 h 2657911"/>
              <a:gd name="connsiteX0" fmla="*/ 224437 w 3430945"/>
              <a:gd name="connsiteY0" fmla="*/ 1036705 h 2657911"/>
              <a:gd name="connsiteX1" fmla="*/ 755918 w 3430945"/>
              <a:gd name="connsiteY1" fmla="*/ 1042151 h 2657911"/>
              <a:gd name="connsiteX2" fmla="*/ 715495 w 3430945"/>
              <a:gd name="connsiteY2" fmla="*/ 1477498 h 2657911"/>
              <a:gd name="connsiteX3" fmla="*/ 421268 w 3430945"/>
              <a:gd name="connsiteY3" fmla="*/ 2056812 h 2657911"/>
              <a:gd name="connsiteX4" fmla="*/ 283568 w 3430945"/>
              <a:gd name="connsiteY4" fmla="*/ 2466668 h 2657911"/>
              <a:gd name="connsiteX5" fmla="*/ 970869 w 3430945"/>
              <a:gd name="connsiteY5" fmla="*/ 2646575 h 2657911"/>
              <a:gd name="connsiteX6" fmla="*/ 1913804 w 3430945"/>
              <a:gd name="connsiteY6" fmla="*/ 2576825 h 2657911"/>
              <a:gd name="connsiteX7" fmla="*/ 2004529 w 3430945"/>
              <a:gd name="connsiteY7" fmla="*/ 2072901 h 2657911"/>
              <a:gd name="connsiteX8" fmla="*/ 2626672 w 3430945"/>
              <a:gd name="connsiteY8" fmla="*/ 2066333 h 2657911"/>
              <a:gd name="connsiteX9" fmla="*/ 3347238 w 3430945"/>
              <a:gd name="connsiteY9" fmla="*/ 2048753 h 2657911"/>
              <a:gd name="connsiteX10" fmla="*/ 3353459 w 3430945"/>
              <a:gd name="connsiteY10" fmla="*/ 1550511 h 2657911"/>
              <a:gd name="connsiteX11" fmla="*/ 2786065 w 3430945"/>
              <a:gd name="connsiteY11" fmla="*/ 1072946 h 2657911"/>
              <a:gd name="connsiteX12" fmla="*/ 2277192 w 3430945"/>
              <a:gd name="connsiteY12" fmla="*/ 714313 h 2657911"/>
              <a:gd name="connsiteX13" fmla="*/ 1152169 w 3430945"/>
              <a:gd name="connsiteY13" fmla="*/ 11794 h 2657911"/>
              <a:gd name="connsiteX14" fmla="*/ 437784 w 3430945"/>
              <a:gd name="connsiteY14" fmla="*/ 351151 h 2657911"/>
              <a:gd name="connsiteX15" fmla="*/ 5994 w 3430945"/>
              <a:gd name="connsiteY15" fmla="*/ 732745 h 2657911"/>
              <a:gd name="connsiteX16" fmla="*/ 224437 w 3430945"/>
              <a:gd name="connsiteY16" fmla="*/ 1036705 h 2657911"/>
              <a:gd name="connsiteX0" fmla="*/ 225731 w 3432239"/>
              <a:gd name="connsiteY0" fmla="*/ 1036705 h 2657911"/>
              <a:gd name="connsiteX1" fmla="*/ 757212 w 3432239"/>
              <a:gd name="connsiteY1" fmla="*/ 1042151 h 2657911"/>
              <a:gd name="connsiteX2" fmla="*/ 716789 w 3432239"/>
              <a:gd name="connsiteY2" fmla="*/ 1477498 h 2657911"/>
              <a:gd name="connsiteX3" fmla="*/ 422562 w 3432239"/>
              <a:gd name="connsiteY3" fmla="*/ 2056812 h 2657911"/>
              <a:gd name="connsiteX4" fmla="*/ 284862 w 3432239"/>
              <a:gd name="connsiteY4" fmla="*/ 2466668 h 2657911"/>
              <a:gd name="connsiteX5" fmla="*/ 972163 w 3432239"/>
              <a:gd name="connsiteY5" fmla="*/ 2646575 h 2657911"/>
              <a:gd name="connsiteX6" fmla="*/ 1915098 w 3432239"/>
              <a:gd name="connsiteY6" fmla="*/ 2576825 h 2657911"/>
              <a:gd name="connsiteX7" fmla="*/ 2005823 w 3432239"/>
              <a:gd name="connsiteY7" fmla="*/ 2072901 h 2657911"/>
              <a:gd name="connsiteX8" fmla="*/ 2627966 w 3432239"/>
              <a:gd name="connsiteY8" fmla="*/ 2066333 h 2657911"/>
              <a:gd name="connsiteX9" fmla="*/ 3348532 w 3432239"/>
              <a:gd name="connsiteY9" fmla="*/ 2048753 h 2657911"/>
              <a:gd name="connsiteX10" fmla="*/ 3354753 w 3432239"/>
              <a:gd name="connsiteY10" fmla="*/ 1550511 h 2657911"/>
              <a:gd name="connsiteX11" fmla="*/ 2787359 w 3432239"/>
              <a:gd name="connsiteY11" fmla="*/ 1072946 h 2657911"/>
              <a:gd name="connsiteX12" fmla="*/ 2278486 w 3432239"/>
              <a:gd name="connsiteY12" fmla="*/ 714313 h 2657911"/>
              <a:gd name="connsiteX13" fmla="*/ 1153463 w 3432239"/>
              <a:gd name="connsiteY13" fmla="*/ 11794 h 2657911"/>
              <a:gd name="connsiteX14" fmla="*/ 439078 w 3432239"/>
              <a:gd name="connsiteY14" fmla="*/ 351151 h 2657911"/>
              <a:gd name="connsiteX15" fmla="*/ 7288 w 3432239"/>
              <a:gd name="connsiteY15" fmla="*/ 732745 h 2657911"/>
              <a:gd name="connsiteX16" fmla="*/ 225731 w 3432239"/>
              <a:gd name="connsiteY16" fmla="*/ 1036705 h 2657911"/>
              <a:gd name="connsiteX0" fmla="*/ 246883 w 3430143"/>
              <a:gd name="connsiteY0" fmla="*/ 1021207 h 2657911"/>
              <a:gd name="connsiteX1" fmla="*/ 755116 w 3430143"/>
              <a:gd name="connsiteY1" fmla="*/ 1042151 h 2657911"/>
              <a:gd name="connsiteX2" fmla="*/ 714693 w 3430143"/>
              <a:gd name="connsiteY2" fmla="*/ 1477498 h 2657911"/>
              <a:gd name="connsiteX3" fmla="*/ 420466 w 3430143"/>
              <a:gd name="connsiteY3" fmla="*/ 2056812 h 2657911"/>
              <a:gd name="connsiteX4" fmla="*/ 282766 w 3430143"/>
              <a:gd name="connsiteY4" fmla="*/ 2466668 h 2657911"/>
              <a:gd name="connsiteX5" fmla="*/ 970067 w 3430143"/>
              <a:gd name="connsiteY5" fmla="*/ 2646575 h 2657911"/>
              <a:gd name="connsiteX6" fmla="*/ 1913002 w 3430143"/>
              <a:gd name="connsiteY6" fmla="*/ 2576825 h 2657911"/>
              <a:gd name="connsiteX7" fmla="*/ 2003727 w 3430143"/>
              <a:gd name="connsiteY7" fmla="*/ 2072901 h 2657911"/>
              <a:gd name="connsiteX8" fmla="*/ 2625870 w 3430143"/>
              <a:gd name="connsiteY8" fmla="*/ 2066333 h 2657911"/>
              <a:gd name="connsiteX9" fmla="*/ 3346436 w 3430143"/>
              <a:gd name="connsiteY9" fmla="*/ 2048753 h 2657911"/>
              <a:gd name="connsiteX10" fmla="*/ 3352657 w 3430143"/>
              <a:gd name="connsiteY10" fmla="*/ 1550511 h 2657911"/>
              <a:gd name="connsiteX11" fmla="*/ 2785263 w 3430143"/>
              <a:gd name="connsiteY11" fmla="*/ 1072946 h 2657911"/>
              <a:gd name="connsiteX12" fmla="*/ 2276390 w 3430143"/>
              <a:gd name="connsiteY12" fmla="*/ 714313 h 2657911"/>
              <a:gd name="connsiteX13" fmla="*/ 1151367 w 3430143"/>
              <a:gd name="connsiteY13" fmla="*/ 11794 h 2657911"/>
              <a:gd name="connsiteX14" fmla="*/ 436982 w 3430143"/>
              <a:gd name="connsiteY14" fmla="*/ 351151 h 2657911"/>
              <a:gd name="connsiteX15" fmla="*/ 5192 w 3430143"/>
              <a:gd name="connsiteY15" fmla="*/ 732745 h 2657911"/>
              <a:gd name="connsiteX16" fmla="*/ 246883 w 3430143"/>
              <a:gd name="connsiteY16" fmla="*/ 1021207 h 2657911"/>
              <a:gd name="connsiteX0" fmla="*/ 223304 w 3406564"/>
              <a:gd name="connsiteY0" fmla="*/ 1017785 h 2654489"/>
              <a:gd name="connsiteX1" fmla="*/ 731537 w 3406564"/>
              <a:gd name="connsiteY1" fmla="*/ 1038729 h 2654489"/>
              <a:gd name="connsiteX2" fmla="*/ 691114 w 3406564"/>
              <a:gd name="connsiteY2" fmla="*/ 1474076 h 2654489"/>
              <a:gd name="connsiteX3" fmla="*/ 396887 w 3406564"/>
              <a:gd name="connsiteY3" fmla="*/ 2053390 h 2654489"/>
              <a:gd name="connsiteX4" fmla="*/ 259187 w 3406564"/>
              <a:gd name="connsiteY4" fmla="*/ 2463246 h 2654489"/>
              <a:gd name="connsiteX5" fmla="*/ 946488 w 3406564"/>
              <a:gd name="connsiteY5" fmla="*/ 2643153 h 2654489"/>
              <a:gd name="connsiteX6" fmla="*/ 1889423 w 3406564"/>
              <a:gd name="connsiteY6" fmla="*/ 2573403 h 2654489"/>
              <a:gd name="connsiteX7" fmla="*/ 1980148 w 3406564"/>
              <a:gd name="connsiteY7" fmla="*/ 2069479 h 2654489"/>
              <a:gd name="connsiteX8" fmla="*/ 2602291 w 3406564"/>
              <a:gd name="connsiteY8" fmla="*/ 2062911 h 2654489"/>
              <a:gd name="connsiteX9" fmla="*/ 3322857 w 3406564"/>
              <a:gd name="connsiteY9" fmla="*/ 2045331 h 2654489"/>
              <a:gd name="connsiteX10" fmla="*/ 3329078 w 3406564"/>
              <a:gd name="connsiteY10" fmla="*/ 1547089 h 2654489"/>
              <a:gd name="connsiteX11" fmla="*/ 2761684 w 3406564"/>
              <a:gd name="connsiteY11" fmla="*/ 1069524 h 2654489"/>
              <a:gd name="connsiteX12" fmla="*/ 2252811 w 3406564"/>
              <a:gd name="connsiteY12" fmla="*/ 710891 h 2654489"/>
              <a:gd name="connsiteX13" fmla="*/ 1127788 w 3406564"/>
              <a:gd name="connsiteY13" fmla="*/ 8372 h 2654489"/>
              <a:gd name="connsiteX14" fmla="*/ 413403 w 3406564"/>
              <a:gd name="connsiteY14" fmla="*/ 347729 h 2654489"/>
              <a:gd name="connsiteX15" fmla="*/ 4861 w 3406564"/>
              <a:gd name="connsiteY15" fmla="*/ 706076 h 2654489"/>
              <a:gd name="connsiteX16" fmla="*/ 223304 w 3406564"/>
              <a:gd name="connsiteY16" fmla="*/ 1017785 h 2654489"/>
              <a:gd name="connsiteX0" fmla="*/ 235131 w 3418391"/>
              <a:gd name="connsiteY0" fmla="*/ 1017785 h 2654489"/>
              <a:gd name="connsiteX1" fmla="*/ 743364 w 3418391"/>
              <a:gd name="connsiteY1" fmla="*/ 1038729 h 2654489"/>
              <a:gd name="connsiteX2" fmla="*/ 702941 w 3418391"/>
              <a:gd name="connsiteY2" fmla="*/ 1474076 h 2654489"/>
              <a:gd name="connsiteX3" fmla="*/ 408714 w 3418391"/>
              <a:gd name="connsiteY3" fmla="*/ 2053390 h 2654489"/>
              <a:gd name="connsiteX4" fmla="*/ 271014 w 3418391"/>
              <a:gd name="connsiteY4" fmla="*/ 2463246 h 2654489"/>
              <a:gd name="connsiteX5" fmla="*/ 958315 w 3418391"/>
              <a:gd name="connsiteY5" fmla="*/ 2643153 h 2654489"/>
              <a:gd name="connsiteX6" fmla="*/ 1901250 w 3418391"/>
              <a:gd name="connsiteY6" fmla="*/ 2573403 h 2654489"/>
              <a:gd name="connsiteX7" fmla="*/ 1991975 w 3418391"/>
              <a:gd name="connsiteY7" fmla="*/ 2069479 h 2654489"/>
              <a:gd name="connsiteX8" fmla="*/ 2614118 w 3418391"/>
              <a:gd name="connsiteY8" fmla="*/ 2062911 h 2654489"/>
              <a:gd name="connsiteX9" fmla="*/ 3334684 w 3418391"/>
              <a:gd name="connsiteY9" fmla="*/ 2045331 h 2654489"/>
              <a:gd name="connsiteX10" fmla="*/ 3340905 w 3418391"/>
              <a:gd name="connsiteY10" fmla="*/ 1547089 h 2654489"/>
              <a:gd name="connsiteX11" fmla="*/ 2773511 w 3418391"/>
              <a:gd name="connsiteY11" fmla="*/ 1069524 h 2654489"/>
              <a:gd name="connsiteX12" fmla="*/ 2264638 w 3418391"/>
              <a:gd name="connsiteY12" fmla="*/ 710891 h 2654489"/>
              <a:gd name="connsiteX13" fmla="*/ 1139615 w 3418391"/>
              <a:gd name="connsiteY13" fmla="*/ 8372 h 2654489"/>
              <a:gd name="connsiteX14" fmla="*/ 425230 w 3418391"/>
              <a:gd name="connsiteY14" fmla="*/ 347729 h 2654489"/>
              <a:gd name="connsiteX15" fmla="*/ 16688 w 3418391"/>
              <a:gd name="connsiteY15" fmla="*/ 706076 h 2654489"/>
              <a:gd name="connsiteX16" fmla="*/ 235131 w 3418391"/>
              <a:gd name="connsiteY16" fmla="*/ 1017785 h 2654489"/>
              <a:gd name="connsiteX0" fmla="*/ 224651 w 3407911"/>
              <a:gd name="connsiteY0" fmla="*/ 1016841 h 2653545"/>
              <a:gd name="connsiteX1" fmla="*/ 732884 w 3407911"/>
              <a:gd name="connsiteY1" fmla="*/ 1037785 h 2653545"/>
              <a:gd name="connsiteX2" fmla="*/ 692461 w 3407911"/>
              <a:gd name="connsiteY2" fmla="*/ 1473132 h 2653545"/>
              <a:gd name="connsiteX3" fmla="*/ 398234 w 3407911"/>
              <a:gd name="connsiteY3" fmla="*/ 2052446 h 2653545"/>
              <a:gd name="connsiteX4" fmla="*/ 260534 w 3407911"/>
              <a:gd name="connsiteY4" fmla="*/ 2462302 h 2653545"/>
              <a:gd name="connsiteX5" fmla="*/ 947835 w 3407911"/>
              <a:gd name="connsiteY5" fmla="*/ 2642209 h 2653545"/>
              <a:gd name="connsiteX6" fmla="*/ 1890770 w 3407911"/>
              <a:gd name="connsiteY6" fmla="*/ 2572459 h 2653545"/>
              <a:gd name="connsiteX7" fmla="*/ 1981495 w 3407911"/>
              <a:gd name="connsiteY7" fmla="*/ 2068535 h 2653545"/>
              <a:gd name="connsiteX8" fmla="*/ 2603638 w 3407911"/>
              <a:gd name="connsiteY8" fmla="*/ 2061967 h 2653545"/>
              <a:gd name="connsiteX9" fmla="*/ 3324204 w 3407911"/>
              <a:gd name="connsiteY9" fmla="*/ 2044387 h 2653545"/>
              <a:gd name="connsiteX10" fmla="*/ 3330425 w 3407911"/>
              <a:gd name="connsiteY10" fmla="*/ 1546145 h 2653545"/>
              <a:gd name="connsiteX11" fmla="*/ 2763031 w 3407911"/>
              <a:gd name="connsiteY11" fmla="*/ 1068580 h 2653545"/>
              <a:gd name="connsiteX12" fmla="*/ 2254158 w 3407911"/>
              <a:gd name="connsiteY12" fmla="*/ 709947 h 2653545"/>
              <a:gd name="connsiteX13" fmla="*/ 1129135 w 3407911"/>
              <a:gd name="connsiteY13" fmla="*/ 7428 h 2653545"/>
              <a:gd name="connsiteX14" fmla="*/ 445747 w 3407911"/>
              <a:gd name="connsiteY14" fmla="*/ 362283 h 2653545"/>
              <a:gd name="connsiteX15" fmla="*/ 6208 w 3407911"/>
              <a:gd name="connsiteY15" fmla="*/ 705132 h 2653545"/>
              <a:gd name="connsiteX16" fmla="*/ 224651 w 3407911"/>
              <a:gd name="connsiteY16" fmla="*/ 1016841 h 2653545"/>
              <a:gd name="connsiteX0" fmla="*/ 226835 w 3410095"/>
              <a:gd name="connsiteY0" fmla="*/ 1016841 h 2653545"/>
              <a:gd name="connsiteX1" fmla="*/ 735068 w 3410095"/>
              <a:gd name="connsiteY1" fmla="*/ 1037785 h 2653545"/>
              <a:gd name="connsiteX2" fmla="*/ 694645 w 3410095"/>
              <a:gd name="connsiteY2" fmla="*/ 1473132 h 2653545"/>
              <a:gd name="connsiteX3" fmla="*/ 400418 w 3410095"/>
              <a:gd name="connsiteY3" fmla="*/ 2052446 h 2653545"/>
              <a:gd name="connsiteX4" fmla="*/ 262718 w 3410095"/>
              <a:gd name="connsiteY4" fmla="*/ 2462302 h 2653545"/>
              <a:gd name="connsiteX5" fmla="*/ 950019 w 3410095"/>
              <a:gd name="connsiteY5" fmla="*/ 2642209 h 2653545"/>
              <a:gd name="connsiteX6" fmla="*/ 1892954 w 3410095"/>
              <a:gd name="connsiteY6" fmla="*/ 2572459 h 2653545"/>
              <a:gd name="connsiteX7" fmla="*/ 1983679 w 3410095"/>
              <a:gd name="connsiteY7" fmla="*/ 2068535 h 2653545"/>
              <a:gd name="connsiteX8" fmla="*/ 2605822 w 3410095"/>
              <a:gd name="connsiteY8" fmla="*/ 2061967 h 2653545"/>
              <a:gd name="connsiteX9" fmla="*/ 3326388 w 3410095"/>
              <a:gd name="connsiteY9" fmla="*/ 2044387 h 2653545"/>
              <a:gd name="connsiteX10" fmla="*/ 3332609 w 3410095"/>
              <a:gd name="connsiteY10" fmla="*/ 1546145 h 2653545"/>
              <a:gd name="connsiteX11" fmla="*/ 2765215 w 3410095"/>
              <a:gd name="connsiteY11" fmla="*/ 1068580 h 2653545"/>
              <a:gd name="connsiteX12" fmla="*/ 2256342 w 3410095"/>
              <a:gd name="connsiteY12" fmla="*/ 709947 h 2653545"/>
              <a:gd name="connsiteX13" fmla="*/ 1131319 w 3410095"/>
              <a:gd name="connsiteY13" fmla="*/ 7428 h 2653545"/>
              <a:gd name="connsiteX14" fmla="*/ 447931 w 3410095"/>
              <a:gd name="connsiteY14" fmla="*/ 362283 h 2653545"/>
              <a:gd name="connsiteX15" fmla="*/ 8392 w 3410095"/>
              <a:gd name="connsiteY15" fmla="*/ 705132 h 2653545"/>
              <a:gd name="connsiteX16" fmla="*/ 226835 w 3410095"/>
              <a:gd name="connsiteY16" fmla="*/ 1016841 h 2653545"/>
              <a:gd name="connsiteX0" fmla="*/ 226835 w 3410095"/>
              <a:gd name="connsiteY0" fmla="*/ 1016841 h 2653545"/>
              <a:gd name="connsiteX1" fmla="*/ 735068 w 3410095"/>
              <a:gd name="connsiteY1" fmla="*/ 1037785 h 2653545"/>
              <a:gd name="connsiteX2" fmla="*/ 694645 w 3410095"/>
              <a:gd name="connsiteY2" fmla="*/ 1473132 h 2653545"/>
              <a:gd name="connsiteX3" fmla="*/ 400418 w 3410095"/>
              <a:gd name="connsiteY3" fmla="*/ 2052446 h 2653545"/>
              <a:gd name="connsiteX4" fmla="*/ 262718 w 3410095"/>
              <a:gd name="connsiteY4" fmla="*/ 2462302 h 2653545"/>
              <a:gd name="connsiteX5" fmla="*/ 950019 w 3410095"/>
              <a:gd name="connsiteY5" fmla="*/ 2642209 h 2653545"/>
              <a:gd name="connsiteX6" fmla="*/ 1892954 w 3410095"/>
              <a:gd name="connsiteY6" fmla="*/ 2572459 h 2653545"/>
              <a:gd name="connsiteX7" fmla="*/ 1937185 w 3410095"/>
              <a:gd name="connsiteY7" fmla="*/ 2068535 h 2653545"/>
              <a:gd name="connsiteX8" fmla="*/ 2605822 w 3410095"/>
              <a:gd name="connsiteY8" fmla="*/ 2061967 h 2653545"/>
              <a:gd name="connsiteX9" fmla="*/ 3326388 w 3410095"/>
              <a:gd name="connsiteY9" fmla="*/ 2044387 h 2653545"/>
              <a:gd name="connsiteX10" fmla="*/ 3332609 w 3410095"/>
              <a:gd name="connsiteY10" fmla="*/ 1546145 h 2653545"/>
              <a:gd name="connsiteX11" fmla="*/ 2765215 w 3410095"/>
              <a:gd name="connsiteY11" fmla="*/ 1068580 h 2653545"/>
              <a:gd name="connsiteX12" fmla="*/ 2256342 w 3410095"/>
              <a:gd name="connsiteY12" fmla="*/ 709947 h 2653545"/>
              <a:gd name="connsiteX13" fmla="*/ 1131319 w 3410095"/>
              <a:gd name="connsiteY13" fmla="*/ 7428 h 2653545"/>
              <a:gd name="connsiteX14" fmla="*/ 447931 w 3410095"/>
              <a:gd name="connsiteY14" fmla="*/ 362283 h 2653545"/>
              <a:gd name="connsiteX15" fmla="*/ 8392 w 3410095"/>
              <a:gd name="connsiteY15" fmla="*/ 705132 h 2653545"/>
              <a:gd name="connsiteX16" fmla="*/ 226835 w 3410095"/>
              <a:gd name="connsiteY16" fmla="*/ 1016841 h 2653545"/>
              <a:gd name="connsiteX0" fmla="*/ 226835 w 3410095"/>
              <a:gd name="connsiteY0" fmla="*/ 1016841 h 2656447"/>
              <a:gd name="connsiteX1" fmla="*/ 735068 w 3410095"/>
              <a:gd name="connsiteY1" fmla="*/ 1037785 h 2656447"/>
              <a:gd name="connsiteX2" fmla="*/ 694645 w 3410095"/>
              <a:gd name="connsiteY2" fmla="*/ 1473132 h 2656447"/>
              <a:gd name="connsiteX3" fmla="*/ 400418 w 3410095"/>
              <a:gd name="connsiteY3" fmla="*/ 2052446 h 2656447"/>
              <a:gd name="connsiteX4" fmla="*/ 262718 w 3410095"/>
              <a:gd name="connsiteY4" fmla="*/ 2462302 h 2656447"/>
              <a:gd name="connsiteX5" fmla="*/ 950019 w 3410095"/>
              <a:gd name="connsiteY5" fmla="*/ 2642209 h 2656447"/>
              <a:gd name="connsiteX6" fmla="*/ 1861957 w 3410095"/>
              <a:gd name="connsiteY6" fmla="*/ 2580208 h 2656447"/>
              <a:gd name="connsiteX7" fmla="*/ 1937185 w 3410095"/>
              <a:gd name="connsiteY7" fmla="*/ 2068535 h 2656447"/>
              <a:gd name="connsiteX8" fmla="*/ 2605822 w 3410095"/>
              <a:gd name="connsiteY8" fmla="*/ 2061967 h 2656447"/>
              <a:gd name="connsiteX9" fmla="*/ 3326388 w 3410095"/>
              <a:gd name="connsiteY9" fmla="*/ 2044387 h 2656447"/>
              <a:gd name="connsiteX10" fmla="*/ 3332609 w 3410095"/>
              <a:gd name="connsiteY10" fmla="*/ 1546145 h 2656447"/>
              <a:gd name="connsiteX11" fmla="*/ 2765215 w 3410095"/>
              <a:gd name="connsiteY11" fmla="*/ 1068580 h 2656447"/>
              <a:gd name="connsiteX12" fmla="*/ 2256342 w 3410095"/>
              <a:gd name="connsiteY12" fmla="*/ 709947 h 2656447"/>
              <a:gd name="connsiteX13" fmla="*/ 1131319 w 3410095"/>
              <a:gd name="connsiteY13" fmla="*/ 7428 h 2656447"/>
              <a:gd name="connsiteX14" fmla="*/ 447931 w 3410095"/>
              <a:gd name="connsiteY14" fmla="*/ 362283 h 2656447"/>
              <a:gd name="connsiteX15" fmla="*/ 8392 w 3410095"/>
              <a:gd name="connsiteY15" fmla="*/ 705132 h 2656447"/>
              <a:gd name="connsiteX16" fmla="*/ 226835 w 3410095"/>
              <a:gd name="connsiteY16" fmla="*/ 1016841 h 2656447"/>
              <a:gd name="connsiteX0" fmla="*/ 226835 w 3410095"/>
              <a:gd name="connsiteY0" fmla="*/ 1016841 h 2641380"/>
              <a:gd name="connsiteX1" fmla="*/ 735068 w 3410095"/>
              <a:gd name="connsiteY1" fmla="*/ 1037785 h 2641380"/>
              <a:gd name="connsiteX2" fmla="*/ 694645 w 3410095"/>
              <a:gd name="connsiteY2" fmla="*/ 1473132 h 2641380"/>
              <a:gd name="connsiteX3" fmla="*/ 400418 w 3410095"/>
              <a:gd name="connsiteY3" fmla="*/ 2052446 h 2641380"/>
              <a:gd name="connsiteX4" fmla="*/ 262718 w 3410095"/>
              <a:gd name="connsiteY4" fmla="*/ 2462302 h 2641380"/>
              <a:gd name="connsiteX5" fmla="*/ 950019 w 3410095"/>
              <a:gd name="connsiteY5" fmla="*/ 2618961 h 2641380"/>
              <a:gd name="connsiteX6" fmla="*/ 1861957 w 3410095"/>
              <a:gd name="connsiteY6" fmla="*/ 2580208 h 2641380"/>
              <a:gd name="connsiteX7" fmla="*/ 1937185 w 3410095"/>
              <a:gd name="connsiteY7" fmla="*/ 2068535 h 2641380"/>
              <a:gd name="connsiteX8" fmla="*/ 2605822 w 3410095"/>
              <a:gd name="connsiteY8" fmla="*/ 2061967 h 2641380"/>
              <a:gd name="connsiteX9" fmla="*/ 3326388 w 3410095"/>
              <a:gd name="connsiteY9" fmla="*/ 2044387 h 2641380"/>
              <a:gd name="connsiteX10" fmla="*/ 3332609 w 3410095"/>
              <a:gd name="connsiteY10" fmla="*/ 1546145 h 2641380"/>
              <a:gd name="connsiteX11" fmla="*/ 2765215 w 3410095"/>
              <a:gd name="connsiteY11" fmla="*/ 1068580 h 2641380"/>
              <a:gd name="connsiteX12" fmla="*/ 2256342 w 3410095"/>
              <a:gd name="connsiteY12" fmla="*/ 709947 h 2641380"/>
              <a:gd name="connsiteX13" fmla="*/ 1131319 w 3410095"/>
              <a:gd name="connsiteY13" fmla="*/ 7428 h 2641380"/>
              <a:gd name="connsiteX14" fmla="*/ 447931 w 3410095"/>
              <a:gd name="connsiteY14" fmla="*/ 362283 h 2641380"/>
              <a:gd name="connsiteX15" fmla="*/ 8392 w 3410095"/>
              <a:gd name="connsiteY15" fmla="*/ 705132 h 2641380"/>
              <a:gd name="connsiteX16" fmla="*/ 226835 w 3410095"/>
              <a:gd name="connsiteY16" fmla="*/ 1016841 h 2641380"/>
              <a:gd name="connsiteX0" fmla="*/ 226835 w 3410095"/>
              <a:gd name="connsiteY0" fmla="*/ 1016841 h 2639418"/>
              <a:gd name="connsiteX1" fmla="*/ 735068 w 3410095"/>
              <a:gd name="connsiteY1" fmla="*/ 1037785 h 2639418"/>
              <a:gd name="connsiteX2" fmla="*/ 694645 w 3410095"/>
              <a:gd name="connsiteY2" fmla="*/ 1473132 h 2639418"/>
              <a:gd name="connsiteX3" fmla="*/ 400418 w 3410095"/>
              <a:gd name="connsiteY3" fmla="*/ 2052446 h 2639418"/>
              <a:gd name="connsiteX4" fmla="*/ 262718 w 3410095"/>
              <a:gd name="connsiteY4" fmla="*/ 2493298 h 2639418"/>
              <a:gd name="connsiteX5" fmla="*/ 950019 w 3410095"/>
              <a:gd name="connsiteY5" fmla="*/ 2618961 h 2639418"/>
              <a:gd name="connsiteX6" fmla="*/ 1861957 w 3410095"/>
              <a:gd name="connsiteY6" fmla="*/ 2580208 h 2639418"/>
              <a:gd name="connsiteX7" fmla="*/ 1937185 w 3410095"/>
              <a:gd name="connsiteY7" fmla="*/ 2068535 h 2639418"/>
              <a:gd name="connsiteX8" fmla="*/ 2605822 w 3410095"/>
              <a:gd name="connsiteY8" fmla="*/ 2061967 h 2639418"/>
              <a:gd name="connsiteX9" fmla="*/ 3326388 w 3410095"/>
              <a:gd name="connsiteY9" fmla="*/ 2044387 h 2639418"/>
              <a:gd name="connsiteX10" fmla="*/ 3332609 w 3410095"/>
              <a:gd name="connsiteY10" fmla="*/ 1546145 h 2639418"/>
              <a:gd name="connsiteX11" fmla="*/ 2765215 w 3410095"/>
              <a:gd name="connsiteY11" fmla="*/ 1068580 h 2639418"/>
              <a:gd name="connsiteX12" fmla="*/ 2256342 w 3410095"/>
              <a:gd name="connsiteY12" fmla="*/ 709947 h 2639418"/>
              <a:gd name="connsiteX13" fmla="*/ 1131319 w 3410095"/>
              <a:gd name="connsiteY13" fmla="*/ 7428 h 2639418"/>
              <a:gd name="connsiteX14" fmla="*/ 447931 w 3410095"/>
              <a:gd name="connsiteY14" fmla="*/ 362283 h 2639418"/>
              <a:gd name="connsiteX15" fmla="*/ 8392 w 3410095"/>
              <a:gd name="connsiteY15" fmla="*/ 705132 h 2639418"/>
              <a:gd name="connsiteX16" fmla="*/ 226835 w 3410095"/>
              <a:gd name="connsiteY16" fmla="*/ 1016841 h 2639418"/>
              <a:gd name="connsiteX0" fmla="*/ 226835 w 3410095"/>
              <a:gd name="connsiteY0" fmla="*/ 1016841 h 2639418"/>
              <a:gd name="connsiteX1" fmla="*/ 735068 w 3410095"/>
              <a:gd name="connsiteY1" fmla="*/ 1037785 h 2639418"/>
              <a:gd name="connsiteX2" fmla="*/ 694645 w 3410095"/>
              <a:gd name="connsiteY2" fmla="*/ 1473132 h 2639418"/>
              <a:gd name="connsiteX3" fmla="*/ 400418 w 3410095"/>
              <a:gd name="connsiteY3" fmla="*/ 2052446 h 2639418"/>
              <a:gd name="connsiteX4" fmla="*/ 262718 w 3410095"/>
              <a:gd name="connsiteY4" fmla="*/ 2493298 h 2639418"/>
              <a:gd name="connsiteX5" fmla="*/ 950019 w 3410095"/>
              <a:gd name="connsiteY5" fmla="*/ 2618961 h 2639418"/>
              <a:gd name="connsiteX6" fmla="*/ 1861957 w 3410095"/>
              <a:gd name="connsiteY6" fmla="*/ 2580208 h 2639418"/>
              <a:gd name="connsiteX7" fmla="*/ 1937185 w 3410095"/>
              <a:gd name="connsiteY7" fmla="*/ 2068535 h 2639418"/>
              <a:gd name="connsiteX8" fmla="*/ 2605822 w 3410095"/>
              <a:gd name="connsiteY8" fmla="*/ 2061967 h 2639418"/>
              <a:gd name="connsiteX9" fmla="*/ 3326388 w 3410095"/>
              <a:gd name="connsiteY9" fmla="*/ 2044387 h 2639418"/>
              <a:gd name="connsiteX10" fmla="*/ 3332609 w 3410095"/>
              <a:gd name="connsiteY10" fmla="*/ 1546145 h 2639418"/>
              <a:gd name="connsiteX11" fmla="*/ 2765215 w 3410095"/>
              <a:gd name="connsiteY11" fmla="*/ 1068580 h 2639418"/>
              <a:gd name="connsiteX12" fmla="*/ 2256342 w 3410095"/>
              <a:gd name="connsiteY12" fmla="*/ 709947 h 2639418"/>
              <a:gd name="connsiteX13" fmla="*/ 1131319 w 3410095"/>
              <a:gd name="connsiteY13" fmla="*/ 7428 h 2639418"/>
              <a:gd name="connsiteX14" fmla="*/ 447931 w 3410095"/>
              <a:gd name="connsiteY14" fmla="*/ 362283 h 2639418"/>
              <a:gd name="connsiteX15" fmla="*/ 8392 w 3410095"/>
              <a:gd name="connsiteY15" fmla="*/ 705132 h 2639418"/>
              <a:gd name="connsiteX16" fmla="*/ 226835 w 3410095"/>
              <a:gd name="connsiteY16" fmla="*/ 1016841 h 2639418"/>
              <a:gd name="connsiteX0" fmla="*/ 226835 w 3433117"/>
              <a:gd name="connsiteY0" fmla="*/ 1016841 h 2639418"/>
              <a:gd name="connsiteX1" fmla="*/ 735068 w 3433117"/>
              <a:gd name="connsiteY1" fmla="*/ 1037785 h 2639418"/>
              <a:gd name="connsiteX2" fmla="*/ 694645 w 3433117"/>
              <a:gd name="connsiteY2" fmla="*/ 1473132 h 2639418"/>
              <a:gd name="connsiteX3" fmla="*/ 400418 w 3433117"/>
              <a:gd name="connsiteY3" fmla="*/ 2052446 h 2639418"/>
              <a:gd name="connsiteX4" fmla="*/ 262718 w 3433117"/>
              <a:gd name="connsiteY4" fmla="*/ 2493298 h 2639418"/>
              <a:gd name="connsiteX5" fmla="*/ 950019 w 3433117"/>
              <a:gd name="connsiteY5" fmla="*/ 2618961 h 2639418"/>
              <a:gd name="connsiteX6" fmla="*/ 1861957 w 3433117"/>
              <a:gd name="connsiteY6" fmla="*/ 2580208 h 2639418"/>
              <a:gd name="connsiteX7" fmla="*/ 1937185 w 3433117"/>
              <a:gd name="connsiteY7" fmla="*/ 2068535 h 2639418"/>
              <a:gd name="connsiteX8" fmla="*/ 2605822 w 3433117"/>
              <a:gd name="connsiteY8" fmla="*/ 2061967 h 2639418"/>
              <a:gd name="connsiteX9" fmla="*/ 3326388 w 3433117"/>
              <a:gd name="connsiteY9" fmla="*/ 2044387 h 2639418"/>
              <a:gd name="connsiteX10" fmla="*/ 3371355 w 3433117"/>
              <a:gd name="connsiteY10" fmla="*/ 1569392 h 2639418"/>
              <a:gd name="connsiteX11" fmla="*/ 2765215 w 3433117"/>
              <a:gd name="connsiteY11" fmla="*/ 1068580 h 2639418"/>
              <a:gd name="connsiteX12" fmla="*/ 2256342 w 3433117"/>
              <a:gd name="connsiteY12" fmla="*/ 709947 h 2639418"/>
              <a:gd name="connsiteX13" fmla="*/ 1131319 w 3433117"/>
              <a:gd name="connsiteY13" fmla="*/ 7428 h 2639418"/>
              <a:gd name="connsiteX14" fmla="*/ 447931 w 3433117"/>
              <a:gd name="connsiteY14" fmla="*/ 362283 h 2639418"/>
              <a:gd name="connsiteX15" fmla="*/ 8392 w 3433117"/>
              <a:gd name="connsiteY15" fmla="*/ 705132 h 2639418"/>
              <a:gd name="connsiteX16" fmla="*/ 226835 w 3433117"/>
              <a:gd name="connsiteY16" fmla="*/ 1016841 h 2639418"/>
              <a:gd name="connsiteX0" fmla="*/ 226835 w 3433117"/>
              <a:gd name="connsiteY0" fmla="*/ 1016841 h 2639418"/>
              <a:gd name="connsiteX1" fmla="*/ 735068 w 3433117"/>
              <a:gd name="connsiteY1" fmla="*/ 1037785 h 2639418"/>
              <a:gd name="connsiteX2" fmla="*/ 694645 w 3433117"/>
              <a:gd name="connsiteY2" fmla="*/ 1473132 h 2639418"/>
              <a:gd name="connsiteX3" fmla="*/ 400418 w 3433117"/>
              <a:gd name="connsiteY3" fmla="*/ 2052446 h 2639418"/>
              <a:gd name="connsiteX4" fmla="*/ 262718 w 3433117"/>
              <a:gd name="connsiteY4" fmla="*/ 2493298 h 2639418"/>
              <a:gd name="connsiteX5" fmla="*/ 950019 w 3433117"/>
              <a:gd name="connsiteY5" fmla="*/ 2618961 h 2639418"/>
              <a:gd name="connsiteX6" fmla="*/ 1861957 w 3433117"/>
              <a:gd name="connsiteY6" fmla="*/ 2580208 h 2639418"/>
              <a:gd name="connsiteX7" fmla="*/ 1937185 w 3433117"/>
              <a:gd name="connsiteY7" fmla="*/ 2068535 h 2639418"/>
              <a:gd name="connsiteX8" fmla="*/ 2605822 w 3433117"/>
              <a:gd name="connsiteY8" fmla="*/ 2061967 h 2639418"/>
              <a:gd name="connsiteX9" fmla="*/ 3326388 w 3433117"/>
              <a:gd name="connsiteY9" fmla="*/ 2044387 h 2639418"/>
              <a:gd name="connsiteX10" fmla="*/ 3371355 w 3433117"/>
              <a:gd name="connsiteY10" fmla="*/ 1569392 h 2639418"/>
              <a:gd name="connsiteX11" fmla="*/ 2765215 w 3433117"/>
              <a:gd name="connsiteY11" fmla="*/ 1068580 h 2639418"/>
              <a:gd name="connsiteX12" fmla="*/ 2256342 w 3433117"/>
              <a:gd name="connsiteY12" fmla="*/ 709947 h 2639418"/>
              <a:gd name="connsiteX13" fmla="*/ 1131319 w 3433117"/>
              <a:gd name="connsiteY13" fmla="*/ 7428 h 2639418"/>
              <a:gd name="connsiteX14" fmla="*/ 447931 w 3433117"/>
              <a:gd name="connsiteY14" fmla="*/ 362283 h 2639418"/>
              <a:gd name="connsiteX15" fmla="*/ 8392 w 3433117"/>
              <a:gd name="connsiteY15" fmla="*/ 705132 h 2639418"/>
              <a:gd name="connsiteX16" fmla="*/ 226835 w 3433117"/>
              <a:gd name="connsiteY16" fmla="*/ 1016841 h 2639418"/>
              <a:gd name="connsiteX0" fmla="*/ 226835 w 3433117"/>
              <a:gd name="connsiteY0" fmla="*/ 1016841 h 2639418"/>
              <a:gd name="connsiteX1" fmla="*/ 735068 w 3433117"/>
              <a:gd name="connsiteY1" fmla="*/ 1037785 h 2639418"/>
              <a:gd name="connsiteX2" fmla="*/ 694645 w 3433117"/>
              <a:gd name="connsiteY2" fmla="*/ 1473132 h 2639418"/>
              <a:gd name="connsiteX3" fmla="*/ 400418 w 3433117"/>
              <a:gd name="connsiteY3" fmla="*/ 2052446 h 2639418"/>
              <a:gd name="connsiteX4" fmla="*/ 262718 w 3433117"/>
              <a:gd name="connsiteY4" fmla="*/ 2493298 h 2639418"/>
              <a:gd name="connsiteX5" fmla="*/ 950019 w 3433117"/>
              <a:gd name="connsiteY5" fmla="*/ 2618961 h 2639418"/>
              <a:gd name="connsiteX6" fmla="*/ 1861957 w 3433117"/>
              <a:gd name="connsiteY6" fmla="*/ 2580208 h 2639418"/>
              <a:gd name="connsiteX7" fmla="*/ 1937185 w 3433117"/>
              <a:gd name="connsiteY7" fmla="*/ 2068535 h 2639418"/>
              <a:gd name="connsiteX8" fmla="*/ 2605822 w 3433117"/>
              <a:gd name="connsiteY8" fmla="*/ 2061967 h 2639418"/>
              <a:gd name="connsiteX9" fmla="*/ 3326388 w 3433117"/>
              <a:gd name="connsiteY9" fmla="*/ 2044387 h 2639418"/>
              <a:gd name="connsiteX10" fmla="*/ 3371355 w 3433117"/>
              <a:gd name="connsiteY10" fmla="*/ 1569392 h 2639418"/>
              <a:gd name="connsiteX11" fmla="*/ 2765215 w 3433117"/>
              <a:gd name="connsiteY11" fmla="*/ 1068580 h 2639418"/>
              <a:gd name="connsiteX12" fmla="*/ 2256342 w 3433117"/>
              <a:gd name="connsiteY12" fmla="*/ 709947 h 2639418"/>
              <a:gd name="connsiteX13" fmla="*/ 1131319 w 3433117"/>
              <a:gd name="connsiteY13" fmla="*/ 7428 h 2639418"/>
              <a:gd name="connsiteX14" fmla="*/ 447931 w 3433117"/>
              <a:gd name="connsiteY14" fmla="*/ 362283 h 2639418"/>
              <a:gd name="connsiteX15" fmla="*/ 8392 w 3433117"/>
              <a:gd name="connsiteY15" fmla="*/ 705132 h 2639418"/>
              <a:gd name="connsiteX16" fmla="*/ 226835 w 3433117"/>
              <a:gd name="connsiteY16" fmla="*/ 1016841 h 2639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33117" h="2639418">
                <a:moveTo>
                  <a:pt x="226835" y="1016841"/>
                </a:moveTo>
                <a:cubicBezTo>
                  <a:pt x="347948" y="1072283"/>
                  <a:pt x="657100" y="961737"/>
                  <a:pt x="735068" y="1037785"/>
                </a:cubicBezTo>
                <a:cubicBezTo>
                  <a:pt x="813036" y="1113834"/>
                  <a:pt x="812413" y="1304022"/>
                  <a:pt x="694645" y="1473132"/>
                </a:cubicBezTo>
                <a:cubicBezTo>
                  <a:pt x="576877" y="1642242"/>
                  <a:pt x="472406" y="1882418"/>
                  <a:pt x="400418" y="2052446"/>
                </a:cubicBezTo>
                <a:cubicBezTo>
                  <a:pt x="328430" y="2222474"/>
                  <a:pt x="202115" y="2360133"/>
                  <a:pt x="262718" y="2493298"/>
                </a:cubicBezTo>
                <a:cubicBezTo>
                  <a:pt x="323321" y="2626463"/>
                  <a:pt x="683479" y="2604476"/>
                  <a:pt x="950019" y="2618961"/>
                </a:cubicBezTo>
                <a:cubicBezTo>
                  <a:pt x="1216559" y="2633446"/>
                  <a:pt x="1697429" y="2671946"/>
                  <a:pt x="1861957" y="2580208"/>
                </a:cubicBezTo>
                <a:cubicBezTo>
                  <a:pt x="2026485" y="2488470"/>
                  <a:pt x="1813207" y="2154909"/>
                  <a:pt x="1937185" y="2068535"/>
                </a:cubicBezTo>
                <a:cubicBezTo>
                  <a:pt x="2061163" y="1982161"/>
                  <a:pt x="2374288" y="2065992"/>
                  <a:pt x="2605822" y="2061967"/>
                </a:cubicBezTo>
                <a:cubicBezTo>
                  <a:pt x="2837356" y="2057942"/>
                  <a:pt x="3198799" y="2126483"/>
                  <a:pt x="3326388" y="2044387"/>
                </a:cubicBezTo>
                <a:cubicBezTo>
                  <a:pt x="3453977" y="1962291"/>
                  <a:pt x="3464884" y="1732026"/>
                  <a:pt x="3371355" y="1569392"/>
                </a:cubicBezTo>
                <a:cubicBezTo>
                  <a:pt x="3277826" y="1406758"/>
                  <a:pt x="2997546" y="1188574"/>
                  <a:pt x="2765215" y="1068580"/>
                </a:cubicBezTo>
                <a:cubicBezTo>
                  <a:pt x="2532884" y="948586"/>
                  <a:pt x="2520909" y="956548"/>
                  <a:pt x="2256342" y="709947"/>
                </a:cubicBezTo>
                <a:cubicBezTo>
                  <a:pt x="1991775" y="463346"/>
                  <a:pt x="1432721" y="65372"/>
                  <a:pt x="1131319" y="7428"/>
                </a:cubicBezTo>
                <a:cubicBezTo>
                  <a:pt x="829917" y="-50516"/>
                  <a:pt x="635085" y="245999"/>
                  <a:pt x="447931" y="362283"/>
                </a:cubicBezTo>
                <a:cubicBezTo>
                  <a:pt x="260777" y="478567"/>
                  <a:pt x="52990" y="549544"/>
                  <a:pt x="8392" y="705132"/>
                </a:cubicBezTo>
                <a:cubicBezTo>
                  <a:pt x="-36206" y="860720"/>
                  <a:pt x="105722" y="961399"/>
                  <a:pt x="226835" y="1016841"/>
                </a:cubicBezTo>
                <a:close/>
              </a:path>
            </a:pathLst>
          </a:custGeom>
          <a:gradFill flip="none" rotWithShape="1">
            <a:gsLst>
              <a:gs pos="0">
                <a:srgbClr val="EEBA9A"/>
              </a:gs>
              <a:gs pos="50000">
                <a:srgbClr val="F79646">
                  <a:tint val="44500"/>
                  <a:satMod val="160000"/>
                  <a:lumMod val="100000"/>
                </a:srgbClr>
              </a:gs>
              <a:gs pos="100000">
                <a:srgbClr val="F79646">
                  <a:tint val="23500"/>
                  <a:satMod val="160000"/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rgbClr val="F79646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9" name="Oval 178"/>
          <p:cNvSpPr/>
          <p:nvPr/>
        </p:nvSpPr>
        <p:spPr>
          <a:xfrm>
            <a:off x="6901542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0" name="Oval 179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1" name="Oval 180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2" name="Oval 181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</a:t>
            </a: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3" name="Oval 182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4" name="Oval 183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5" name="Oval 184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6" name="Oval 185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7" name="Oval 186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8" name="Oval 187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9" name="Oval 188"/>
          <p:cNvSpPr/>
          <p:nvPr/>
        </p:nvSpPr>
        <p:spPr>
          <a:xfrm>
            <a:off x="66543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C</a:t>
            </a:r>
          </a:p>
        </p:txBody>
      </p:sp>
      <p:sp>
        <p:nvSpPr>
          <p:cNvPr id="190" name="Oval 189"/>
          <p:cNvSpPr/>
          <p:nvPr/>
        </p:nvSpPr>
        <p:spPr>
          <a:xfrm>
            <a:off x="6043381" y="3589558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sng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1" name="Oval 190"/>
          <p:cNvSpPr/>
          <p:nvPr/>
        </p:nvSpPr>
        <p:spPr>
          <a:xfrm>
            <a:off x="5650779" y="4122958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sng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2" name="Oval 191"/>
          <p:cNvSpPr/>
          <p:nvPr/>
        </p:nvSpPr>
        <p:spPr>
          <a:xfrm>
            <a:off x="7679323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3" name="Oval 192"/>
          <p:cNvSpPr/>
          <p:nvPr/>
        </p:nvSpPr>
        <p:spPr>
          <a:xfrm>
            <a:off x="545374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sp>
        <p:nvSpPr>
          <p:cNvPr id="194" name="Oval 193"/>
          <p:cNvSpPr/>
          <p:nvPr/>
        </p:nvSpPr>
        <p:spPr>
          <a:xfrm>
            <a:off x="625259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B</a:t>
            </a:r>
          </a:p>
        </p:txBody>
      </p:sp>
      <p:sp>
        <p:nvSpPr>
          <p:cNvPr id="195" name="Oval 194"/>
          <p:cNvSpPr/>
          <p:nvPr/>
        </p:nvSpPr>
        <p:spPr>
          <a:xfrm>
            <a:off x="6444342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F79646">
                  <a:lumMod val="60000"/>
                  <a:lumOff val="40000"/>
                  <a:shade val="30000"/>
                  <a:satMod val="115000"/>
                </a:srgbClr>
              </a:gs>
              <a:gs pos="50000">
                <a:srgbClr val="F79646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F79646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6" name="Oval 195"/>
          <p:cNvSpPr/>
          <p:nvPr/>
        </p:nvSpPr>
        <p:spPr>
          <a:xfrm>
            <a:off x="5844508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</a:t>
            </a:r>
          </a:p>
        </p:txBody>
      </p:sp>
      <p:sp>
        <p:nvSpPr>
          <p:cNvPr id="197" name="Oval 196"/>
          <p:cNvSpPr/>
          <p:nvPr/>
        </p:nvSpPr>
        <p:spPr>
          <a:xfrm>
            <a:off x="5203536" y="3048335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D</a:t>
            </a:r>
          </a:p>
        </p:txBody>
      </p:sp>
      <p:sp>
        <p:nvSpPr>
          <p:cNvPr id="198" name="Oval 197"/>
          <p:cNvSpPr/>
          <p:nvPr/>
        </p:nvSpPr>
        <p:spPr>
          <a:xfrm>
            <a:off x="4992800" y="359064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9" name="Oval 198"/>
          <p:cNvSpPr/>
          <p:nvPr/>
        </p:nvSpPr>
        <p:spPr>
          <a:xfrm>
            <a:off x="5447941" y="358173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0" name="Oval 199"/>
          <p:cNvSpPr/>
          <p:nvPr/>
        </p:nvSpPr>
        <p:spPr>
          <a:xfrm>
            <a:off x="4800600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1" name="Oval 200"/>
          <p:cNvSpPr/>
          <p:nvPr/>
        </p:nvSpPr>
        <p:spPr>
          <a:xfrm>
            <a:off x="5192028" y="411513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2" name="Oval 201"/>
          <p:cNvSpPr/>
          <p:nvPr/>
        </p:nvSpPr>
        <p:spPr>
          <a:xfrm>
            <a:off x="7276465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G</a:t>
            </a:r>
          </a:p>
        </p:txBody>
      </p:sp>
      <p:sp>
        <p:nvSpPr>
          <p:cNvPr id="203" name="Oval 202"/>
          <p:cNvSpPr/>
          <p:nvPr/>
        </p:nvSpPr>
        <p:spPr>
          <a:xfrm>
            <a:off x="7062258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4" name="Oval 203"/>
          <p:cNvSpPr/>
          <p:nvPr/>
        </p:nvSpPr>
        <p:spPr>
          <a:xfrm>
            <a:off x="749474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5" name="Oval 204"/>
          <p:cNvSpPr/>
          <p:nvPr/>
        </p:nvSpPr>
        <p:spPr>
          <a:xfrm>
            <a:off x="8101537" y="4115135"/>
            <a:ext cx="304800" cy="304800"/>
          </a:xfrm>
          <a:prstGeom prst="ellipse">
            <a:avLst/>
          </a:prstGeom>
          <a:gradFill flip="none" rotWithShape="1">
            <a:gsLst>
              <a:gs pos="0">
                <a:srgbClr val="9BBB59">
                  <a:shade val="30000"/>
                  <a:satMod val="115000"/>
                  <a:lumMod val="80000"/>
                  <a:lumOff val="20000"/>
                </a:srgbClr>
              </a:gs>
              <a:gs pos="50000">
                <a:srgbClr val="9BBB59">
                  <a:lumMod val="60000"/>
                  <a:lumOff val="40000"/>
                  <a:shade val="67500"/>
                  <a:satMod val="115000"/>
                </a:srgbClr>
              </a:gs>
              <a:gs pos="100000">
                <a:srgbClr val="9BBB59">
                  <a:lumMod val="60000"/>
                  <a:lumOff val="40000"/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E</a:t>
            </a:r>
          </a:p>
        </p:txBody>
      </p:sp>
      <p:sp>
        <p:nvSpPr>
          <p:cNvPr id="206" name="Oval 205"/>
          <p:cNvSpPr/>
          <p:nvPr/>
        </p:nvSpPr>
        <p:spPr>
          <a:xfrm>
            <a:off x="7892142" y="464853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7" name="Oval 206"/>
          <p:cNvSpPr/>
          <p:nvPr/>
        </p:nvSpPr>
        <p:spPr>
          <a:xfrm>
            <a:off x="8297856" y="4648535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08" name="Straight Arrow Connector 207"/>
          <p:cNvCxnSpPr>
            <a:stCxn id="186" idx="2"/>
            <a:endCxn id="185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09" name="Straight Arrow Connector 208"/>
          <p:cNvCxnSpPr>
            <a:stCxn id="186" idx="6"/>
            <a:endCxn id="184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0" name="Straight Arrow Connector 209"/>
          <p:cNvCxnSpPr>
            <a:stCxn id="185" idx="3"/>
            <a:endCxn id="183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1" name="Straight Arrow Connector 210"/>
          <p:cNvCxnSpPr>
            <a:stCxn id="185" idx="5"/>
            <a:endCxn id="182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2" name="Straight Arrow Connector 211"/>
          <p:cNvCxnSpPr>
            <a:stCxn id="184" idx="3"/>
            <a:endCxn id="181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3" name="Straight Arrow Connector 212"/>
          <p:cNvCxnSpPr>
            <a:stCxn id="184" idx="5"/>
            <a:endCxn id="180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4" name="Straight Arrow Connector 213"/>
          <p:cNvCxnSpPr>
            <a:stCxn id="180" idx="3"/>
            <a:endCxn id="187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5" name="Straight Arrow Connector 214"/>
          <p:cNvCxnSpPr>
            <a:stCxn id="180" idx="5"/>
            <a:endCxn id="188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6" name="Straight Arrow Connector 215"/>
          <p:cNvCxnSpPr>
            <a:stCxn id="182" idx="3"/>
            <a:endCxn id="197" idx="7"/>
          </p:cNvCxnSpPr>
          <p:nvPr/>
        </p:nvCxnSpPr>
        <p:spPr>
          <a:xfrm flipH="1">
            <a:off x="5463699" y="2812505"/>
            <a:ext cx="645375" cy="28046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7" name="Straight Arrow Connector 216"/>
          <p:cNvCxnSpPr>
            <a:stCxn id="182" idx="5"/>
            <a:endCxn id="179" idx="1"/>
          </p:cNvCxnSpPr>
          <p:nvPr/>
        </p:nvCxnSpPr>
        <p:spPr>
          <a:xfrm>
            <a:off x="6324600" y="2812505"/>
            <a:ext cx="621579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8" name="Straight Arrow Connector 217"/>
          <p:cNvCxnSpPr>
            <a:stCxn id="179" idx="3"/>
            <a:endCxn id="190" idx="7"/>
          </p:cNvCxnSpPr>
          <p:nvPr/>
        </p:nvCxnSpPr>
        <p:spPr>
          <a:xfrm flipH="1">
            <a:off x="6303544" y="3308163"/>
            <a:ext cx="642635" cy="3260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19" name="Straight Arrow Connector 218"/>
          <p:cNvCxnSpPr>
            <a:stCxn id="179" idx="5"/>
            <a:endCxn id="192" idx="1"/>
          </p:cNvCxnSpPr>
          <p:nvPr/>
        </p:nvCxnSpPr>
        <p:spPr>
          <a:xfrm>
            <a:off x="7161705" y="3308163"/>
            <a:ext cx="562255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0" name="Straight Arrow Connector 219"/>
          <p:cNvCxnSpPr>
            <a:stCxn id="192" idx="3"/>
            <a:endCxn id="202" idx="7"/>
          </p:cNvCxnSpPr>
          <p:nvPr/>
        </p:nvCxnSpPr>
        <p:spPr>
          <a:xfrm flipH="1">
            <a:off x="7536628" y="3841563"/>
            <a:ext cx="187332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1" name="Straight Arrow Connector 220"/>
          <p:cNvCxnSpPr>
            <a:stCxn id="192" idx="5"/>
            <a:endCxn id="205" idx="1"/>
          </p:cNvCxnSpPr>
          <p:nvPr/>
        </p:nvCxnSpPr>
        <p:spPr>
          <a:xfrm>
            <a:off x="7939486" y="3841563"/>
            <a:ext cx="206688" cy="31820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2" name="Straight Arrow Connector 221"/>
          <p:cNvCxnSpPr>
            <a:stCxn id="195" idx="3"/>
            <a:endCxn id="194" idx="0"/>
          </p:cNvCxnSpPr>
          <p:nvPr/>
        </p:nvCxnSpPr>
        <p:spPr>
          <a:xfrm flipH="1">
            <a:off x="6404994" y="4383200"/>
            <a:ext cx="8398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3" name="Straight Arrow Connector 222"/>
          <p:cNvCxnSpPr>
            <a:stCxn id="195" idx="5"/>
            <a:endCxn id="189" idx="0"/>
          </p:cNvCxnSpPr>
          <p:nvPr/>
        </p:nvCxnSpPr>
        <p:spPr>
          <a:xfrm>
            <a:off x="6704505" y="4383200"/>
            <a:ext cx="102290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4" name="Straight Arrow Connector 223"/>
          <p:cNvCxnSpPr>
            <a:stCxn id="190" idx="5"/>
            <a:endCxn id="195" idx="0"/>
          </p:cNvCxnSpPr>
          <p:nvPr/>
        </p:nvCxnSpPr>
        <p:spPr>
          <a:xfrm>
            <a:off x="6303544" y="3849721"/>
            <a:ext cx="293198" cy="27331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5" name="Straight Arrow Connector 224"/>
          <p:cNvCxnSpPr>
            <a:stCxn id="190" idx="3"/>
            <a:endCxn id="191" idx="0"/>
          </p:cNvCxnSpPr>
          <p:nvPr/>
        </p:nvCxnSpPr>
        <p:spPr>
          <a:xfrm flipH="1">
            <a:off x="5803179" y="3849721"/>
            <a:ext cx="284839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6" name="Straight Arrow Connector 225"/>
          <p:cNvCxnSpPr>
            <a:stCxn id="191" idx="3"/>
            <a:endCxn id="193" idx="0"/>
          </p:cNvCxnSpPr>
          <p:nvPr/>
        </p:nvCxnSpPr>
        <p:spPr>
          <a:xfrm flipH="1">
            <a:off x="5606142" y="4383121"/>
            <a:ext cx="89274" cy="26507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7" name="Straight Arrow Connector 226"/>
          <p:cNvCxnSpPr>
            <a:stCxn id="191" idx="5"/>
            <a:endCxn id="196" idx="0"/>
          </p:cNvCxnSpPr>
          <p:nvPr/>
        </p:nvCxnSpPr>
        <p:spPr>
          <a:xfrm>
            <a:off x="5910942" y="4383121"/>
            <a:ext cx="85966" cy="26507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8" name="Straight Arrow Connector 227"/>
          <p:cNvCxnSpPr>
            <a:stCxn id="197" idx="3"/>
            <a:endCxn id="198" idx="0"/>
          </p:cNvCxnSpPr>
          <p:nvPr/>
        </p:nvCxnSpPr>
        <p:spPr>
          <a:xfrm flipH="1">
            <a:off x="5145200" y="3308498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29" name="Straight Arrow Connector 228"/>
          <p:cNvCxnSpPr>
            <a:stCxn id="197" idx="5"/>
            <a:endCxn id="199" idx="0"/>
          </p:cNvCxnSpPr>
          <p:nvPr/>
        </p:nvCxnSpPr>
        <p:spPr>
          <a:xfrm>
            <a:off x="5463699" y="3308498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0" name="Straight Arrow Connector 229"/>
          <p:cNvCxnSpPr>
            <a:stCxn id="198" idx="3"/>
            <a:endCxn id="200" idx="0"/>
          </p:cNvCxnSpPr>
          <p:nvPr/>
        </p:nvCxnSpPr>
        <p:spPr>
          <a:xfrm flipH="1">
            <a:off x="4953000" y="3850808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1" name="Straight Arrow Connector 230"/>
          <p:cNvCxnSpPr>
            <a:stCxn id="198" idx="5"/>
            <a:endCxn id="201" idx="0"/>
          </p:cNvCxnSpPr>
          <p:nvPr/>
        </p:nvCxnSpPr>
        <p:spPr>
          <a:xfrm>
            <a:off x="5252963" y="3850808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2" name="Straight Arrow Connector 231"/>
          <p:cNvCxnSpPr>
            <a:stCxn id="202" idx="3"/>
            <a:endCxn id="203" idx="0"/>
          </p:cNvCxnSpPr>
          <p:nvPr/>
        </p:nvCxnSpPr>
        <p:spPr>
          <a:xfrm flipH="1">
            <a:off x="7214658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3" name="Straight Arrow Connector 232"/>
          <p:cNvCxnSpPr>
            <a:stCxn id="202" idx="5"/>
            <a:endCxn id="204" idx="0"/>
          </p:cNvCxnSpPr>
          <p:nvPr/>
        </p:nvCxnSpPr>
        <p:spPr>
          <a:xfrm>
            <a:off x="7536628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4" name="Straight Arrow Connector 233"/>
          <p:cNvCxnSpPr>
            <a:stCxn id="205" idx="3"/>
            <a:endCxn id="206" idx="0"/>
          </p:cNvCxnSpPr>
          <p:nvPr/>
        </p:nvCxnSpPr>
        <p:spPr>
          <a:xfrm flipH="1">
            <a:off x="8044542" y="4375298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235" name="Straight Arrow Connector 234"/>
          <p:cNvCxnSpPr>
            <a:stCxn id="205" idx="5"/>
            <a:endCxn id="207" idx="0"/>
          </p:cNvCxnSpPr>
          <p:nvPr/>
        </p:nvCxnSpPr>
        <p:spPr>
          <a:xfrm>
            <a:off x="8361700" y="4375298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68" name="Content Placeholder 2"/>
          <p:cNvSpPr>
            <a:spLocks noGrp="1"/>
          </p:cNvSpPr>
          <p:nvPr>
            <p:ph idx="1"/>
          </p:nvPr>
        </p:nvSpPr>
        <p:spPr>
          <a:xfrm>
            <a:off x="457201" y="1295400"/>
            <a:ext cx="4427478" cy="5029200"/>
          </a:xfrm>
        </p:spPr>
        <p:txBody>
          <a:bodyPr/>
          <a:lstStyle/>
          <a:p>
            <a:r>
              <a:rPr lang="en-US" sz="2400" smtClean="0"/>
              <a:t>Restructuring</a:t>
            </a:r>
          </a:p>
          <a:p>
            <a:pPr lvl="1"/>
            <a:r>
              <a:rPr lang="en-US" sz="2000" smtClean="0"/>
              <a:t>Construct optimal binary tree for the same set of leaves</a:t>
            </a:r>
          </a:p>
          <a:p>
            <a:pPr lvl="1"/>
            <a:r>
              <a:rPr lang="en-US" sz="2000" smtClean="0"/>
              <a:t>Replace old treelet</a:t>
            </a:r>
          </a:p>
          <a:p>
            <a:pPr lvl="2"/>
            <a:endParaRPr lang="en-US" sz="1600" smtClean="0"/>
          </a:p>
          <a:p>
            <a:r>
              <a:rPr lang="en-US" sz="2400" smtClean="0"/>
              <a:t>Reuse the same nodes</a:t>
            </a:r>
          </a:p>
          <a:p>
            <a:pPr lvl="1"/>
            <a:r>
              <a:rPr lang="en-US" sz="2000" smtClean="0"/>
              <a:t>Update connectivity and AABBs</a:t>
            </a:r>
          </a:p>
          <a:p>
            <a:pPr lvl="1"/>
            <a:r>
              <a:rPr lang="en-US" sz="2000" smtClean="0"/>
              <a:t>New AABBs should be smaller</a:t>
            </a:r>
          </a:p>
          <a:p>
            <a:pPr lvl="2"/>
            <a:endParaRPr lang="en-US" sz="1600" smtClean="0"/>
          </a:p>
          <a:p>
            <a:r>
              <a:rPr lang="en-US" sz="2400"/>
              <a:t>Perfectly localized operation</a:t>
            </a:r>
          </a:p>
          <a:p>
            <a:pPr lvl="1"/>
            <a:r>
              <a:rPr lang="en-US" sz="2000" smtClean="0"/>
              <a:t>Leaves </a:t>
            </a:r>
            <a:r>
              <a:rPr lang="en-US" sz="2000"/>
              <a:t>and their subtrees </a:t>
            </a:r>
            <a:r>
              <a:rPr lang="en-US" sz="2000" smtClean="0"/>
              <a:t>are kept intact</a:t>
            </a:r>
            <a:endParaRPr lang="en-US" sz="2000"/>
          </a:p>
          <a:p>
            <a:pPr lvl="1"/>
            <a:r>
              <a:rPr lang="en-US" sz="2000" smtClean="0"/>
              <a:t>No need to look at subtree contents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78468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4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7" name="Rounded Rectangle 106"/>
          <p:cNvSpPr/>
          <p:nvPr/>
        </p:nvSpPr>
        <p:spPr>
          <a:xfrm>
            <a:off x="486103" y="20918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/>
          <p:cNvSpPr txBox="1"/>
          <p:nvPr/>
        </p:nvSpPr>
        <p:spPr>
          <a:xfrm>
            <a:off x="5768096" y="1143000"/>
            <a:ext cx="1699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Input triangles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5" name="Oval 124"/>
          <p:cNvSpPr/>
          <p:nvPr/>
        </p:nvSpPr>
        <p:spPr>
          <a:xfrm>
            <a:off x="4495800" y="2057400"/>
            <a:ext cx="4244600" cy="37338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6" name="Straight Arrow Connector 125"/>
          <p:cNvCxnSpPr>
            <a:stCxn id="124" idx="2"/>
            <a:endCxn id="125" idx="0"/>
          </p:cNvCxnSpPr>
          <p:nvPr/>
        </p:nvCxnSpPr>
        <p:spPr>
          <a:xfrm>
            <a:off x="6617848" y="1543110"/>
            <a:ext cx="252" cy="51429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5994011" y="3276600"/>
            <a:ext cx="14766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One triangle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per leaf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Freeform 32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36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6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1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2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3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4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6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7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8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9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2" grpId="0" animBg="1"/>
      <p:bldP spid="41" grpId="0" animBg="1"/>
      <p:bldP spid="40" grpId="0" animBg="1"/>
      <p:bldP spid="39" grpId="0" animBg="1"/>
      <p:bldP spid="107" grpId="0" animBg="1"/>
      <p:bldP spid="65" grpId="0" animBg="1"/>
      <p:bldP spid="66" grpId="0" animBg="1"/>
      <p:bldP spid="70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24" grpId="0"/>
      <p:bldP spid="125" grpId="0" animBg="1"/>
      <p:bldP spid="127" grpId="0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ounded Rectangle 124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/>
          <p:cNvSpPr/>
          <p:nvPr/>
        </p:nvSpPr>
        <p:spPr>
          <a:xfrm>
            <a:off x="486103" y="20918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71" idx="3"/>
            <a:endCxn id="73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TextBox 118"/>
          <p:cNvSpPr txBox="1"/>
          <p:nvPr/>
        </p:nvSpPr>
        <p:spPr>
          <a:xfrm>
            <a:off x="6477000" y="533400"/>
            <a:ext cx="1827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Parallel LBVH</a:t>
            </a:r>
            <a:endParaRPr lang="en-US" sz="2000" smtClean="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[Karras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20" name="Straight Arrow Connector 119"/>
          <p:cNvCxnSpPr>
            <a:stCxn id="119" idx="2"/>
          </p:cNvCxnSpPr>
          <p:nvPr/>
        </p:nvCxnSpPr>
        <p:spPr>
          <a:xfrm flipH="1">
            <a:off x="7090001" y="1302841"/>
            <a:ext cx="300551" cy="602159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Freeform 116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Freeform 117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 123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TextBox 126"/>
          <p:cNvSpPr txBox="1"/>
          <p:nvPr/>
        </p:nvSpPr>
        <p:spPr>
          <a:xfrm>
            <a:off x="3233107" y="5486400"/>
            <a:ext cx="21089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60-bit Morton codes</a:t>
            </a:r>
          </a:p>
          <a:p>
            <a:pPr algn="ctr"/>
            <a:r>
              <a:rPr lang="en-US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for accurate spatial</a:t>
            </a:r>
          </a:p>
          <a:p>
            <a:pPr algn="ctr"/>
            <a:r>
              <a:rPr lang="en-US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partitioning</a:t>
            </a:r>
          </a:p>
        </p:txBody>
      </p:sp>
      <p:cxnSp>
        <p:nvCxnSpPr>
          <p:cNvPr id="128" name="Straight Arrow Connector 127"/>
          <p:cNvCxnSpPr/>
          <p:nvPr/>
        </p:nvCxnSpPr>
        <p:spPr>
          <a:xfrm flipV="1">
            <a:off x="4495800" y="4800600"/>
            <a:ext cx="952561" cy="6858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424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animBg="1"/>
      <p:bldP spid="50" grpId="0" animBg="1"/>
      <p:bldP spid="51" grpId="0" animBg="1"/>
      <p:bldP spid="52" grpId="0" animBg="1"/>
      <p:bldP spid="54" grpId="0" animBg="1"/>
      <p:bldP spid="56" grpId="0" animBg="1"/>
      <p:bldP spid="57" grpId="0" animBg="1"/>
      <p:bldP spid="58" grpId="0" animBg="1"/>
      <p:bldP spid="62" grpId="0" animBg="1"/>
      <p:bldP spid="63" grpId="0" animBg="1"/>
      <p:bldP spid="64" grpId="0" animBg="1"/>
      <p:bldP spid="67" grpId="0" animBg="1"/>
      <p:bldP spid="68" grpId="0" animBg="1"/>
      <p:bldP spid="69" grpId="0" animBg="1"/>
      <p:bldP spid="71" grpId="0" animBg="1"/>
      <p:bldP spid="119" grpId="0"/>
      <p:bldP spid="12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ounded Rectangle 129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0" name="Group 149"/>
          <p:cNvGrpSpPr/>
          <p:nvPr/>
        </p:nvGrpSpPr>
        <p:grpSpPr>
          <a:xfrm>
            <a:off x="7210123" y="2435622"/>
            <a:ext cx="1432217" cy="1491310"/>
            <a:chOff x="5513657" y="2462407"/>
            <a:chExt cx="1432217" cy="1491310"/>
          </a:xfrm>
        </p:grpSpPr>
        <p:sp>
          <p:nvSpPr>
            <p:cNvPr id="151" name="Freeform 150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2" name="Freeform 151"/>
            <p:cNvSpPr/>
            <p:nvPr/>
          </p:nvSpPr>
          <p:spPr>
            <a:xfrm>
              <a:off x="5513657" y="2470020"/>
              <a:ext cx="1432217" cy="148369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148657 w 1420762"/>
                <a:gd name="connsiteY0" fmla="*/ 1377093 h 1458258"/>
                <a:gd name="connsiteX1" fmla="*/ 1309238 w 1420762"/>
                <a:gd name="connsiteY1" fmla="*/ 1338942 h 1458258"/>
                <a:gd name="connsiteX2" fmla="*/ 1306902 w 1420762"/>
                <a:gd name="connsiteY2" fmla="*/ 517555 h 1458258"/>
                <a:gd name="connsiteX3" fmla="*/ 711275 w 1420762"/>
                <a:gd name="connsiteY3" fmla="*/ 112 h 1458258"/>
                <a:gd name="connsiteX4" fmla="*/ 76447 w 1420762"/>
                <a:gd name="connsiteY4" fmla="*/ 611334 h 1458258"/>
                <a:gd name="connsiteX5" fmla="*/ 148657 w 1420762"/>
                <a:gd name="connsiteY5" fmla="*/ 1377093 h 1458258"/>
                <a:gd name="connsiteX0" fmla="*/ 149572 w 1432217"/>
                <a:gd name="connsiteY0" fmla="*/ 1377095 h 1483697"/>
                <a:gd name="connsiteX1" fmla="*/ 1325651 w 1432217"/>
                <a:gd name="connsiteY1" fmla="*/ 1385439 h 1483697"/>
                <a:gd name="connsiteX2" fmla="*/ 1307817 w 1432217"/>
                <a:gd name="connsiteY2" fmla="*/ 517557 h 1483697"/>
                <a:gd name="connsiteX3" fmla="*/ 712190 w 1432217"/>
                <a:gd name="connsiteY3" fmla="*/ 114 h 1483697"/>
                <a:gd name="connsiteX4" fmla="*/ 77362 w 1432217"/>
                <a:gd name="connsiteY4" fmla="*/ 611336 h 1483697"/>
                <a:gd name="connsiteX5" fmla="*/ 149572 w 1432217"/>
                <a:gd name="connsiteY5" fmla="*/ 1377095 h 148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217" h="1483697">
                  <a:moveTo>
                    <a:pt x="149572" y="1377095"/>
                  </a:moveTo>
                  <a:cubicBezTo>
                    <a:pt x="357620" y="1506112"/>
                    <a:pt x="1132610" y="1528695"/>
                    <a:pt x="1325651" y="1385439"/>
                  </a:cubicBezTo>
                  <a:cubicBezTo>
                    <a:pt x="1518692" y="1242183"/>
                    <a:pt x="1410060" y="748444"/>
                    <a:pt x="1307817" y="517557"/>
                  </a:cubicBezTo>
                  <a:cubicBezTo>
                    <a:pt x="1205574" y="286670"/>
                    <a:pt x="1006166" y="-6626"/>
                    <a:pt x="712190" y="114"/>
                  </a:cubicBezTo>
                  <a:cubicBezTo>
                    <a:pt x="418214" y="6854"/>
                    <a:pt x="171132" y="381839"/>
                    <a:pt x="77362" y="611336"/>
                  </a:cubicBezTo>
                  <a:cubicBezTo>
                    <a:pt x="-16408" y="840833"/>
                    <a:pt x="-58476" y="1248078"/>
                    <a:pt x="149572" y="1377095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7284564" y="4021572"/>
            <a:ext cx="1433492" cy="1492182"/>
            <a:chOff x="5517233" y="2462407"/>
            <a:chExt cx="1433492" cy="1492182"/>
          </a:xfrm>
        </p:grpSpPr>
        <p:sp>
          <p:nvSpPr>
            <p:cNvPr id="127" name="Freeform 126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8" name="Freeform 127"/>
            <p:cNvSpPr/>
            <p:nvPr/>
          </p:nvSpPr>
          <p:spPr>
            <a:xfrm>
              <a:off x="5517233" y="2470020"/>
              <a:ext cx="1433492" cy="1484569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152412 w 1416222"/>
                <a:gd name="connsiteY0" fmla="*/ 1369344 h 1453428"/>
                <a:gd name="connsiteX1" fmla="*/ 1305244 w 1416222"/>
                <a:gd name="connsiteY1" fmla="*/ 1338942 h 1453428"/>
                <a:gd name="connsiteX2" fmla="*/ 1302908 w 1416222"/>
                <a:gd name="connsiteY2" fmla="*/ 517555 h 1453428"/>
                <a:gd name="connsiteX3" fmla="*/ 707281 w 1416222"/>
                <a:gd name="connsiteY3" fmla="*/ 112 h 1453428"/>
                <a:gd name="connsiteX4" fmla="*/ 72453 w 1416222"/>
                <a:gd name="connsiteY4" fmla="*/ 611334 h 1453428"/>
                <a:gd name="connsiteX5" fmla="*/ 152412 w 1416222"/>
                <a:gd name="connsiteY5" fmla="*/ 1369344 h 1453428"/>
                <a:gd name="connsiteX0" fmla="*/ 153746 w 1433492"/>
                <a:gd name="connsiteY0" fmla="*/ 1369346 h 1484569"/>
                <a:gd name="connsiteX1" fmla="*/ 1329825 w 1433492"/>
                <a:gd name="connsiteY1" fmla="*/ 1393188 h 1484569"/>
                <a:gd name="connsiteX2" fmla="*/ 1304242 w 1433492"/>
                <a:gd name="connsiteY2" fmla="*/ 517557 h 1484569"/>
                <a:gd name="connsiteX3" fmla="*/ 708615 w 1433492"/>
                <a:gd name="connsiteY3" fmla="*/ 114 h 1484569"/>
                <a:gd name="connsiteX4" fmla="*/ 73787 w 1433492"/>
                <a:gd name="connsiteY4" fmla="*/ 611336 h 1484569"/>
                <a:gd name="connsiteX5" fmla="*/ 153746 w 1433492"/>
                <a:gd name="connsiteY5" fmla="*/ 1369346 h 148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3492" h="1484569">
                  <a:moveTo>
                    <a:pt x="153746" y="1369346"/>
                  </a:moveTo>
                  <a:cubicBezTo>
                    <a:pt x="363086" y="1499655"/>
                    <a:pt x="1138076" y="1535153"/>
                    <a:pt x="1329825" y="1393188"/>
                  </a:cubicBezTo>
                  <a:cubicBezTo>
                    <a:pt x="1521574" y="1251223"/>
                    <a:pt x="1407777" y="749736"/>
                    <a:pt x="1304242" y="517557"/>
                  </a:cubicBezTo>
                  <a:cubicBezTo>
                    <a:pt x="1200707" y="285378"/>
                    <a:pt x="1002591" y="-6626"/>
                    <a:pt x="708615" y="114"/>
                  </a:cubicBezTo>
                  <a:cubicBezTo>
                    <a:pt x="414639" y="6854"/>
                    <a:pt x="166265" y="383131"/>
                    <a:pt x="73787" y="611336"/>
                  </a:cubicBezTo>
                  <a:cubicBezTo>
                    <a:pt x="-18691" y="839541"/>
                    <a:pt x="-55594" y="1239037"/>
                    <a:pt x="153746" y="1369346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4516156" y="3486204"/>
            <a:ext cx="1447668" cy="1482596"/>
            <a:chOff x="5504741" y="2462407"/>
            <a:chExt cx="1447668" cy="1482596"/>
          </a:xfrm>
        </p:grpSpPr>
        <p:sp>
          <p:nvSpPr>
            <p:cNvPr id="119" name="Freeform 118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0" name="Freeform 119"/>
            <p:cNvSpPr/>
            <p:nvPr/>
          </p:nvSpPr>
          <p:spPr>
            <a:xfrm>
              <a:off x="5504741" y="2470021"/>
              <a:ext cx="1447668" cy="1474982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141543 w 1430240"/>
                <a:gd name="connsiteY0" fmla="*/ 1369344 h 1453428"/>
                <a:gd name="connsiteX1" fmla="*/ 1317623 w 1430240"/>
                <a:gd name="connsiteY1" fmla="*/ 1338942 h 1453428"/>
                <a:gd name="connsiteX2" fmla="*/ 1315287 w 1430240"/>
                <a:gd name="connsiteY2" fmla="*/ 517555 h 1453428"/>
                <a:gd name="connsiteX3" fmla="*/ 719660 w 1430240"/>
                <a:gd name="connsiteY3" fmla="*/ 112 h 1453428"/>
                <a:gd name="connsiteX4" fmla="*/ 84832 w 1430240"/>
                <a:gd name="connsiteY4" fmla="*/ 611334 h 1453428"/>
                <a:gd name="connsiteX5" fmla="*/ 141543 w 1430240"/>
                <a:gd name="connsiteY5" fmla="*/ 1369344 h 1453428"/>
                <a:gd name="connsiteX0" fmla="*/ 142990 w 1447668"/>
                <a:gd name="connsiteY0" fmla="*/ 1369345 h 1474982"/>
                <a:gd name="connsiteX1" fmla="*/ 1342318 w 1447668"/>
                <a:gd name="connsiteY1" fmla="*/ 1377689 h 1474982"/>
                <a:gd name="connsiteX2" fmla="*/ 1316734 w 1447668"/>
                <a:gd name="connsiteY2" fmla="*/ 517556 h 1474982"/>
                <a:gd name="connsiteX3" fmla="*/ 721107 w 1447668"/>
                <a:gd name="connsiteY3" fmla="*/ 113 h 1474982"/>
                <a:gd name="connsiteX4" fmla="*/ 86279 w 1447668"/>
                <a:gd name="connsiteY4" fmla="*/ 611335 h 1474982"/>
                <a:gd name="connsiteX5" fmla="*/ 142990 w 1447668"/>
                <a:gd name="connsiteY5" fmla="*/ 1369345 h 147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7668" h="1474982">
                  <a:moveTo>
                    <a:pt x="142990" y="1369345"/>
                  </a:moveTo>
                  <a:cubicBezTo>
                    <a:pt x="352330" y="1497071"/>
                    <a:pt x="1146694" y="1519654"/>
                    <a:pt x="1342318" y="1377689"/>
                  </a:cubicBezTo>
                  <a:cubicBezTo>
                    <a:pt x="1537942" y="1235724"/>
                    <a:pt x="1420269" y="747152"/>
                    <a:pt x="1316734" y="517556"/>
                  </a:cubicBezTo>
                  <a:cubicBezTo>
                    <a:pt x="1213199" y="287960"/>
                    <a:pt x="1015083" y="-6627"/>
                    <a:pt x="721107" y="113"/>
                  </a:cubicBezTo>
                  <a:cubicBezTo>
                    <a:pt x="427131" y="6853"/>
                    <a:pt x="182632" y="383130"/>
                    <a:pt x="86279" y="611335"/>
                  </a:cubicBezTo>
                  <a:cubicBezTo>
                    <a:pt x="-10074" y="839540"/>
                    <a:pt x="-66350" y="1241619"/>
                    <a:pt x="142990" y="1369345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5345361" y="4017765"/>
            <a:ext cx="1457743" cy="1491310"/>
            <a:chOff x="5495787" y="2462407"/>
            <a:chExt cx="1457743" cy="1491310"/>
          </a:xfrm>
        </p:grpSpPr>
        <p:sp>
          <p:nvSpPr>
            <p:cNvPr id="118" name="Freeform 117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1" name="Freeform 120"/>
            <p:cNvSpPr/>
            <p:nvPr/>
          </p:nvSpPr>
          <p:spPr>
            <a:xfrm>
              <a:off x="5495787" y="2470021"/>
              <a:ext cx="1457743" cy="1483696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134934 w 1440223"/>
                <a:gd name="connsiteY0" fmla="*/ 1377092 h 1458257"/>
                <a:gd name="connsiteX1" fmla="*/ 1326512 w 1440223"/>
                <a:gd name="connsiteY1" fmla="*/ 1338942 h 1458257"/>
                <a:gd name="connsiteX2" fmla="*/ 1324176 w 1440223"/>
                <a:gd name="connsiteY2" fmla="*/ 517555 h 1458257"/>
                <a:gd name="connsiteX3" fmla="*/ 728549 w 1440223"/>
                <a:gd name="connsiteY3" fmla="*/ 112 h 1458257"/>
                <a:gd name="connsiteX4" fmla="*/ 93721 w 1440223"/>
                <a:gd name="connsiteY4" fmla="*/ 611334 h 1458257"/>
                <a:gd name="connsiteX5" fmla="*/ 134934 w 1440223"/>
                <a:gd name="connsiteY5" fmla="*/ 1377092 h 1458257"/>
                <a:gd name="connsiteX0" fmla="*/ 136445 w 1457743"/>
                <a:gd name="connsiteY0" fmla="*/ 1377094 h 1483696"/>
                <a:gd name="connsiteX1" fmla="*/ 1351271 w 1457743"/>
                <a:gd name="connsiteY1" fmla="*/ 1385438 h 1483696"/>
                <a:gd name="connsiteX2" fmla="*/ 1325687 w 1457743"/>
                <a:gd name="connsiteY2" fmla="*/ 517557 h 1483696"/>
                <a:gd name="connsiteX3" fmla="*/ 730060 w 1457743"/>
                <a:gd name="connsiteY3" fmla="*/ 114 h 1483696"/>
                <a:gd name="connsiteX4" fmla="*/ 95232 w 1457743"/>
                <a:gd name="connsiteY4" fmla="*/ 611336 h 1483696"/>
                <a:gd name="connsiteX5" fmla="*/ 136445 w 1457743"/>
                <a:gd name="connsiteY5" fmla="*/ 1377094 h 1483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7743" h="1483696">
                  <a:moveTo>
                    <a:pt x="136445" y="1377094"/>
                  </a:moveTo>
                  <a:cubicBezTo>
                    <a:pt x="345785" y="1506111"/>
                    <a:pt x="1153064" y="1528694"/>
                    <a:pt x="1351271" y="1385438"/>
                  </a:cubicBezTo>
                  <a:cubicBezTo>
                    <a:pt x="1549478" y="1242182"/>
                    <a:pt x="1429222" y="748444"/>
                    <a:pt x="1325687" y="517557"/>
                  </a:cubicBezTo>
                  <a:cubicBezTo>
                    <a:pt x="1222152" y="286670"/>
                    <a:pt x="1024036" y="-6626"/>
                    <a:pt x="730060" y="114"/>
                  </a:cubicBezTo>
                  <a:cubicBezTo>
                    <a:pt x="436084" y="6854"/>
                    <a:pt x="194168" y="381839"/>
                    <a:pt x="95232" y="611336"/>
                  </a:cubicBezTo>
                  <a:cubicBezTo>
                    <a:pt x="-3704" y="840833"/>
                    <a:pt x="-72895" y="1248077"/>
                    <a:pt x="136445" y="1377094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6146552" y="4548954"/>
            <a:ext cx="1480452" cy="1530880"/>
            <a:chOff x="5485323" y="2462407"/>
            <a:chExt cx="1480452" cy="1530880"/>
          </a:xfrm>
        </p:grpSpPr>
        <p:sp>
          <p:nvSpPr>
            <p:cNvPr id="124" name="Freeform 123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5" name="Freeform 124"/>
            <p:cNvSpPr/>
            <p:nvPr/>
          </p:nvSpPr>
          <p:spPr>
            <a:xfrm>
              <a:off x="5485323" y="2470018"/>
              <a:ext cx="1480452" cy="1523269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141543 w 1430240"/>
                <a:gd name="connsiteY0" fmla="*/ 1384842 h 1463223"/>
                <a:gd name="connsiteX1" fmla="*/ 1317623 w 1430240"/>
                <a:gd name="connsiteY1" fmla="*/ 1338942 h 1463223"/>
                <a:gd name="connsiteX2" fmla="*/ 1315287 w 1430240"/>
                <a:gd name="connsiteY2" fmla="*/ 517555 h 1463223"/>
                <a:gd name="connsiteX3" fmla="*/ 719660 w 1430240"/>
                <a:gd name="connsiteY3" fmla="*/ 112 h 1463223"/>
                <a:gd name="connsiteX4" fmla="*/ 84832 w 1430240"/>
                <a:gd name="connsiteY4" fmla="*/ 611334 h 1463223"/>
                <a:gd name="connsiteX5" fmla="*/ 141543 w 1430240"/>
                <a:gd name="connsiteY5" fmla="*/ 1384842 h 1463223"/>
                <a:gd name="connsiteX0" fmla="*/ 143960 w 1459735"/>
                <a:gd name="connsiteY0" fmla="*/ 1384846 h 1512053"/>
                <a:gd name="connsiteX1" fmla="*/ 1358786 w 1459735"/>
                <a:gd name="connsiteY1" fmla="*/ 1424186 h 1512053"/>
                <a:gd name="connsiteX2" fmla="*/ 1317704 w 1459735"/>
                <a:gd name="connsiteY2" fmla="*/ 517559 h 1512053"/>
                <a:gd name="connsiteX3" fmla="*/ 722077 w 1459735"/>
                <a:gd name="connsiteY3" fmla="*/ 116 h 1512053"/>
                <a:gd name="connsiteX4" fmla="*/ 87249 w 1459735"/>
                <a:gd name="connsiteY4" fmla="*/ 611338 h 1512053"/>
                <a:gd name="connsiteX5" fmla="*/ 143960 w 1459735"/>
                <a:gd name="connsiteY5" fmla="*/ 1384846 h 1512053"/>
                <a:gd name="connsiteX0" fmla="*/ 131411 w 1480452"/>
                <a:gd name="connsiteY0" fmla="*/ 1408094 h 1523269"/>
                <a:gd name="connsiteX1" fmla="*/ 1377233 w 1480452"/>
                <a:gd name="connsiteY1" fmla="*/ 1424186 h 1523269"/>
                <a:gd name="connsiteX2" fmla="*/ 1336151 w 1480452"/>
                <a:gd name="connsiteY2" fmla="*/ 517559 h 1523269"/>
                <a:gd name="connsiteX3" fmla="*/ 740524 w 1480452"/>
                <a:gd name="connsiteY3" fmla="*/ 116 h 1523269"/>
                <a:gd name="connsiteX4" fmla="*/ 105696 w 1480452"/>
                <a:gd name="connsiteY4" fmla="*/ 611338 h 1523269"/>
                <a:gd name="connsiteX5" fmla="*/ 131411 w 1480452"/>
                <a:gd name="connsiteY5" fmla="*/ 1408094 h 15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0452" h="1523269">
                  <a:moveTo>
                    <a:pt x="131411" y="1408094"/>
                  </a:moveTo>
                  <a:cubicBezTo>
                    <a:pt x="343334" y="1543569"/>
                    <a:pt x="1176443" y="1572609"/>
                    <a:pt x="1377233" y="1424186"/>
                  </a:cubicBezTo>
                  <a:cubicBezTo>
                    <a:pt x="1578023" y="1275764"/>
                    <a:pt x="1442269" y="754904"/>
                    <a:pt x="1336151" y="517559"/>
                  </a:cubicBezTo>
                  <a:cubicBezTo>
                    <a:pt x="1230033" y="280214"/>
                    <a:pt x="1034500" y="-6624"/>
                    <a:pt x="740524" y="116"/>
                  </a:cubicBezTo>
                  <a:cubicBezTo>
                    <a:pt x="446548" y="6856"/>
                    <a:pt x="207215" y="376675"/>
                    <a:pt x="105696" y="611338"/>
                  </a:cubicBezTo>
                  <a:cubicBezTo>
                    <a:pt x="4177" y="846001"/>
                    <a:pt x="-80512" y="1272619"/>
                    <a:pt x="131411" y="1408094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7" name="Rounded Rectangle 106"/>
          <p:cNvSpPr/>
          <p:nvPr/>
        </p:nvSpPr>
        <p:spPr>
          <a:xfrm>
            <a:off x="486103" y="29681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71" idx="3"/>
            <a:endCxn id="73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9" name="Straight Arrow Connector 158"/>
          <p:cNvCxnSpPr/>
          <p:nvPr/>
        </p:nvCxnSpPr>
        <p:spPr>
          <a:xfrm flipV="1">
            <a:off x="4922140" y="2968170"/>
            <a:ext cx="263565" cy="565321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V="1">
            <a:off x="5867400" y="3479191"/>
            <a:ext cx="263565" cy="565321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 flipV="1">
            <a:off x="6659718" y="4044602"/>
            <a:ext cx="263565" cy="565321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 flipH="1" flipV="1">
            <a:off x="7713006" y="2072705"/>
            <a:ext cx="486607" cy="370532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5882974" y="990600"/>
            <a:ext cx="30896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Parallel bottom-up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[Karras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3124200" y="5486400"/>
            <a:ext cx="23267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Restructure multiple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treelets in parallel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36" name="Straight Arrow Connector 135"/>
          <p:cNvCxnSpPr/>
          <p:nvPr/>
        </p:nvCxnSpPr>
        <p:spPr>
          <a:xfrm flipV="1">
            <a:off x="4495800" y="4800600"/>
            <a:ext cx="952561" cy="6858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Freeform 137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Freeform 138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Freeform 139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Freeform 140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Freeform 141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Freeform 142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6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31" grpId="0"/>
      <p:bldP spid="1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57200" y="1274326"/>
                <a:ext cx="8229600" cy="8592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𝑒𝑓𝑓𝑒𝑐𝑡𝑖𝑣𝑒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𝑡𝑟𝑎𝑐𝑖𝑛𝑔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𝑝𝑒𝑟𝑓𝑜𝑟𝑚𝑎𝑛𝑐𝑒</m:t>
                      </m:r>
                      <m:r>
                        <a:rPr lang="en-US" sz="24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𝑛𝑢𝑚𝑏𝑒𝑟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𝑜𝑓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𝑟𝑎𝑦𝑠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𝑟𝑒𝑛𝑑𝑒𝑟𝑖𝑛𝑔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𝑡𝑖𝑚𝑒</m:t>
                          </m:r>
                        </m:den>
                      </m:f>
                    </m:oMath>
                  </m:oMathPara>
                </a14:m>
                <a:endParaRPr lang="en-US" sz="24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274326"/>
                <a:ext cx="8229600" cy="859274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/>
          <p:cNvSpPr/>
          <p:nvPr/>
        </p:nvSpPr>
        <p:spPr>
          <a:xfrm>
            <a:off x="5929393" y="1711712"/>
            <a:ext cx="2452607" cy="429637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ounded Rectangle 124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3" name="Group 152"/>
          <p:cNvGrpSpPr/>
          <p:nvPr/>
        </p:nvGrpSpPr>
        <p:grpSpPr>
          <a:xfrm>
            <a:off x="6556745" y="2021638"/>
            <a:ext cx="1871453" cy="1454084"/>
            <a:chOff x="5321698" y="2462413"/>
            <a:chExt cx="1871453" cy="1454084"/>
          </a:xfrm>
        </p:grpSpPr>
        <p:sp>
          <p:nvSpPr>
            <p:cNvPr id="154" name="Freeform 153"/>
            <p:cNvSpPr/>
            <p:nvPr/>
          </p:nvSpPr>
          <p:spPr>
            <a:xfrm>
              <a:off x="5547642" y="2462413"/>
              <a:ext cx="1418428" cy="1184083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229217 w 948485"/>
                <a:gd name="connsiteY0" fmla="*/ 1193564 h 1254376"/>
                <a:gd name="connsiteX1" fmla="*/ 879000 w 948485"/>
                <a:gd name="connsiteY1" fmla="*/ 1148439 h 1254376"/>
                <a:gd name="connsiteX2" fmla="*/ 891904 w 948485"/>
                <a:gd name="connsiteY2" fmla="*/ 494692 h 1254376"/>
                <a:gd name="connsiteX3" fmla="*/ 540117 w 948485"/>
                <a:gd name="connsiteY3" fmla="*/ 109 h 1254376"/>
                <a:gd name="connsiteX4" fmla="*/ 11969 w 948485"/>
                <a:gd name="connsiteY4" fmla="*/ 550371 h 1254376"/>
                <a:gd name="connsiteX5" fmla="*/ 229217 w 948485"/>
                <a:gd name="connsiteY5" fmla="*/ 1193564 h 1254376"/>
                <a:gd name="connsiteX0" fmla="*/ 229217 w 1132720"/>
                <a:gd name="connsiteY0" fmla="*/ 1193564 h 1254376"/>
                <a:gd name="connsiteX1" fmla="*/ 879000 w 1132720"/>
                <a:gd name="connsiteY1" fmla="*/ 1148439 h 1254376"/>
                <a:gd name="connsiteX2" fmla="*/ 1120504 w 1132720"/>
                <a:gd name="connsiteY2" fmla="*/ 494692 h 1254376"/>
                <a:gd name="connsiteX3" fmla="*/ 540117 w 1132720"/>
                <a:gd name="connsiteY3" fmla="*/ 109 h 1254376"/>
                <a:gd name="connsiteX4" fmla="*/ 11969 w 1132720"/>
                <a:gd name="connsiteY4" fmla="*/ 550371 h 1254376"/>
                <a:gd name="connsiteX5" fmla="*/ 229217 w 1132720"/>
                <a:gd name="connsiteY5" fmla="*/ 1193564 h 1254376"/>
                <a:gd name="connsiteX0" fmla="*/ 250906 w 1154409"/>
                <a:gd name="connsiteY0" fmla="*/ 1193564 h 1254376"/>
                <a:gd name="connsiteX1" fmla="*/ 900689 w 1154409"/>
                <a:gd name="connsiteY1" fmla="*/ 1148439 h 1254376"/>
                <a:gd name="connsiteX2" fmla="*/ 1142193 w 1154409"/>
                <a:gd name="connsiteY2" fmla="*/ 494692 h 1254376"/>
                <a:gd name="connsiteX3" fmla="*/ 561806 w 1154409"/>
                <a:gd name="connsiteY3" fmla="*/ 109 h 1254376"/>
                <a:gd name="connsiteX4" fmla="*/ 10798 w 1154409"/>
                <a:gd name="connsiteY4" fmla="*/ 550371 h 1254376"/>
                <a:gd name="connsiteX5" fmla="*/ 250906 w 1154409"/>
                <a:gd name="connsiteY5" fmla="*/ 1193564 h 1254376"/>
                <a:gd name="connsiteX0" fmla="*/ 124195 w 1197101"/>
                <a:gd name="connsiteY0" fmla="*/ 1117364 h 1211181"/>
                <a:gd name="connsiteX1" fmla="*/ 941618 w 1197101"/>
                <a:gd name="connsiteY1" fmla="*/ 1148439 h 1211181"/>
                <a:gd name="connsiteX2" fmla="*/ 1183122 w 1197101"/>
                <a:gd name="connsiteY2" fmla="*/ 494692 h 1211181"/>
                <a:gd name="connsiteX3" fmla="*/ 602735 w 1197101"/>
                <a:gd name="connsiteY3" fmla="*/ 109 h 1211181"/>
                <a:gd name="connsiteX4" fmla="*/ 51727 w 1197101"/>
                <a:gd name="connsiteY4" fmla="*/ 550371 h 1211181"/>
                <a:gd name="connsiteX5" fmla="*/ 124195 w 1197101"/>
                <a:gd name="connsiteY5" fmla="*/ 1117364 h 1211181"/>
                <a:gd name="connsiteX0" fmla="*/ 137453 w 1302470"/>
                <a:gd name="connsiteY0" fmla="*/ 1117364 h 1216354"/>
                <a:gd name="connsiteX1" fmla="*/ 1198716 w 1302470"/>
                <a:gd name="connsiteY1" fmla="*/ 1156059 h 1216354"/>
                <a:gd name="connsiteX2" fmla="*/ 1196380 w 1302470"/>
                <a:gd name="connsiteY2" fmla="*/ 494692 h 1216354"/>
                <a:gd name="connsiteX3" fmla="*/ 615993 w 1302470"/>
                <a:gd name="connsiteY3" fmla="*/ 109 h 1216354"/>
                <a:gd name="connsiteX4" fmla="*/ 64985 w 1302470"/>
                <a:gd name="connsiteY4" fmla="*/ 550371 h 1216354"/>
                <a:gd name="connsiteX5" fmla="*/ 137453 w 1302470"/>
                <a:gd name="connsiteY5" fmla="*/ 1117364 h 1216354"/>
                <a:gd name="connsiteX0" fmla="*/ 139680 w 1331095"/>
                <a:gd name="connsiteY0" fmla="*/ 1117362 h 1192101"/>
                <a:gd name="connsiteX1" fmla="*/ 1239043 w 1331095"/>
                <a:gd name="connsiteY1" fmla="*/ 1117957 h 1192101"/>
                <a:gd name="connsiteX2" fmla="*/ 1198607 w 1331095"/>
                <a:gd name="connsiteY2" fmla="*/ 494690 h 1192101"/>
                <a:gd name="connsiteX3" fmla="*/ 618220 w 1331095"/>
                <a:gd name="connsiteY3" fmla="*/ 107 h 1192101"/>
                <a:gd name="connsiteX4" fmla="*/ 67212 w 1331095"/>
                <a:gd name="connsiteY4" fmla="*/ 550369 h 1192101"/>
                <a:gd name="connsiteX5" fmla="*/ 139680 w 1331095"/>
                <a:gd name="connsiteY5" fmla="*/ 1117362 h 1192101"/>
                <a:gd name="connsiteX0" fmla="*/ 139680 w 1340585"/>
                <a:gd name="connsiteY0" fmla="*/ 1117364 h 1192592"/>
                <a:gd name="connsiteX1" fmla="*/ 1239043 w 1340585"/>
                <a:gd name="connsiteY1" fmla="*/ 1117959 h 1192592"/>
                <a:gd name="connsiteX2" fmla="*/ 1221467 w 1340585"/>
                <a:gd name="connsiteY2" fmla="*/ 487072 h 1192592"/>
                <a:gd name="connsiteX3" fmla="*/ 618220 w 1340585"/>
                <a:gd name="connsiteY3" fmla="*/ 109 h 1192592"/>
                <a:gd name="connsiteX4" fmla="*/ 67212 w 1340585"/>
                <a:gd name="connsiteY4" fmla="*/ 550371 h 1192592"/>
                <a:gd name="connsiteX5" fmla="*/ 139680 w 1340585"/>
                <a:gd name="connsiteY5" fmla="*/ 1117364 h 1192592"/>
                <a:gd name="connsiteX0" fmla="*/ 153996 w 1354901"/>
                <a:gd name="connsiteY0" fmla="*/ 1117364 h 1192592"/>
                <a:gd name="connsiteX1" fmla="*/ 1253359 w 1354901"/>
                <a:gd name="connsiteY1" fmla="*/ 1117959 h 1192592"/>
                <a:gd name="connsiteX2" fmla="*/ 1235783 w 1354901"/>
                <a:gd name="connsiteY2" fmla="*/ 487072 h 1192592"/>
                <a:gd name="connsiteX3" fmla="*/ 632536 w 1354901"/>
                <a:gd name="connsiteY3" fmla="*/ 109 h 1192592"/>
                <a:gd name="connsiteX4" fmla="*/ 58668 w 1354901"/>
                <a:gd name="connsiteY4" fmla="*/ 550371 h 1192592"/>
                <a:gd name="connsiteX5" fmla="*/ 153996 w 1354901"/>
                <a:gd name="connsiteY5" fmla="*/ 1117364 h 1192592"/>
                <a:gd name="connsiteX0" fmla="*/ 174910 w 1375815"/>
                <a:gd name="connsiteY0" fmla="*/ 1117364 h 1193055"/>
                <a:gd name="connsiteX1" fmla="*/ 1274273 w 1375815"/>
                <a:gd name="connsiteY1" fmla="*/ 1117959 h 1193055"/>
                <a:gd name="connsiteX2" fmla="*/ 1256697 w 1375815"/>
                <a:gd name="connsiteY2" fmla="*/ 487072 h 1193055"/>
                <a:gd name="connsiteX3" fmla="*/ 653450 w 1375815"/>
                <a:gd name="connsiteY3" fmla="*/ 109 h 1193055"/>
                <a:gd name="connsiteX4" fmla="*/ 49102 w 1375815"/>
                <a:gd name="connsiteY4" fmla="*/ 542751 h 1193055"/>
                <a:gd name="connsiteX5" fmla="*/ 174910 w 1375815"/>
                <a:gd name="connsiteY5" fmla="*/ 1117364 h 1193055"/>
                <a:gd name="connsiteX0" fmla="*/ 146329 w 1404390"/>
                <a:gd name="connsiteY0" fmla="*/ 1102124 h 1185120"/>
                <a:gd name="connsiteX1" fmla="*/ 1299032 w 1404390"/>
                <a:gd name="connsiteY1" fmla="*/ 1117959 h 1185120"/>
                <a:gd name="connsiteX2" fmla="*/ 1281456 w 1404390"/>
                <a:gd name="connsiteY2" fmla="*/ 487072 h 1185120"/>
                <a:gd name="connsiteX3" fmla="*/ 678209 w 1404390"/>
                <a:gd name="connsiteY3" fmla="*/ 109 h 1185120"/>
                <a:gd name="connsiteX4" fmla="*/ 73861 w 1404390"/>
                <a:gd name="connsiteY4" fmla="*/ 542751 h 1185120"/>
                <a:gd name="connsiteX5" fmla="*/ 146329 w 1404390"/>
                <a:gd name="connsiteY5" fmla="*/ 1102124 h 1185120"/>
                <a:gd name="connsiteX0" fmla="*/ 146329 w 1418428"/>
                <a:gd name="connsiteY0" fmla="*/ 1102119 h 1184083"/>
                <a:gd name="connsiteX1" fmla="*/ 1299032 w 1418428"/>
                <a:gd name="connsiteY1" fmla="*/ 1117954 h 1184083"/>
                <a:gd name="connsiteX2" fmla="*/ 1311936 w 1418428"/>
                <a:gd name="connsiteY2" fmla="*/ 502307 h 1184083"/>
                <a:gd name="connsiteX3" fmla="*/ 678209 w 1418428"/>
                <a:gd name="connsiteY3" fmla="*/ 104 h 1184083"/>
                <a:gd name="connsiteX4" fmla="*/ 73861 w 1418428"/>
                <a:gd name="connsiteY4" fmla="*/ 542746 h 1184083"/>
                <a:gd name="connsiteX5" fmla="*/ 146329 w 1418428"/>
                <a:gd name="connsiteY5" fmla="*/ 1102119 h 1184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428" h="1184083">
                  <a:moveTo>
                    <a:pt x="146329" y="1102119"/>
                  </a:moveTo>
                  <a:cubicBezTo>
                    <a:pt x="350524" y="1197987"/>
                    <a:pt x="1104764" y="1217923"/>
                    <a:pt x="1299032" y="1117954"/>
                  </a:cubicBezTo>
                  <a:cubicBezTo>
                    <a:pt x="1493300" y="1017985"/>
                    <a:pt x="1415407" y="688615"/>
                    <a:pt x="1311936" y="502307"/>
                  </a:cubicBezTo>
                  <a:cubicBezTo>
                    <a:pt x="1208465" y="315999"/>
                    <a:pt x="972185" y="-6636"/>
                    <a:pt x="678209" y="104"/>
                  </a:cubicBezTo>
                  <a:cubicBezTo>
                    <a:pt x="384233" y="6844"/>
                    <a:pt x="162508" y="359077"/>
                    <a:pt x="73861" y="542746"/>
                  </a:cubicBezTo>
                  <a:cubicBezTo>
                    <a:pt x="-14786" y="726415"/>
                    <a:pt x="-57866" y="1006251"/>
                    <a:pt x="146329" y="1102119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5" name="Freeform 154"/>
            <p:cNvSpPr/>
            <p:nvPr/>
          </p:nvSpPr>
          <p:spPr>
            <a:xfrm>
              <a:off x="5321698" y="2469993"/>
              <a:ext cx="1871453" cy="1446504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22457 w 1477973"/>
                <a:gd name="connsiteY0" fmla="*/ 1338347 h 1438774"/>
                <a:gd name="connsiteX1" fmla="*/ 1367540 w 1477973"/>
                <a:gd name="connsiteY1" fmla="*/ 1338942 h 1438774"/>
                <a:gd name="connsiteX2" fmla="*/ 1365204 w 1477973"/>
                <a:gd name="connsiteY2" fmla="*/ 517555 h 1438774"/>
                <a:gd name="connsiteX3" fmla="*/ 769577 w 1477973"/>
                <a:gd name="connsiteY3" fmla="*/ 112 h 1438774"/>
                <a:gd name="connsiteX4" fmla="*/ 43309 w 1477973"/>
                <a:gd name="connsiteY4" fmla="*/ 557994 h 1438774"/>
                <a:gd name="connsiteX5" fmla="*/ 222457 w 1477973"/>
                <a:gd name="connsiteY5" fmla="*/ 1338347 h 1438774"/>
                <a:gd name="connsiteX0" fmla="*/ 222457 w 1559751"/>
                <a:gd name="connsiteY0" fmla="*/ 1338349 h 1439260"/>
                <a:gd name="connsiteX1" fmla="*/ 1367540 w 1559751"/>
                <a:gd name="connsiteY1" fmla="*/ 1338944 h 1439260"/>
                <a:gd name="connsiteX2" fmla="*/ 1502364 w 1559751"/>
                <a:gd name="connsiteY2" fmla="*/ 509937 h 1439260"/>
                <a:gd name="connsiteX3" fmla="*/ 769577 w 1559751"/>
                <a:gd name="connsiteY3" fmla="*/ 114 h 1439260"/>
                <a:gd name="connsiteX4" fmla="*/ 43309 w 1559751"/>
                <a:gd name="connsiteY4" fmla="*/ 557996 h 1439260"/>
                <a:gd name="connsiteX5" fmla="*/ 222457 w 1559751"/>
                <a:gd name="connsiteY5" fmla="*/ 1338349 h 1439260"/>
                <a:gd name="connsiteX0" fmla="*/ 228536 w 1658610"/>
                <a:gd name="connsiteY0" fmla="*/ 1338349 h 1434953"/>
                <a:gd name="connsiteX1" fmla="*/ 1541259 w 1658610"/>
                <a:gd name="connsiteY1" fmla="*/ 1331324 h 1434953"/>
                <a:gd name="connsiteX2" fmla="*/ 1508443 w 1658610"/>
                <a:gd name="connsiteY2" fmla="*/ 509937 h 1434953"/>
                <a:gd name="connsiteX3" fmla="*/ 775656 w 1658610"/>
                <a:gd name="connsiteY3" fmla="*/ 114 h 1434953"/>
                <a:gd name="connsiteX4" fmla="*/ 49388 w 1658610"/>
                <a:gd name="connsiteY4" fmla="*/ 557996 h 1434953"/>
                <a:gd name="connsiteX5" fmla="*/ 228536 w 1658610"/>
                <a:gd name="connsiteY5" fmla="*/ 1338349 h 1434953"/>
                <a:gd name="connsiteX0" fmla="*/ 228536 w 1675869"/>
                <a:gd name="connsiteY0" fmla="*/ 1338365 h 1437343"/>
                <a:gd name="connsiteX1" fmla="*/ 1541259 w 1675869"/>
                <a:gd name="connsiteY1" fmla="*/ 1331340 h 1437343"/>
                <a:gd name="connsiteX2" fmla="*/ 1546543 w 1675869"/>
                <a:gd name="connsiteY2" fmla="*/ 471853 h 1437343"/>
                <a:gd name="connsiteX3" fmla="*/ 775656 w 1675869"/>
                <a:gd name="connsiteY3" fmla="*/ 130 h 1437343"/>
                <a:gd name="connsiteX4" fmla="*/ 49388 w 1675869"/>
                <a:gd name="connsiteY4" fmla="*/ 558012 h 1437343"/>
                <a:gd name="connsiteX5" fmla="*/ 228536 w 1675869"/>
                <a:gd name="connsiteY5" fmla="*/ 1338365 h 1437343"/>
                <a:gd name="connsiteX0" fmla="*/ 264999 w 1712332"/>
                <a:gd name="connsiteY0" fmla="*/ 1338365 h 1437818"/>
                <a:gd name="connsiteX1" fmla="*/ 1577722 w 1712332"/>
                <a:gd name="connsiteY1" fmla="*/ 1331340 h 1437818"/>
                <a:gd name="connsiteX2" fmla="*/ 1583006 w 1712332"/>
                <a:gd name="connsiteY2" fmla="*/ 471853 h 1437818"/>
                <a:gd name="connsiteX3" fmla="*/ 812119 w 1712332"/>
                <a:gd name="connsiteY3" fmla="*/ 130 h 1437818"/>
                <a:gd name="connsiteX4" fmla="*/ 40131 w 1712332"/>
                <a:gd name="connsiteY4" fmla="*/ 550392 h 1437818"/>
                <a:gd name="connsiteX5" fmla="*/ 264999 w 1712332"/>
                <a:gd name="connsiteY5" fmla="*/ 1338365 h 1437818"/>
                <a:gd name="connsiteX0" fmla="*/ 198141 w 1759518"/>
                <a:gd name="connsiteY0" fmla="*/ 1345985 h 1442169"/>
                <a:gd name="connsiteX1" fmla="*/ 1617544 w 1759518"/>
                <a:gd name="connsiteY1" fmla="*/ 1331340 h 1442169"/>
                <a:gd name="connsiteX2" fmla="*/ 1622828 w 1759518"/>
                <a:gd name="connsiteY2" fmla="*/ 471853 h 1442169"/>
                <a:gd name="connsiteX3" fmla="*/ 851941 w 1759518"/>
                <a:gd name="connsiteY3" fmla="*/ 130 h 1442169"/>
                <a:gd name="connsiteX4" fmla="*/ 79953 w 1759518"/>
                <a:gd name="connsiteY4" fmla="*/ 550392 h 1442169"/>
                <a:gd name="connsiteX5" fmla="*/ 198141 w 1759518"/>
                <a:gd name="connsiteY5" fmla="*/ 1345985 h 1442169"/>
                <a:gd name="connsiteX0" fmla="*/ 188468 w 1749845"/>
                <a:gd name="connsiteY0" fmla="*/ 1345985 h 1445113"/>
                <a:gd name="connsiteX1" fmla="*/ 1607871 w 1749845"/>
                <a:gd name="connsiteY1" fmla="*/ 1331340 h 1445113"/>
                <a:gd name="connsiteX2" fmla="*/ 1613155 w 1749845"/>
                <a:gd name="connsiteY2" fmla="*/ 471853 h 1445113"/>
                <a:gd name="connsiteX3" fmla="*/ 842268 w 1749845"/>
                <a:gd name="connsiteY3" fmla="*/ 130 h 1445113"/>
                <a:gd name="connsiteX4" fmla="*/ 85520 w 1749845"/>
                <a:gd name="connsiteY4" fmla="*/ 504672 h 1445113"/>
                <a:gd name="connsiteX5" fmla="*/ 188468 w 1749845"/>
                <a:gd name="connsiteY5" fmla="*/ 1345985 h 1445113"/>
                <a:gd name="connsiteX0" fmla="*/ 213401 w 1774778"/>
                <a:gd name="connsiteY0" fmla="*/ 1345985 h 1445113"/>
                <a:gd name="connsiteX1" fmla="*/ 1632804 w 1774778"/>
                <a:gd name="connsiteY1" fmla="*/ 1331340 h 1445113"/>
                <a:gd name="connsiteX2" fmla="*/ 1638088 w 1774778"/>
                <a:gd name="connsiteY2" fmla="*/ 471853 h 1445113"/>
                <a:gd name="connsiteX3" fmla="*/ 867201 w 1774778"/>
                <a:gd name="connsiteY3" fmla="*/ 130 h 1445113"/>
                <a:gd name="connsiteX4" fmla="*/ 72353 w 1774778"/>
                <a:gd name="connsiteY4" fmla="*/ 504672 h 1445113"/>
                <a:gd name="connsiteX5" fmla="*/ 213401 w 1774778"/>
                <a:gd name="connsiteY5" fmla="*/ 1345985 h 1445113"/>
                <a:gd name="connsiteX0" fmla="*/ 213401 w 1802343"/>
                <a:gd name="connsiteY0" fmla="*/ 1345997 h 1446504"/>
                <a:gd name="connsiteX1" fmla="*/ 1632804 w 1802343"/>
                <a:gd name="connsiteY1" fmla="*/ 1331352 h 1446504"/>
                <a:gd name="connsiteX2" fmla="*/ 1691428 w 1802343"/>
                <a:gd name="connsiteY2" fmla="*/ 449005 h 1446504"/>
                <a:gd name="connsiteX3" fmla="*/ 867201 w 1802343"/>
                <a:gd name="connsiteY3" fmla="*/ 142 h 1446504"/>
                <a:gd name="connsiteX4" fmla="*/ 72353 w 1802343"/>
                <a:gd name="connsiteY4" fmla="*/ 504684 h 1446504"/>
                <a:gd name="connsiteX5" fmla="*/ 213401 w 1802343"/>
                <a:gd name="connsiteY5" fmla="*/ 1345997 h 1446504"/>
                <a:gd name="connsiteX0" fmla="*/ 178917 w 1840765"/>
                <a:gd name="connsiteY0" fmla="*/ 1345997 h 1446504"/>
                <a:gd name="connsiteX1" fmla="*/ 1666900 w 1840765"/>
                <a:gd name="connsiteY1" fmla="*/ 1331352 h 1446504"/>
                <a:gd name="connsiteX2" fmla="*/ 1725524 w 1840765"/>
                <a:gd name="connsiteY2" fmla="*/ 449005 h 1446504"/>
                <a:gd name="connsiteX3" fmla="*/ 901297 w 1840765"/>
                <a:gd name="connsiteY3" fmla="*/ 142 h 1446504"/>
                <a:gd name="connsiteX4" fmla="*/ 106449 w 1840765"/>
                <a:gd name="connsiteY4" fmla="*/ 504684 h 1446504"/>
                <a:gd name="connsiteX5" fmla="*/ 178917 w 1840765"/>
                <a:gd name="connsiteY5" fmla="*/ 1345997 h 1446504"/>
                <a:gd name="connsiteX0" fmla="*/ 181769 w 1871453"/>
                <a:gd name="connsiteY0" fmla="*/ 1345997 h 1446504"/>
                <a:gd name="connsiteX1" fmla="*/ 1715472 w 1871453"/>
                <a:gd name="connsiteY1" fmla="*/ 1331352 h 1446504"/>
                <a:gd name="connsiteX2" fmla="*/ 1728376 w 1871453"/>
                <a:gd name="connsiteY2" fmla="*/ 449005 h 1446504"/>
                <a:gd name="connsiteX3" fmla="*/ 904149 w 1871453"/>
                <a:gd name="connsiteY3" fmla="*/ 142 h 1446504"/>
                <a:gd name="connsiteX4" fmla="*/ 109301 w 1871453"/>
                <a:gd name="connsiteY4" fmla="*/ 504684 h 1446504"/>
                <a:gd name="connsiteX5" fmla="*/ 181769 w 1871453"/>
                <a:gd name="connsiteY5" fmla="*/ 1345997 h 144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1453" h="1446504">
                  <a:moveTo>
                    <a:pt x="181769" y="1345997"/>
                  </a:moveTo>
                  <a:cubicBezTo>
                    <a:pt x="449464" y="1483775"/>
                    <a:pt x="1457704" y="1480851"/>
                    <a:pt x="1715472" y="1331352"/>
                  </a:cubicBezTo>
                  <a:cubicBezTo>
                    <a:pt x="1973240" y="1181853"/>
                    <a:pt x="1863596" y="670873"/>
                    <a:pt x="1728376" y="449005"/>
                  </a:cubicBezTo>
                  <a:cubicBezTo>
                    <a:pt x="1593156" y="227137"/>
                    <a:pt x="1198125" y="-6598"/>
                    <a:pt x="904149" y="142"/>
                  </a:cubicBezTo>
                  <a:cubicBezTo>
                    <a:pt x="610173" y="6882"/>
                    <a:pt x="229698" y="280375"/>
                    <a:pt x="109301" y="504684"/>
                  </a:cubicBezTo>
                  <a:cubicBezTo>
                    <a:pt x="-11096" y="728993"/>
                    <a:pt x="-85926" y="1208219"/>
                    <a:pt x="181769" y="134599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4771833" y="2930955"/>
            <a:ext cx="1411820" cy="1443135"/>
            <a:chOff x="5522424" y="2462407"/>
            <a:chExt cx="1411820" cy="1443135"/>
          </a:xfrm>
        </p:grpSpPr>
        <p:sp>
          <p:nvSpPr>
            <p:cNvPr id="130" name="Freeform 129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" name="Freeform 130"/>
            <p:cNvSpPr/>
            <p:nvPr/>
          </p:nvSpPr>
          <p:spPr>
            <a:xfrm>
              <a:off x="5522424" y="2470022"/>
              <a:ext cx="1411820" cy="1435520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20" h="1435520">
                  <a:moveTo>
                    <a:pt x="156304" y="1338347"/>
                  </a:moveTo>
                  <a:cubicBezTo>
                    <a:pt x="361769" y="1459615"/>
                    <a:pt x="1110929" y="1475741"/>
                    <a:pt x="1301387" y="1338942"/>
                  </a:cubicBezTo>
                  <a:cubicBezTo>
                    <a:pt x="1491845" y="1202143"/>
                    <a:pt x="1398711" y="740693"/>
                    <a:pt x="1299051" y="517555"/>
                  </a:cubicBezTo>
                  <a:cubicBezTo>
                    <a:pt x="1199391" y="294417"/>
                    <a:pt x="997400" y="-6628"/>
                    <a:pt x="703424" y="112"/>
                  </a:cubicBezTo>
                  <a:cubicBezTo>
                    <a:pt x="409448" y="6852"/>
                    <a:pt x="159783" y="388295"/>
                    <a:pt x="68596" y="611334"/>
                  </a:cubicBezTo>
                  <a:cubicBezTo>
                    <a:pt x="-22591" y="834373"/>
                    <a:pt x="-49161" y="1217079"/>
                    <a:pt x="156304" y="133834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5602885" y="3467100"/>
            <a:ext cx="1411820" cy="1443135"/>
            <a:chOff x="5522424" y="2462407"/>
            <a:chExt cx="1411820" cy="1443135"/>
          </a:xfrm>
        </p:grpSpPr>
        <p:sp>
          <p:nvSpPr>
            <p:cNvPr id="133" name="Freeform 132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" name="Freeform 133"/>
            <p:cNvSpPr/>
            <p:nvPr/>
          </p:nvSpPr>
          <p:spPr>
            <a:xfrm>
              <a:off x="5522424" y="2470022"/>
              <a:ext cx="1411820" cy="1435520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20" h="1435520">
                  <a:moveTo>
                    <a:pt x="156304" y="1338347"/>
                  </a:moveTo>
                  <a:cubicBezTo>
                    <a:pt x="361769" y="1459615"/>
                    <a:pt x="1110929" y="1475741"/>
                    <a:pt x="1301387" y="1338942"/>
                  </a:cubicBezTo>
                  <a:cubicBezTo>
                    <a:pt x="1491845" y="1202143"/>
                    <a:pt x="1398711" y="740693"/>
                    <a:pt x="1299051" y="517555"/>
                  </a:cubicBezTo>
                  <a:cubicBezTo>
                    <a:pt x="1199391" y="294417"/>
                    <a:pt x="997400" y="-6628"/>
                    <a:pt x="703424" y="112"/>
                  </a:cubicBezTo>
                  <a:cubicBezTo>
                    <a:pt x="409448" y="6852"/>
                    <a:pt x="159783" y="388295"/>
                    <a:pt x="68596" y="611334"/>
                  </a:cubicBezTo>
                  <a:cubicBezTo>
                    <a:pt x="-22591" y="834373"/>
                    <a:pt x="-49161" y="1217079"/>
                    <a:pt x="156304" y="133834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6400800" y="3997516"/>
            <a:ext cx="1411820" cy="1443135"/>
            <a:chOff x="5522424" y="2462407"/>
            <a:chExt cx="1411820" cy="1443135"/>
          </a:xfrm>
        </p:grpSpPr>
        <p:sp>
          <p:nvSpPr>
            <p:cNvPr id="136" name="Freeform 135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" name="Freeform 136"/>
            <p:cNvSpPr/>
            <p:nvPr/>
          </p:nvSpPr>
          <p:spPr>
            <a:xfrm>
              <a:off x="5522424" y="2470022"/>
              <a:ext cx="1411820" cy="1435520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20" h="1435520">
                  <a:moveTo>
                    <a:pt x="156304" y="1338347"/>
                  </a:moveTo>
                  <a:cubicBezTo>
                    <a:pt x="361769" y="1459615"/>
                    <a:pt x="1110929" y="1475741"/>
                    <a:pt x="1301387" y="1338942"/>
                  </a:cubicBezTo>
                  <a:cubicBezTo>
                    <a:pt x="1491845" y="1202143"/>
                    <a:pt x="1398711" y="740693"/>
                    <a:pt x="1299051" y="517555"/>
                  </a:cubicBezTo>
                  <a:cubicBezTo>
                    <a:pt x="1199391" y="294417"/>
                    <a:pt x="997400" y="-6628"/>
                    <a:pt x="703424" y="112"/>
                  </a:cubicBezTo>
                  <a:cubicBezTo>
                    <a:pt x="409448" y="6852"/>
                    <a:pt x="159783" y="388295"/>
                    <a:pt x="68596" y="611334"/>
                  </a:cubicBezTo>
                  <a:cubicBezTo>
                    <a:pt x="-22591" y="834373"/>
                    <a:pt x="-49161" y="1217079"/>
                    <a:pt x="156304" y="133834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7284564" y="4021572"/>
            <a:ext cx="1433492" cy="1492182"/>
            <a:chOff x="5517233" y="2462407"/>
            <a:chExt cx="1433492" cy="1492182"/>
          </a:xfrm>
        </p:grpSpPr>
        <p:sp>
          <p:nvSpPr>
            <p:cNvPr id="124" name="Freeform 123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" name="Freeform 137"/>
            <p:cNvSpPr/>
            <p:nvPr/>
          </p:nvSpPr>
          <p:spPr>
            <a:xfrm>
              <a:off x="5517233" y="2470020"/>
              <a:ext cx="1433492" cy="1484569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152412 w 1416222"/>
                <a:gd name="connsiteY0" fmla="*/ 1369344 h 1453428"/>
                <a:gd name="connsiteX1" fmla="*/ 1305244 w 1416222"/>
                <a:gd name="connsiteY1" fmla="*/ 1338942 h 1453428"/>
                <a:gd name="connsiteX2" fmla="*/ 1302908 w 1416222"/>
                <a:gd name="connsiteY2" fmla="*/ 517555 h 1453428"/>
                <a:gd name="connsiteX3" fmla="*/ 707281 w 1416222"/>
                <a:gd name="connsiteY3" fmla="*/ 112 h 1453428"/>
                <a:gd name="connsiteX4" fmla="*/ 72453 w 1416222"/>
                <a:gd name="connsiteY4" fmla="*/ 611334 h 1453428"/>
                <a:gd name="connsiteX5" fmla="*/ 152412 w 1416222"/>
                <a:gd name="connsiteY5" fmla="*/ 1369344 h 1453428"/>
                <a:gd name="connsiteX0" fmla="*/ 153746 w 1433492"/>
                <a:gd name="connsiteY0" fmla="*/ 1369346 h 1484569"/>
                <a:gd name="connsiteX1" fmla="*/ 1329825 w 1433492"/>
                <a:gd name="connsiteY1" fmla="*/ 1393188 h 1484569"/>
                <a:gd name="connsiteX2" fmla="*/ 1304242 w 1433492"/>
                <a:gd name="connsiteY2" fmla="*/ 517557 h 1484569"/>
                <a:gd name="connsiteX3" fmla="*/ 708615 w 1433492"/>
                <a:gd name="connsiteY3" fmla="*/ 114 h 1484569"/>
                <a:gd name="connsiteX4" fmla="*/ 73787 w 1433492"/>
                <a:gd name="connsiteY4" fmla="*/ 611336 h 1484569"/>
                <a:gd name="connsiteX5" fmla="*/ 153746 w 1433492"/>
                <a:gd name="connsiteY5" fmla="*/ 1369346 h 148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3492" h="1484569">
                  <a:moveTo>
                    <a:pt x="153746" y="1369346"/>
                  </a:moveTo>
                  <a:cubicBezTo>
                    <a:pt x="363086" y="1499655"/>
                    <a:pt x="1138076" y="1535153"/>
                    <a:pt x="1329825" y="1393188"/>
                  </a:cubicBezTo>
                  <a:cubicBezTo>
                    <a:pt x="1521574" y="1251223"/>
                    <a:pt x="1407777" y="749736"/>
                    <a:pt x="1304242" y="517557"/>
                  </a:cubicBezTo>
                  <a:cubicBezTo>
                    <a:pt x="1200707" y="285378"/>
                    <a:pt x="1002591" y="-6626"/>
                    <a:pt x="708615" y="114"/>
                  </a:cubicBezTo>
                  <a:cubicBezTo>
                    <a:pt x="414639" y="6854"/>
                    <a:pt x="166265" y="383131"/>
                    <a:pt x="73787" y="611336"/>
                  </a:cubicBezTo>
                  <a:cubicBezTo>
                    <a:pt x="-18691" y="839541"/>
                    <a:pt x="-55594" y="1239037"/>
                    <a:pt x="153746" y="1369346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7" name="Rounded Rectangle 106"/>
          <p:cNvSpPr/>
          <p:nvPr/>
        </p:nvSpPr>
        <p:spPr>
          <a:xfrm>
            <a:off x="486103" y="29681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9" name="Straight Arrow Connector 158"/>
          <p:cNvCxnSpPr>
            <a:stCxn id="134" idx="2"/>
          </p:cNvCxnSpPr>
          <p:nvPr/>
        </p:nvCxnSpPr>
        <p:spPr>
          <a:xfrm flipV="1">
            <a:off x="6901936" y="3626038"/>
            <a:ext cx="354546" cy="366232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H="1" flipV="1">
            <a:off x="7797114" y="3626038"/>
            <a:ext cx="356286" cy="352144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2" name="Straight Arrow Connector 161"/>
          <p:cNvCxnSpPr>
            <a:endCxn id="161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1" name="TextBox 100"/>
          <p:cNvSpPr txBox="1"/>
          <p:nvPr/>
        </p:nvSpPr>
        <p:spPr>
          <a:xfrm>
            <a:off x="5882974" y="990600"/>
            <a:ext cx="30896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Parallel bottom-up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[Karras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7" name="Freeform 116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Freeform 117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 118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119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ounded Rectangle 134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6712109" y="3439942"/>
            <a:ext cx="1766764" cy="1415547"/>
            <a:chOff x="5410267" y="2470009"/>
            <a:chExt cx="1766764" cy="1415547"/>
          </a:xfrm>
        </p:grpSpPr>
        <p:sp>
          <p:nvSpPr>
            <p:cNvPr id="139" name="Freeform 138"/>
            <p:cNvSpPr/>
            <p:nvPr/>
          </p:nvSpPr>
          <p:spPr>
            <a:xfrm>
              <a:off x="5525781" y="2523355"/>
              <a:ext cx="1468493" cy="1140868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179806 w 899074"/>
                <a:gd name="connsiteY0" fmla="*/ 1193564 h 1253296"/>
                <a:gd name="connsiteX1" fmla="*/ 829589 w 899074"/>
                <a:gd name="connsiteY1" fmla="*/ 1148439 h 1253296"/>
                <a:gd name="connsiteX2" fmla="*/ 842493 w 899074"/>
                <a:gd name="connsiteY2" fmla="*/ 494692 h 1253296"/>
                <a:gd name="connsiteX3" fmla="*/ 490706 w 899074"/>
                <a:gd name="connsiteY3" fmla="*/ 109 h 1253296"/>
                <a:gd name="connsiteX4" fmla="*/ 15898 w 899074"/>
                <a:gd name="connsiteY4" fmla="*/ 565611 h 1253296"/>
                <a:gd name="connsiteX5" fmla="*/ 179806 w 899074"/>
                <a:gd name="connsiteY5" fmla="*/ 1193564 h 1253296"/>
                <a:gd name="connsiteX0" fmla="*/ 179806 w 1005658"/>
                <a:gd name="connsiteY0" fmla="*/ 1193565 h 1253686"/>
                <a:gd name="connsiteX1" fmla="*/ 829589 w 1005658"/>
                <a:gd name="connsiteY1" fmla="*/ 1148440 h 1253686"/>
                <a:gd name="connsiteX2" fmla="*/ 987273 w 1005658"/>
                <a:gd name="connsiteY2" fmla="*/ 487073 h 1253686"/>
                <a:gd name="connsiteX3" fmla="*/ 490706 w 1005658"/>
                <a:gd name="connsiteY3" fmla="*/ 110 h 1253686"/>
                <a:gd name="connsiteX4" fmla="*/ 15898 w 1005658"/>
                <a:gd name="connsiteY4" fmla="*/ 565612 h 1253686"/>
                <a:gd name="connsiteX5" fmla="*/ 179806 w 1005658"/>
                <a:gd name="connsiteY5" fmla="*/ 1193565 h 1253686"/>
                <a:gd name="connsiteX0" fmla="*/ 180305 w 1005645"/>
                <a:gd name="connsiteY0" fmla="*/ 1147862 h 1207983"/>
                <a:gd name="connsiteX1" fmla="*/ 830088 w 1005645"/>
                <a:gd name="connsiteY1" fmla="*/ 1102737 h 1207983"/>
                <a:gd name="connsiteX2" fmla="*/ 987772 w 1005645"/>
                <a:gd name="connsiteY2" fmla="*/ 441370 h 1207983"/>
                <a:gd name="connsiteX3" fmla="*/ 498825 w 1005645"/>
                <a:gd name="connsiteY3" fmla="*/ 127 h 1207983"/>
                <a:gd name="connsiteX4" fmla="*/ 16397 w 1005645"/>
                <a:gd name="connsiteY4" fmla="*/ 519909 h 1207983"/>
                <a:gd name="connsiteX5" fmla="*/ 180305 w 1005645"/>
                <a:gd name="connsiteY5" fmla="*/ 1147862 h 1207983"/>
                <a:gd name="connsiteX0" fmla="*/ 186808 w 1177110"/>
                <a:gd name="connsiteY0" fmla="*/ 1147857 h 1183397"/>
                <a:gd name="connsiteX1" fmla="*/ 1126151 w 1177110"/>
                <a:gd name="connsiteY1" fmla="*/ 1034152 h 1183397"/>
                <a:gd name="connsiteX2" fmla="*/ 994275 w 1177110"/>
                <a:gd name="connsiteY2" fmla="*/ 441365 h 1183397"/>
                <a:gd name="connsiteX3" fmla="*/ 505328 w 1177110"/>
                <a:gd name="connsiteY3" fmla="*/ 122 h 1183397"/>
                <a:gd name="connsiteX4" fmla="*/ 22900 w 1177110"/>
                <a:gd name="connsiteY4" fmla="*/ 519904 h 1183397"/>
                <a:gd name="connsiteX5" fmla="*/ 186808 w 1177110"/>
                <a:gd name="connsiteY5" fmla="*/ 1147857 h 1183397"/>
                <a:gd name="connsiteX0" fmla="*/ 186808 w 1190069"/>
                <a:gd name="connsiteY0" fmla="*/ 1147871 h 1184331"/>
                <a:gd name="connsiteX1" fmla="*/ 1126151 w 1190069"/>
                <a:gd name="connsiteY1" fmla="*/ 1034166 h 1184331"/>
                <a:gd name="connsiteX2" fmla="*/ 1039995 w 1190069"/>
                <a:gd name="connsiteY2" fmla="*/ 410899 h 1184331"/>
                <a:gd name="connsiteX3" fmla="*/ 505328 w 1190069"/>
                <a:gd name="connsiteY3" fmla="*/ 136 h 1184331"/>
                <a:gd name="connsiteX4" fmla="*/ 22900 w 1190069"/>
                <a:gd name="connsiteY4" fmla="*/ 519918 h 1184331"/>
                <a:gd name="connsiteX5" fmla="*/ 186808 w 1190069"/>
                <a:gd name="connsiteY5" fmla="*/ 1147871 h 1184331"/>
                <a:gd name="connsiteX0" fmla="*/ 233557 w 1236818"/>
                <a:gd name="connsiteY0" fmla="*/ 1147871 h 1184331"/>
                <a:gd name="connsiteX1" fmla="*/ 1172900 w 1236818"/>
                <a:gd name="connsiteY1" fmla="*/ 1034166 h 1184331"/>
                <a:gd name="connsiteX2" fmla="*/ 1086744 w 1236818"/>
                <a:gd name="connsiteY2" fmla="*/ 410899 h 1184331"/>
                <a:gd name="connsiteX3" fmla="*/ 552077 w 1236818"/>
                <a:gd name="connsiteY3" fmla="*/ 136 h 1184331"/>
                <a:gd name="connsiteX4" fmla="*/ 16309 w 1236818"/>
                <a:gd name="connsiteY4" fmla="*/ 519918 h 1184331"/>
                <a:gd name="connsiteX5" fmla="*/ 233557 w 1236818"/>
                <a:gd name="connsiteY5" fmla="*/ 1147871 h 1184331"/>
                <a:gd name="connsiteX0" fmla="*/ 118445 w 1326308"/>
                <a:gd name="connsiteY0" fmla="*/ 1132631 h 1172011"/>
                <a:gd name="connsiteX1" fmla="*/ 1248288 w 1326308"/>
                <a:gd name="connsiteY1" fmla="*/ 1034166 h 1172011"/>
                <a:gd name="connsiteX2" fmla="*/ 1162132 w 1326308"/>
                <a:gd name="connsiteY2" fmla="*/ 410899 h 1172011"/>
                <a:gd name="connsiteX3" fmla="*/ 627465 w 1326308"/>
                <a:gd name="connsiteY3" fmla="*/ 136 h 1172011"/>
                <a:gd name="connsiteX4" fmla="*/ 91697 w 1326308"/>
                <a:gd name="connsiteY4" fmla="*/ 519918 h 1172011"/>
                <a:gd name="connsiteX5" fmla="*/ 118445 w 1326308"/>
                <a:gd name="connsiteY5" fmla="*/ 1132631 h 1172011"/>
                <a:gd name="connsiteX0" fmla="*/ 134620 w 1342483"/>
                <a:gd name="connsiteY0" fmla="*/ 1132631 h 1176519"/>
                <a:gd name="connsiteX1" fmla="*/ 1264463 w 1342483"/>
                <a:gd name="connsiteY1" fmla="*/ 1034166 h 1176519"/>
                <a:gd name="connsiteX2" fmla="*/ 1178307 w 1342483"/>
                <a:gd name="connsiteY2" fmla="*/ 410899 h 1176519"/>
                <a:gd name="connsiteX3" fmla="*/ 643640 w 1342483"/>
                <a:gd name="connsiteY3" fmla="*/ 136 h 1176519"/>
                <a:gd name="connsiteX4" fmla="*/ 77392 w 1342483"/>
                <a:gd name="connsiteY4" fmla="*/ 458958 h 1176519"/>
                <a:gd name="connsiteX5" fmla="*/ 134620 w 1342483"/>
                <a:gd name="connsiteY5" fmla="*/ 1132631 h 1176519"/>
                <a:gd name="connsiteX0" fmla="*/ 134620 w 1352955"/>
                <a:gd name="connsiteY0" fmla="*/ 1132614 h 1175207"/>
                <a:gd name="connsiteX1" fmla="*/ 1264463 w 1352955"/>
                <a:gd name="connsiteY1" fmla="*/ 1034149 h 1175207"/>
                <a:gd name="connsiteX2" fmla="*/ 1208787 w 1352955"/>
                <a:gd name="connsiteY2" fmla="*/ 448982 h 1175207"/>
                <a:gd name="connsiteX3" fmla="*/ 643640 w 1352955"/>
                <a:gd name="connsiteY3" fmla="*/ 119 h 1175207"/>
                <a:gd name="connsiteX4" fmla="*/ 77392 w 1352955"/>
                <a:gd name="connsiteY4" fmla="*/ 458941 h 1175207"/>
                <a:gd name="connsiteX5" fmla="*/ 134620 w 1352955"/>
                <a:gd name="connsiteY5" fmla="*/ 1132614 h 1175207"/>
                <a:gd name="connsiteX0" fmla="*/ 136050 w 1371802"/>
                <a:gd name="connsiteY0" fmla="*/ 1132615 h 1185543"/>
                <a:gd name="connsiteX1" fmla="*/ 1288753 w 1371802"/>
                <a:gd name="connsiteY1" fmla="*/ 1064630 h 1185543"/>
                <a:gd name="connsiteX2" fmla="*/ 1210217 w 1371802"/>
                <a:gd name="connsiteY2" fmla="*/ 448983 h 1185543"/>
                <a:gd name="connsiteX3" fmla="*/ 645070 w 1371802"/>
                <a:gd name="connsiteY3" fmla="*/ 120 h 1185543"/>
                <a:gd name="connsiteX4" fmla="*/ 78822 w 1371802"/>
                <a:gd name="connsiteY4" fmla="*/ 458942 h 1185543"/>
                <a:gd name="connsiteX5" fmla="*/ 136050 w 1371802"/>
                <a:gd name="connsiteY5" fmla="*/ 1132615 h 1185543"/>
                <a:gd name="connsiteX0" fmla="*/ 115725 w 1408768"/>
                <a:gd name="connsiteY0" fmla="*/ 1071655 h 1144972"/>
                <a:gd name="connsiteX1" fmla="*/ 1321768 w 1408768"/>
                <a:gd name="connsiteY1" fmla="*/ 1064630 h 1144972"/>
                <a:gd name="connsiteX2" fmla="*/ 1243232 w 1408768"/>
                <a:gd name="connsiteY2" fmla="*/ 448983 h 1144972"/>
                <a:gd name="connsiteX3" fmla="*/ 678085 w 1408768"/>
                <a:gd name="connsiteY3" fmla="*/ 120 h 1144972"/>
                <a:gd name="connsiteX4" fmla="*/ 111837 w 1408768"/>
                <a:gd name="connsiteY4" fmla="*/ 458942 h 1144972"/>
                <a:gd name="connsiteX5" fmla="*/ 115725 w 1408768"/>
                <a:gd name="connsiteY5" fmla="*/ 1071655 h 1144972"/>
                <a:gd name="connsiteX0" fmla="*/ 102719 w 1395762"/>
                <a:gd name="connsiteY0" fmla="*/ 1071655 h 1143511"/>
                <a:gd name="connsiteX1" fmla="*/ 1308762 w 1395762"/>
                <a:gd name="connsiteY1" fmla="*/ 1064630 h 1143511"/>
                <a:gd name="connsiteX2" fmla="*/ 1230226 w 1395762"/>
                <a:gd name="connsiteY2" fmla="*/ 448983 h 1143511"/>
                <a:gd name="connsiteX3" fmla="*/ 665079 w 1395762"/>
                <a:gd name="connsiteY3" fmla="*/ 120 h 1143511"/>
                <a:gd name="connsiteX4" fmla="*/ 129311 w 1395762"/>
                <a:gd name="connsiteY4" fmla="*/ 481802 h 1143511"/>
                <a:gd name="connsiteX5" fmla="*/ 102719 w 1395762"/>
                <a:gd name="connsiteY5" fmla="*/ 1071655 h 1143511"/>
                <a:gd name="connsiteX0" fmla="*/ 89453 w 1439787"/>
                <a:gd name="connsiteY0" fmla="*/ 1086895 h 1152633"/>
                <a:gd name="connsiteX1" fmla="*/ 1348836 w 1439787"/>
                <a:gd name="connsiteY1" fmla="*/ 1064630 h 1152633"/>
                <a:gd name="connsiteX2" fmla="*/ 1270300 w 1439787"/>
                <a:gd name="connsiteY2" fmla="*/ 448983 h 1152633"/>
                <a:gd name="connsiteX3" fmla="*/ 705153 w 1439787"/>
                <a:gd name="connsiteY3" fmla="*/ 120 h 1152633"/>
                <a:gd name="connsiteX4" fmla="*/ 169385 w 1439787"/>
                <a:gd name="connsiteY4" fmla="*/ 481802 h 1152633"/>
                <a:gd name="connsiteX5" fmla="*/ 89453 w 1439787"/>
                <a:gd name="connsiteY5" fmla="*/ 1086895 h 1152633"/>
                <a:gd name="connsiteX0" fmla="*/ 91710 w 1466131"/>
                <a:gd name="connsiteY0" fmla="*/ 1086895 h 1156554"/>
                <a:gd name="connsiteX1" fmla="*/ 1381573 w 1466131"/>
                <a:gd name="connsiteY1" fmla="*/ 1072250 h 1156554"/>
                <a:gd name="connsiteX2" fmla="*/ 1272557 w 1466131"/>
                <a:gd name="connsiteY2" fmla="*/ 448983 h 1156554"/>
                <a:gd name="connsiteX3" fmla="*/ 707410 w 1466131"/>
                <a:gd name="connsiteY3" fmla="*/ 120 h 1156554"/>
                <a:gd name="connsiteX4" fmla="*/ 171642 w 1466131"/>
                <a:gd name="connsiteY4" fmla="*/ 481802 h 1156554"/>
                <a:gd name="connsiteX5" fmla="*/ 91710 w 1466131"/>
                <a:gd name="connsiteY5" fmla="*/ 1086895 h 1156554"/>
                <a:gd name="connsiteX0" fmla="*/ 91710 w 1473370"/>
                <a:gd name="connsiteY0" fmla="*/ 1086899 h 1157009"/>
                <a:gd name="connsiteX1" fmla="*/ 1381573 w 1473370"/>
                <a:gd name="connsiteY1" fmla="*/ 1072254 h 1157009"/>
                <a:gd name="connsiteX2" fmla="*/ 1295417 w 1473370"/>
                <a:gd name="connsiteY2" fmla="*/ 441367 h 1157009"/>
                <a:gd name="connsiteX3" fmla="*/ 707410 w 1473370"/>
                <a:gd name="connsiteY3" fmla="*/ 124 h 1157009"/>
                <a:gd name="connsiteX4" fmla="*/ 171642 w 1473370"/>
                <a:gd name="connsiteY4" fmla="*/ 481806 h 1157009"/>
                <a:gd name="connsiteX5" fmla="*/ 91710 w 1473370"/>
                <a:gd name="connsiteY5" fmla="*/ 1086899 h 1157009"/>
                <a:gd name="connsiteX0" fmla="*/ 91710 w 1470886"/>
                <a:gd name="connsiteY0" fmla="*/ 1086896 h 1156555"/>
                <a:gd name="connsiteX1" fmla="*/ 1381573 w 1470886"/>
                <a:gd name="connsiteY1" fmla="*/ 1072251 h 1156555"/>
                <a:gd name="connsiteX2" fmla="*/ 1287797 w 1470886"/>
                <a:gd name="connsiteY2" fmla="*/ 448984 h 1156555"/>
                <a:gd name="connsiteX3" fmla="*/ 707410 w 1470886"/>
                <a:gd name="connsiteY3" fmla="*/ 121 h 1156555"/>
                <a:gd name="connsiteX4" fmla="*/ 171642 w 1470886"/>
                <a:gd name="connsiteY4" fmla="*/ 481803 h 1156555"/>
                <a:gd name="connsiteX5" fmla="*/ 91710 w 1470886"/>
                <a:gd name="connsiteY5" fmla="*/ 1086896 h 1156555"/>
                <a:gd name="connsiteX0" fmla="*/ 92834 w 1470936"/>
                <a:gd name="connsiteY0" fmla="*/ 1079279 h 1148938"/>
                <a:gd name="connsiteX1" fmla="*/ 1382697 w 1470936"/>
                <a:gd name="connsiteY1" fmla="*/ 1064634 h 1148938"/>
                <a:gd name="connsiteX2" fmla="*/ 1288921 w 1470936"/>
                <a:gd name="connsiteY2" fmla="*/ 441367 h 1148938"/>
                <a:gd name="connsiteX3" fmla="*/ 739014 w 1470936"/>
                <a:gd name="connsiteY3" fmla="*/ 124 h 1148938"/>
                <a:gd name="connsiteX4" fmla="*/ 172766 w 1470936"/>
                <a:gd name="connsiteY4" fmla="*/ 474186 h 1148938"/>
                <a:gd name="connsiteX5" fmla="*/ 92834 w 1470936"/>
                <a:gd name="connsiteY5" fmla="*/ 1079279 h 1148938"/>
                <a:gd name="connsiteX0" fmla="*/ 91990 w 1470896"/>
                <a:gd name="connsiteY0" fmla="*/ 1071662 h 1141321"/>
                <a:gd name="connsiteX1" fmla="*/ 1381853 w 1470896"/>
                <a:gd name="connsiteY1" fmla="*/ 1057017 h 1141321"/>
                <a:gd name="connsiteX2" fmla="*/ 1288077 w 1470896"/>
                <a:gd name="connsiteY2" fmla="*/ 433750 h 1141321"/>
                <a:gd name="connsiteX3" fmla="*/ 715310 w 1470896"/>
                <a:gd name="connsiteY3" fmla="*/ 127 h 1141321"/>
                <a:gd name="connsiteX4" fmla="*/ 171922 w 1470896"/>
                <a:gd name="connsiteY4" fmla="*/ 466569 h 1141321"/>
                <a:gd name="connsiteX5" fmla="*/ 91990 w 1470896"/>
                <a:gd name="connsiteY5" fmla="*/ 1071662 h 1141321"/>
                <a:gd name="connsiteX0" fmla="*/ 91990 w 1468493"/>
                <a:gd name="connsiteY0" fmla="*/ 1071658 h 1140868"/>
                <a:gd name="connsiteX1" fmla="*/ 1381853 w 1468493"/>
                <a:gd name="connsiteY1" fmla="*/ 1057013 h 1140868"/>
                <a:gd name="connsiteX2" fmla="*/ 1280457 w 1468493"/>
                <a:gd name="connsiteY2" fmla="*/ 441366 h 1140868"/>
                <a:gd name="connsiteX3" fmla="*/ 715310 w 1468493"/>
                <a:gd name="connsiteY3" fmla="*/ 123 h 1140868"/>
                <a:gd name="connsiteX4" fmla="*/ 171922 w 1468493"/>
                <a:gd name="connsiteY4" fmla="*/ 466565 h 1140868"/>
                <a:gd name="connsiteX5" fmla="*/ 91990 w 1468493"/>
                <a:gd name="connsiteY5" fmla="*/ 1071658 h 114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8493" h="1140868">
                  <a:moveTo>
                    <a:pt x="91990" y="1071658"/>
                  </a:moveTo>
                  <a:cubicBezTo>
                    <a:pt x="293645" y="1170066"/>
                    <a:pt x="1183775" y="1162062"/>
                    <a:pt x="1381853" y="1057013"/>
                  </a:cubicBezTo>
                  <a:cubicBezTo>
                    <a:pt x="1579931" y="951964"/>
                    <a:pt x="1391548" y="617514"/>
                    <a:pt x="1280457" y="441366"/>
                  </a:cubicBezTo>
                  <a:cubicBezTo>
                    <a:pt x="1169367" y="265218"/>
                    <a:pt x="1009286" y="-6617"/>
                    <a:pt x="715310" y="123"/>
                  </a:cubicBezTo>
                  <a:cubicBezTo>
                    <a:pt x="421334" y="6863"/>
                    <a:pt x="275809" y="287976"/>
                    <a:pt x="171922" y="466565"/>
                  </a:cubicBezTo>
                  <a:cubicBezTo>
                    <a:pt x="68035" y="645154"/>
                    <a:pt x="-109665" y="973250"/>
                    <a:pt x="91990" y="1071658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" name="Freeform 139"/>
            <p:cNvSpPr/>
            <p:nvPr/>
          </p:nvSpPr>
          <p:spPr>
            <a:xfrm>
              <a:off x="5410267" y="2470009"/>
              <a:ext cx="1766764" cy="141554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16396 w 1471912"/>
                <a:gd name="connsiteY0" fmla="*/ 1338347 h 1437372"/>
                <a:gd name="connsiteX1" fmla="*/ 1361479 w 1471912"/>
                <a:gd name="connsiteY1" fmla="*/ 1338942 h 1437372"/>
                <a:gd name="connsiteX2" fmla="*/ 1359143 w 1471912"/>
                <a:gd name="connsiteY2" fmla="*/ 517555 h 1437372"/>
                <a:gd name="connsiteX3" fmla="*/ 763516 w 1471912"/>
                <a:gd name="connsiteY3" fmla="*/ 112 h 1437372"/>
                <a:gd name="connsiteX4" fmla="*/ 44868 w 1471912"/>
                <a:gd name="connsiteY4" fmla="*/ 580854 h 1437372"/>
                <a:gd name="connsiteX5" fmla="*/ 216396 w 1471912"/>
                <a:gd name="connsiteY5" fmla="*/ 1338347 h 1437372"/>
                <a:gd name="connsiteX0" fmla="*/ 216396 w 1576754"/>
                <a:gd name="connsiteY0" fmla="*/ 1338361 h 1439832"/>
                <a:gd name="connsiteX1" fmla="*/ 1361479 w 1576754"/>
                <a:gd name="connsiteY1" fmla="*/ 1338956 h 1439832"/>
                <a:gd name="connsiteX2" fmla="*/ 1526783 w 1576754"/>
                <a:gd name="connsiteY2" fmla="*/ 479469 h 1439832"/>
                <a:gd name="connsiteX3" fmla="*/ 763516 w 1576754"/>
                <a:gd name="connsiteY3" fmla="*/ 126 h 1439832"/>
                <a:gd name="connsiteX4" fmla="*/ 44868 w 1576754"/>
                <a:gd name="connsiteY4" fmla="*/ 580868 h 1439832"/>
                <a:gd name="connsiteX5" fmla="*/ 216396 w 1576754"/>
                <a:gd name="connsiteY5" fmla="*/ 1338361 h 1439832"/>
                <a:gd name="connsiteX0" fmla="*/ 225600 w 1717171"/>
                <a:gd name="connsiteY0" fmla="*/ 1338359 h 1415547"/>
                <a:gd name="connsiteX1" fmla="*/ 1606903 w 1717171"/>
                <a:gd name="connsiteY1" fmla="*/ 1293234 h 1415547"/>
                <a:gd name="connsiteX2" fmla="*/ 1535987 w 1717171"/>
                <a:gd name="connsiteY2" fmla="*/ 479467 h 1415547"/>
                <a:gd name="connsiteX3" fmla="*/ 772720 w 1717171"/>
                <a:gd name="connsiteY3" fmla="*/ 124 h 1415547"/>
                <a:gd name="connsiteX4" fmla="*/ 54072 w 1717171"/>
                <a:gd name="connsiteY4" fmla="*/ 580866 h 1415547"/>
                <a:gd name="connsiteX5" fmla="*/ 225600 w 1717171"/>
                <a:gd name="connsiteY5" fmla="*/ 1338359 h 1415547"/>
                <a:gd name="connsiteX0" fmla="*/ 177021 w 1766764"/>
                <a:gd name="connsiteY0" fmla="*/ 1338359 h 1415547"/>
                <a:gd name="connsiteX1" fmla="*/ 1649764 w 1766764"/>
                <a:gd name="connsiteY1" fmla="*/ 1293234 h 1415547"/>
                <a:gd name="connsiteX2" fmla="*/ 1578848 w 1766764"/>
                <a:gd name="connsiteY2" fmla="*/ 479467 h 1415547"/>
                <a:gd name="connsiteX3" fmla="*/ 815581 w 1766764"/>
                <a:gd name="connsiteY3" fmla="*/ 124 h 1415547"/>
                <a:gd name="connsiteX4" fmla="*/ 96933 w 1766764"/>
                <a:gd name="connsiteY4" fmla="*/ 580866 h 1415547"/>
                <a:gd name="connsiteX5" fmla="*/ 177021 w 1766764"/>
                <a:gd name="connsiteY5" fmla="*/ 1338359 h 1415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6764" h="1415547">
                  <a:moveTo>
                    <a:pt x="177021" y="1338359"/>
                  </a:moveTo>
                  <a:cubicBezTo>
                    <a:pt x="435826" y="1457087"/>
                    <a:pt x="1416126" y="1436383"/>
                    <a:pt x="1649764" y="1293234"/>
                  </a:cubicBezTo>
                  <a:cubicBezTo>
                    <a:pt x="1883402" y="1150085"/>
                    <a:pt x="1717878" y="694985"/>
                    <a:pt x="1578848" y="479467"/>
                  </a:cubicBezTo>
                  <a:cubicBezTo>
                    <a:pt x="1439818" y="263949"/>
                    <a:pt x="1109557" y="-6616"/>
                    <a:pt x="815581" y="124"/>
                  </a:cubicBezTo>
                  <a:cubicBezTo>
                    <a:pt x="521605" y="6864"/>
                    <a:pt x="203360" y="357827"/>
                    <a:pt x="96933" y="580866"/>
                  </a:cubicBezTo>
                  <a:cubicBezTo>
                    <a:pt x="-9494" y="803905"/>
                    <a:pt x="-81784" y="1219631"/>
                    <a:pt x="177021" y="1338359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6556745" y="2021638"/>
            <a:ext cx="1871453" cy="1454084"/>
            <a:chOff x="5321698" y="2462413"/>
            <a:chExt cx="1871453" cy="1454084"/>
          </a:xfrm>
        </p:grpSpPr>
        <p:sp>
          <p:nvSpPr>
            <p:cNvPr id="125" name="Freeform 124"/>
            <p:cNvSpPr/>
            <p:nvPr/>
          </p:nvSpPr>
          <p:spPr>
            <a:xfrm>
              <a:off x="5547642" y="2462413"/>
              <a:ext cx="1418428" cy="1184083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229217 w 948485"/>
                <a:gd name="connsiteY0" fmla="*/ 1193564 h 1254376"/>
                <a:gd name="connsiteX1" fmla="*/ 879000 w 948485"/>
                <a:gd name="connsiteY1" fmla="*/ 1148439 h 1254376"/>
                <a:gd name="connsiteX2" fmla="*/ 891904 w 948485"/>
                <a:gd name="connsiteY2" fmla="*/ 494692 h 1254376"/>
                <a:gd name="connsiteX3" fmla="*/ 540117 w 948485"/>
                <a:gd name="connsiteY3" fmla="*/ 109 h 1254376"/>
                <a:gd name="connsiteX4" fmla="*/ 11969 w 948485"/>
                <a:gd name="connsiteY4" fmla="*/ 550371 h 1254376"/>
                <a:gd name="connsiteX5" fmla="*/ 229217 w 948485"/>
                <a:gd name="connsiteY5" fmla="*/ 1193564 h 1254376"/>
                <a:gd name="connsiteX0" fmla="*/ 229217 w 1132720"/>
                <a:gd name="connsiteY0" fmla="*/ 1193564 h 1254376"/>
                <a:gd name="connsiteX1" fmla="*/ 879000 w 1132720"/>
                <a:gd name="connsiteY1" fmla="*/ 1148439 h 1254376"/>
                <a:gd name="connsiteX2" fmla="*/ 1120504 w 1132720"/>
                <a:gd name="connsiteY2" fmla="*/ 494692 h 1254376"/>
                <a:gd name="connsiteX3" fmla="*/ 540117 w 1132720"/>
                <a:gd name="connsiteY3" fmla="*/ 109 h 1254376"/>
                <a:gd name="connsiteX4" fmla="*/ 11969 w 1132720"/>
                <a:gd name="connsiteY4" fmla="*/ 550371 h 1254376"/>
                <a:gd name="connsiteX5" fmla="*/ 229217 w 1132720"/>
                <a:gd name="connsiteY5" fmla="*/ 1193564 h 1254376"/>
                <a:gd name="connsiteX0" fmla="*/ 250906 w 1154409"/>
                <a:gd name="connsiteY0" fmla="*/ 1193564 h 1254376"/>
                <a:gd name="connsiteX1" fmla="*/ 900689 w 1154409"/>
                <a:gd name="connsiteY1" fmla="*/ 1148439 h 1254376"/>
                <a:gd name="connsiteX2" fmla="*/ 1142193 w 1154409"/>
                <a:gd name="connsiteY2" fmla="*/ 494692 h 1254376"/>
                <a:gd name="connsiteX3" fmla="*/ 561806 w 1154409"/>
                <a:gd name="connsiteY3" fmla="*/ 109 h 1254376"/>
                <a:gd name="connsiteX4" fmla="*/ 10798 w 1154409"/>
                <a:gd name="connsiteY4" fmla="*/ 550371 h 1254376"/>
                <a:gd name="connsiteX5" fmla="*/ 250906 w 1154409"/>
                <a:gd name="connsiteY5" fmla="*/ 1193564 h 1254376"/>
                <a:gd name="connsiteX0" fmla="*/ 124195 w 1197101"/>
                <a:gd name="connsiteY0" fmla="*/ 1117364 h 1211181"/>
                <a:gd name="connsiteX1" fmla="*/ 941618 w 1197101"/>
                <a:gd name="connsiteY1" fmla="*/ 1148439 h 1211181"/>
                <a:gd name="connsiteX2" fmla="*/ 1183122 w 1197101"/>
                <a:gd name="connsiteY2" fmla="*/ 494692 h 1211181"/>
                <a:gd name="connsiteX3" fmla="*/ 602735 w 1197101"/>
                <a:gd name="connsiteY3" fmla="*/ 109 h 1211181"/>
                <a:gd name="connsiteX4" fmla="*/ 51727 w 1197101"/>
                <a:gd name="connsiteY4" fmla="*/ 550371 h 1211181"/>
                <a:gd name="connsiteX5" fmla="*/ 124195 w 1197101"/>
                <a:gd name="connsiteY5" fmla="*/ 1117364 h 1211181"/>
                <a:gd name="connsiteX0" fmla="*/ 137453 w 1302470"/>
                <a:gd name="connsiteY0" fmla="*/ 1117364 h 1216354"/>
                <a:gd name="connsiteX1" fmla="*/ 1198716 w 1302470"/>
                <a:gd name="connsiteY1" fmla="*/ 1156059 h 1216354"/>
                <a:gd name="connsiteX2" fmla="*/ 1196380 w 1302470"/>
                <a:gd name="connsiteY2" fmla="*/ 494692 h 1216354"/>
                <a:gd name="connsiteX3" fmla="*/ 615993 w 1302470"/>
                <a:gd name="connsiteY3" fmla="*/ 109 h 1216354"/>
                <a:gd name="connsiteX4" fmla="*/ 64985 w 1302470"/>
                <a:gd name="connsiteY4" fmla="*/ 550371 h 1216354"/>
                <a:gd name="connsiteX5" fmla="*/ 137453 w 1302470"/>
                <a:gd name="connsiteY5" fmla="*/ 1117364 h 1216354"/>
                <a:gd name="connsiteX0" fmla="*/ 139680 w 1331095"/>
                <a:gd name="connsiteY0" fmla="*/ 1117362 h 1192101"/>
                <a:gd name="connsiteX1" fmla="*/ 1239043 w 1331095"/>
                <a:gd name="connsiteY1" fmla="*/ 1117957 h 1192101"/>
                <a:gd name="connsiteX2" fmla="*/ 1198607 w 1331095"/>
                <a:gd name="connsiteY2" fmla="*/ 494690 h 1192101"/>
                <a:gd name="connsiteX3" fmla="*/ 618220 w 1331095"/>
                <a:gd name="connsiteY3" fmla="*/ 107 h 1192101"/>
                <a:gd name="connsiteX4" fmla="*/ 67212 w 1331095"/>
                <a:gd name="connsiteY4" fmla="*/ 550369 h 1192101"/>
                <a:gd name="connsiteX5" fmla="*/ 139680 w 1331095"/>
                <a:gd name="connsiteY5" fmla="*/ 1117362 h 1192101"/>
                <a:gd name="connsiteX0" fmla="*/ 139680 w 1340585"/>
                <a:gd name="connsiteY0" fmla="*/ 1117364 h 1192592"/>
                <a:gd name="connsiteX1" fmla="*/ 1239043 w 1340585"/>
                <a:gd name="connsiteY1" fmla="*/ 1117959 h 1192592"/>
                <a:gd name="connsiteX2" fmla="*/ 1221467 w 1340585"/>
                <a:gd name="connsiteY2" fmla="*/ 487072 h 1192592"/>
                <a:gd name="connsiteX3" fmla="*/ 618220 w 1340585"/>
                <a:gd name="connsiteY3" fmla="*/ 109 h 1192592"/>
                <a:gd name="connsiteX4" fmla="*/ 67212 w 1340585"/>
                <a:gd name="connsiteY4" fmla="*/ 550371 h 1192592"/>
                <a:gd name="connsiteX5" fmla="*/ 139680 w 1340585"/>
                <a:gd name="connsiteY5" fmla="*/ 1117364 h 1192592"/>
                <a:gd name="connsiteX0" fmla="*/ 153996 w 1354901"/>
                <a:gd name="connsiteY0" fmla="*/ 1117364 h 1192592"/>
                <a:gd name="connsiteX1" fmla="*/ 1253359 w 1354901"/>
                <a:gd name="connsiteY1" fmla="*/ 1117959 h 1192592"/>
                <a:gd name="connsiteX2" fmla="*/ 1235783 w 1354901"/>
                <a:gd name="connsiteY2" fmla="*/ 487072 h 1192592"/>
                <a:gd name="connsiteX3" fmla="*/ 632536 w 1354901"/>
                <a:gd name="connsiteY3" fmla="*/ 109 h 1192592"/>
                <a:gd name="connsiteX4" fmla="*/ 58668 w 1354901"/>
                <a:gd name="connsiteY4" fmla="*/ 550371 h 1192592"/>
                <a:gd name="connsiteX5" fmla="*/ 153996 w 1354901"/>
                <a:gd name="connsiteY5" fmla="*/ 1117364 h 1192592"/>
                <a:gd name="connsiteX0" fmla="*/ 174910 w 1375815"/>
                <a:gd name="connsiteY0" fmla="*/ 1117364 h 1193055"/>
                <a:gd name="connsiteX1" fmla="*/ 1274273 w 1375815"/>
                <a:gd name="connsiteY1" fmla="*/ 1117959 h 1193055"/>
                <a:gd name="connsiteX2" fmla="*/ 1256697 w 1375815"/>
                <a:gd name="connsiteY2" fmla="*/ 487072 h 1193055"/>
                <a:gd name="connsiteX3" fmla="*/ 653450 w 1375815"/>
                <a:gd name="connsiteY3" fmla="*/ 109 h 1193055"/>
                <a:gd name="connsiteX4" fmla="*/ 49102 w 1375815"/>
                <a:gd name="connsiteY4" fmla="*/ 542751 h 1193055"/>
                <a:gd name="connsiteX5" fmla="*/ 174910 w 1375815"/>
                <a:gd name="connsiteY5" fmla="*/ 1117364 h 1193055"/>
                <a:gd name="connsiteX0" fmla="*/ 146329 w 1404390"/>
                <a:gd name="connsiteY0" fmla="*/ 1102124 h 1185120"/>
                <a:gd name="connsiteX1" fmla="*/ 1299032 w 1404390"/>
                <a:gd name="connsiteY1" fmla="*/ 1117959 h 1185120"/>
                <a:gd name="connsiteX2" fmla="*/ 1281456 w 1404390"/>
                <a:gd name="connsiteY2" fmla="*/ 487072 h 1185120"/>
                <a:gd name="connsiteX3" fmla="*/ 678209 w 1404390"/>
                <a:gd name="connsiteY3" fmla="*/ 109 h 1185120"/>
                <a:gd name="connsiteX4" fmla="*/ 73861 w 1404390"/>
                <a:gd name="connsiteY4" fmla="*/ 542751 h 1185120"/>
                <a:gd name="connsiteX5" fmla="*/ 146329 w 1404390"/>
                <a:gd name="connsiteY5" fmla="*/ 1102124 h 1185120"/>
                <a:gd name="connsiteX0" fmla="*/ 146329 w 1418428"/>
                <a:gd name="connsiteY0" fmla="*/ 1102119 h 1184083"/>
                <a:gd name="connsiteX1" fmla="*/ 1299032 w 1418428"/>
                <a:gd name="connsiteY1" fmla="*/ 1117954 h 1184083"/>
                <a:gd name="connsiteX2" fmla="*/ 1311936 w 1418428"/>
                <a:gd name="connsiteY2" fmla="*/ 502307 h 1184083"/>
                <a:gd name="connsiteX3" fmla="*/ 678209 w 1418428"/>
                <a:gd name="connsiteY3" fmla="*/ 104 h 1184083"/>
                <a:gd name="connsiteX4" fmla="*/ 73861 w 1418428"/>
                <a:gd name="connsiteY4" fmla="*/ 542746 h 1184083"/>
                <a:gd name="connsiteX5" fmla="*/ 146329 w 1418428"/>
                <a:gd name="connsiteY5" fmla="*/ 1102119 h 1184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428" h="1184083">
                  <a:moveTo>
                    <a:pt x="146329" y="1102119"/>
                  </a:moveTo>
                  <a:cubicBezTo>
                    <a:pt x="350524" y="1197987"/>
                    <a:pt x="1104764" y="1217923"/>
                    <a:pt x="1299032" y="1117954"/>
                  </a:cubicBezTo>
                  <a:cubicBezTo>
                    <a:pt x="1493300" y="1017985"/>
                    <a:pt x="1415407" y="688615"/>
                    <a:pt x="1311936" y="502307"/>
                  </a:cubicBezTo>
                  <a:cubicBezTo>
                    <a:pt x="1208465" y="315999"/>
                    <a:pt x="972185" y="-6636"/>
                    <a:pt x="678209" y="104"/>
                  </a:cubicBezTo>
                  <a:cubicBezTo>
                    <a:pt x="384233" y="6844"/>
                    <a:pt x="162508" y="359077"/>
                    <a:pt x="73861" y="542746"/>
                  </a:cubicBezTo>
                  <a:cubicBezTo>
                    <a:pt x="-14786" y="726415"/>
                    <a:pt x="-57866" y="1006251"/>
                    <a:pt x="146329" y="1102119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6" name="Freeform 125"/>
            <p:cNvSpPr/>
            <p:nvPr/>
          </p:nvSpPr>
          <p:spPr>
            <a:xfrm>
              <a:off x="5321698" y="2469993"/>
              <a:ext cx="1871453" cy="1446504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22457 w 1477973"/>
                <a:gd name="connsiteY0" fmla="*/ 1338347 h 1438774"/>
                <a:gd name="connsiteX1" fmla="*/ 1367540 w 1477973"/>
                <a:gd name="connsiteY1" fmla="*/ 1338942 h 1438774"/>
                <a:gd name="connsiteX2" fmla="*/ 1365204 w 1477973"/>
                <a:gd name="connsiteY2" fmla="*/ 517555 h 1438774"/>
                <a:gd name="connsiteX3" fmla="*/ 769577 w 1477973"/>
                <a:gd name="connsiteY3" fmla="*/ 112 h 1438774"/>
                <a:gd name="connsiteX4" fmla="*/ 43309 w 1477973"/>
                <a:gd name="connsiteY4" fmla="*/ 557994 h 1438774"/>
                <a:gd name="connsiteX5" fmla="*/ 222457 w 1477973"/>
                <a:gd name="connsiteY5" fmla="*/ 1338347 h 1438774"/>
                <a:gd name="connsiteX0" fmla="*/ 222457 w 1559751"/>
                <a:gd name="connsiteY0" fmla="*/ 1338349 h 1439260"/>
                <a:gd name="connsiteX1" fmla="*/ 1367540 w 1559751"/>
                <a:gd name="connsiteY1" fmla="*/ 1338944 h 1439260"/>
                <a:gd name="connsiteX2" fmla="*/ 1502364 w 1559751"/>
                <a:gd name="connsiteY2" fmla="*/ 509937 h 1439260"/>
                <a:gd name="connsiteX3" fmla="*/ 769577 w 1559751"/>
                <a:gd name="connsiteY3" fmla="*/ 114 h 1439260"/>
                <a:gd name="connsiteX4" fmla="*/ 43309 w 1559751"/>
                <a:gd name="connsiteY4" fmla="*/ 557996 h 1439260"/>
                <a:gd name="connsiteX5" fmla="*/ 222457 w 1559751"/>
                <a:gd name="connsiteY5" fmla="*/ 1338349 h 1439260"/>
                <a:gd name="connsiteX0" fmla="*/ 228536 w 1658610"/>
                <a:gd name="connsiteY0" fmla="*/ 1338349 h 1434953"/>
                <a:gd name="connsiteX1" fmla="*/ 1541259 w 1658610"/>
                <a:gd name="connsiteY1" fmla="*/ 1331324 h 1434953"/>
                <a:gd name="connsiteX2" fmla="*/ 1508443 w 1658610"/>
                <a:gd name="connsiteY2" fmla="*/ 509937 h 1434953"/>
                <a:gd name="connsiteX3" fmla="*/ 775656 w 1658610"/>
                <a:gd name="connsiteY3" fmla="*/ 114 h 1434953"/>
                <a:gd name="connsiteX4" fmla="*/ 49388 w 1658610"/>
                <a:gd name="connsiteY4" fmla="*/ 557996 h 1434953"/>
                <a:gd name="connsiteX5" fmla="*/ 228536 w 1658610"/>
                <a:gd name="connsiteY5" fmla="*/ 1338349 h 1434953"/>
                <a:gd name="connsiteX0" fmla="*/ 228536 w 1675869"/>
                <a:gd name="connsiteY0" fmla="*/ 1338365 h 1437343"/>
                <a:gd name="connsiteX1" fmla="*/ 1541259 w 1675869"/>
                <a:gd name="connsiteY1" fmla="*/ 1331340 h 1437343"/>
                <a:gd name="connsiteX2" fmla="*/ 1546543 w 1675869"/>
                <a:gd name="connsiteY2" fmla="*/ 471853 h 1437343"/>
                <a:gd name="connsiteX3" fmla="*/ 775656 w 1675869"/>
                <a:gd name="connsiteY3" fmla="*/ 130 h 1437343"/>
                <a:gd name="connsiteX4" fmla="*/ 49388 w 1675869"/>
                <a:gd name="connsiteY4" fmla="*/ 558012 h 1437343"/>
                <a:gd name="connsiteX5" fmla="*/ 228536 w 1675869"/>
                <a:gd name="connsiteY5" fmla="*/ 1338365 h 1437343"/>
                <a:gd name="connsiteX0" fmla="*/ 264999 w 1712332"/>
                <a:gd name="connsiteY0" fmla="*/ 1338365 h 1437818"/>
                <a:gd name="connsiteX1" fmla="*/ 1577722 w 1712332"/>
                <a:gd name="connsiteY1" fmla="*/ 1331340 h 1437818"/>
                <a:gd name="connsiteX2" fmla="*/ 1583006 w 1712332"/>
                <a:gd name="connsiteY2" fmla="*/ 471853 h 1437818"/>
                <a:gd name="connsiteX3" fmla="*/ 812119 w 1712332"/>
                <a:gd name="connsiteY3" fmla="*/ 130 h 1437818"/>
                <a:gd name="connsiteX4" fmla="*/ 40131 w 1712332"/>
                <a:gd name="connsiteY4" fmla="*/ 550392 h 1437818"/>
                <a:gd name="connsiteX5" fmla="*/ 264999 w 1712332"/>
                <a:gd name="connsiteY5" fmla="*/ 1338365 h 1437818"/>
                <a:gd name="connsiteX0" fmla="*/ 198141 w 1759518"/>
                <a:gd name="connsiteY0" fmla="*/ 1345985 h 1442169"/>
                <a:gd name="connsiteX1" fmla="*/ 1617544 w 1759518"/>
                <a:gd name="connsiteY1" fmla="*/ 1331340 h 1442169"/>
                <a:gd name="connsiteX2" fmla="*/ 1622828 w 1759518"/>
                <a:gd name="connsiteY2" fmla="*/ 471853 h 1442169"/>
                <a:gd name="connsiteX3" fmla="*/ 851941 w 1759518"/>
                <a:gd name="connsiteY3" fmla="*/ 130 h 1442169"/>
                <a:gd name="connsiteX4" fmla="*/ 79953 w 1759518"/>
                <a:gd name="connsiteY4" fmla="*/ 550392 h 1442169"/>
                <a:gd name="connsiteX5" fmla="*/ 198141 w 1759518"/>
                <a:gd name="connsiteY5" fmla="*/ 1345985 h 1442169"/>
                <a:gd name="connsiteX0" fmla="*/ 188468 w 1749845"/>
                <a:gd name="connsiteY0" fmla="*/ 1345985 h 1445113"/>
                <a:gd name="connsiteX1" fmla="*/ 1607871 w 1749845"/>
                <a:gd name="connsiteY1" fmla="*/ 1331340 h 1445113"/>
                <a:gd name="connsiteX2" fmla="*/ 1613155 w 1749845"/>
                <a:gd name="connsiteY2" fmla="*/ 471853 h 1445113"/>
                <a:gd name="connsiteX3" fmla="*/ 842268 w 1749845"/>
                <a:gd name="connsiteY3" fmla="*/ 130 h 1445113"/>
                <a:gd name="connsiteX4" fmla="*/ 85520 w 1749845"/>
                <a:gd name="connsiteY4" fmla="*/ 504672 h 1445113"/>
                <a:gd name="connsiteX5" fmla="*/ 188468 w 1749845"/>
                <a:gd name="connsiteY5" fmla="*/ 1345985 h 1445113"/>
                <a:gd name="connsiteX0" fmla="*/ 213401 w 1774778"/>
                <a:gd name="connsiteY0" fmla="*/ 1345985 h 1445113"/>
                <a:gd name="connsiteX1" fmla="*/ 1632804 w 1774778"/>
                <a:gd name="connsiteY1" fmla="*/ 1331340 h 1445113"/>
                <a:gd name="connsiteX2" fmla="*/ 1638088 w 1774778"/>
                <a:gd name="connsiteY2" fmla="*/ 471853 h 1445113"/>
                <a:gd name="connsiteX3" fmla="*/ 867201 w 1774778"/>
                <a:gd name="connsiteY3" fmla="*/ 130 h 1445113"/>
                <a:gd name="connsiteX4" fmla="*/ 72353 w 1774778"/>
                <a:gd name="connsiteY4" fmla="*/ 504672 h 1445113"/>
                <a:gd name="connsiteX5" fmla="*/ 213401 w 1774778"/>
                <a:gd name="connsiteY5" fmla="*/ 1345985 h 1445113"/>
                <a:gd name="connsiteX0" fmla="*/ 213401 w 1802343"/>
                <a:gd name="connsiteY0" fmla="*/ 1345997 h 1446504"/>
                <a:gd name="connsiteX1" fmla="*/ 1632804 w 1802343"/>
                <a:gd name="connsiteY1" fmla="*/ 1331352 h 1446504"/>
                <a:gd name="connsiteX2" fmla="*/ 1691428 w 1802343"/>
                <a:gd name="connsiteY2" fmla="*/ 449005 h 1446504"/>
                <a:gd name="connsiteX3" fmla="*/ 867201 w 1802343"/>
                <a:gd name="connsiteY3" fmla="*/ 142 h 1446504"/>
                <a:gd name="connsiteX4" fmla="*/ 72353 w 1802343"/>
                <a:gd name="connsiteY4" fmla="*/ 504684 h 1446504"/>
                <a:gd name="connsiteX5" fmla="*/ 213401 w 1802343"/>
                <a:gd name="connsiteY5" fmla="*/ 1345997 h 1446504"/>
                <a:gd name="connsiteX0" fmla="*/ 178917 w 1840765"/>
                <a:gd name="connsiteY0" fmla="*/ 1345997 h 1446504"/>
                <a:gd name="connsiteX1" fmla="*/ 1666900 w 1840765"/>
                <a:gd name="connsiteY1" fmla="*/ 1331352 h 1446504"/>
                <a:gd name="connsiteX2" fmla="*/ 1725524 w 1840765"/>
                <a:gd name="connsiteY2" fmla="*/ 449005 h 1446504"/>
                <a:gd name="connsiteX3" fmla="*/ 901297 w 1840765"/>
                <a:gd name="connsiteY3" fmla="*/ 142 h 1446504"/>
                <a:gd name="connsiteX4" fmla="*/ 106449 w 1840765"/>
                <a:gd name="connsiteY4" fmla="*/ 504684 h 1446504"/>
                <a:gd name="connsiteX5" fmla="*/ 178917 w 1840765"/>
                <a:gd name="connsiteY5" fmla="*/ 1345997 h 1446504"/>
                <a:gd name="connsiteX0" fmla="*/ 181769 w 1871453"/>
                <a:gd name="connsiteY0" fmla="*/ 1345997 h 1446504"/>
                <a:gd name="connsiteX1" fmla="*/ 1715472 w 1871453"/>
                <a:gd name="connsiteY1" fmla="*/ 1331352 h 1446504"/>
                <a:gd name="connsiteX2" fmla="*/ 1728376 w 1871453"/>
                <a:gd name="connsiteY2" fmla="*/ 449005 h 1446504"/>
                <a:gd name="connsiteX3" fmla="*/ 904149 w 1871453"/>
                <a:gd name="connsiteY3" fmla="*/ 142 h 1446504"/>
                <a:gd name="connsiteX4" fmla="*/ 109301 w 1871453"/>
                <a:gd name="connsiteY4" fmla="*/ 504684 h 1446504"/>
                <a:gd name="connsiteX5" fmla="*/ 181769 w 1871453"/>
                <a:gd name="connsiteY5" fmla="*/ 1345997 h 144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1453" h="1446504">
                  <a:moveTo>
                    <a:pt x="181769" y="1345997"/>
                  </a:moveTo>
                  <a:cubicBezTo>
                    <a:pt x="449464" y="1483775"/>
                    <a:pt x="1457704" y="1480851"/>
                    <a:pt x="1715472" y="1331352"/>
                  </a:cubicBezTo>
                  <a:cubicBezTo>
                    <a:pt x="1973240" y="1181853"/>
                    <a:pt x="1863596" y="670873"/>
                    <a:pt x="1728376" y="449005"/>
                  </a:cubicBezTo>
                  <a:cubicBezTo>
                    <a:pt x="1593156" y="227137"/>
                    <a:pt x="1198125" y="-6598"/>
                    <a:pt x="904149" y="142"/>
                  </a:cubicBezTo>
                  <a:cubicBezTo>
                    <a:pt x="610173" y="6882"/>
                    <a:pt x="229698" y="280375"/>
                    <a:pt x="109301" y="504684"/>
                  </a:cubicBezTo>
                  <a:cubicBezTo>
                    <a:pt x="-11096" y="728993"/>
                    <a:pt x="-85926" y="1208219"/>
                    <a:pt x="181769" y="134599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4771833" y="2930955"/>
            <a:ext cx="1411820" cy="1443135"/>
            <a:chOff x="5522424" y="2462407"/>
            <a:chExt cx="1411820" cy="1443135"/>
          </a:xfrm>
        </p:grpSpPr>
        <p:sp>
          <p:nvSpPr>
            <p:cNvPr id="130" name="Freeform 129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" name="Freeform 130"/>
            <p:cNvSpPr/>
            <p:nvPr/>
          </p:nvSpPr>
          <p:spPr>
            <a:xfrm>
              <a:off x="5522424" y="2470022"/>
              <a:ext cx="1411820" cy="1435520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20" h="1435520">
                  <a:moveTo>
                    <a:pt x="156304" y="1338347"/>
                  </a:moveTo>
                  <a:cubicBezTo>
                    <a:pt x="361769" y="1459615"/>
                    <a:pt x="1110929" y="1475741"/>
                    <a:pt x="1301387" y="1338942"/>
                  </a:cubicBezTo>
                  <a:cubicBezTo>
                    <a:pt x="1491845" y="1202143"/>
                    <a:pt x="1398711" y="740693"/>
                    <a:pt x="1299051" y="517555"/>
                  </a:cubicBezTo>
                  <a:cubicBezTo>
                    <a:pt x="1199391" y="294417"/>
                    <a:pt x="997400" y="-6628"/>
                    <a:pt x="703424" y="112"/>
                  </a:cubicBezTo>
                  <a:cubicBezTo>
                    <a:pt x="409448" y="6852"/>
                    <a:pt x="159783" y="388295"/>
                    <a:pt x="68596" y="611334"/>
                  </a:cubicBezTo>
                  <a:cubicBezTo>
                    <a:pt x="-22591" y="834373"/>
                    <a:pt x="-49161" y="1217079"/>
                    <a:pt x="156304" y="133834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5602885" y="3467100"/>
            <a:ext cx="1411820" cy="1443135"/>
            <a:chOff x="5522424" y="2462407"/>
            <a:chExt cx="1411820" cy="1443135"/>
          </a:xfrm>
        </p:grpSpPr>
        <p:sp>
          <p:nvSpPr>
            <p:cNvPr id="133" name="Freeform 132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" name="Freeform 133"/>
            <p:cNvSpPr/>
            <p:nvPr/>
          </p:nvSpPr>
          <p:spPr>
            <a:xfrm>
              <a:off x="5522424" y="2470022"/>
              <a:ext cx="1411820" cy="1435520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20" h="1435520">
                  <a:moveTo>
                    <a:pt x="156304" y="1338347"/>
                  </a:moveTo>
                  <a:cubicBezTo>
                    <a:pt x="361769" y="1459615"/>
                    <a:pt x="1110929" y="1475741"/>
                    <a:pt x="1301387" y="1338942"/>
                  </a:cubicBezTo>
                  <a:cubicBezTo>
                    <a:pt x="1491845" y="1202143"/>
                    <a:pt x="1398711" y="740693"/>
                    <a:pt x="1299051" y="517555"/>
                  </a:cubicBezTo>
                  <a:cubicBezTo>
                    <a:pt x="1199391" y="294417"/>
                    <a:pt x="997400" y="-6628"/>
                    <a:pt x="703424" y="112"/>
                  </a:cubicBezTo>
                  <a:cubicBezTo>
                    <a:pt x="409448" y="6852"/>
                    <a:pt x="159783" y="388295"/>
                    <a:pt x="68596" y="611334"/>
                  </a:cubicBezTo>
                  <a:cubicBezTo>
                    <a:pt x="-22591" y="834373"/>
                    <a:pt x="-49161" y="1217079"/>
                    <a:pt x="156304" y="133834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7" name="Rounded Rectangle 106"/>
          <p:cNvSpPr/>
          <p:nvPr/>
        </p:nvSpPr>
        <p:spPr>
          <a:xfrm>
            <a:off x="486103" y="29681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71" idx="3"/>
            <a:endCxn id="73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9" name="Straight Arrow Connector 158"/>
          <p:cNvCxnSpPr/>
          <p:nvPr/>
        </p:nvCxnSpPr>
        <p:spPr>
          <a:xfrm flipV="1">
            <a:off x="6289798" y="3156388"/>
            <a:ext cx="431560" cy="263576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H="1" flipV="1">
            <a:off x="7162082" y="3156388"/>
            <a:ext cx="349278" cy="243758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5882974" y="990600"/>
            <a:ext cx="30896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Parallel bottom-up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[Karras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8" name="Freeform 117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 118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119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3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ounded Rectangle 134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8" name="Group 117"/>
          <p:cNvGrpSpPr/>
          <p:nvPr/>
        </p:nvGrpSpPr>
        <p:grpSpPr>
          <a:xfrm>
            <a:off x="6556745" y="2021638"/>
            <a:ext cx="1871453" cy="1454084"/>
            <a:chOff x="5321698" y="2462413"/>
            <a:chExt cx="1871453" cy="1454084"/>
          </a:xfrm>
        </p:grpSpPr>
        <p:sp>
          <p:nvSpPr>
            <p:cNvPr id="125" name="Freeform 124"/>
            <p:cNvSpPr/>
            <p:nvPr/>
          </p:nvSpPr>
          <p:spPr>
            <a:xfrm>
              <a:off x="5547642" y="2462413"/>
              <a:ext cx="1418428" cy="1184083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229217 w 948485"/>
                <a:gd name="connsiteY0" fmla="*/ 1193564 h 1254376"/>
                <a:gd name="connsiteX1" fmla="*/ 879000 w 948485"/>
                <a:gd name="connsiteY1" fmla="*/ 1148439 h 1254376"/>
                <a:gd name="connsiteX2" fmla="*/ 891904 w 948485"/>
                <a:gd name="connsiteY2" fmla="*/ 494692 h 1254376"/>
                <a:gd name="connsiteX3" fmla="*/ 540117 w 948485"/>
                <a:gd name="connsiteY3" fmla="*/ 109 h 1254376"/>
                <a:gd name="connsiteX4" fmla="*/ 11969 w 948485"/>
                <a:gd name="connsiteY4" fmla="*/ 550371 h 1254376"/>
                <a:gd name="connsiteX5" fmla="*/ 229217 w 948485"/>
                <a:gd name="connsiteY5" fmla="*/ 1193564 h 1254376"/>
                <a:gd name="connsiteX0" fmla="*/ 229217 w 1132720"/>
                <a:gd name="connsiteY0" fmla="*/ 1193564 h 1254376"/>
                <a:gd name="connsiteX1" fmla="*/ 879000 w 1132720"/>
                <a:gd name="connsiteY1" fmla="*/ 1148439 h 1254376"/>
                <a:gd name="connsiteX2" fmla="*/ 1120504 w 1132720"/>
                <a:gd name="connsiteY2" fmla="*/ 494692 h 1254376"/>
                <a:gd name="connsiteX3" fmla="*/ 540117 w 1132720"/>
                <a:gd name="connsiteY3" fmla="*/ 109 h 1254376"/>
                <a:gd name="connsiteX4" fmla="*/ 11969 w 1132720"/>
                <a:gd name="connsiteY4" fmla="*/ 550371 h 1254376"/>
                <a:gd name="connsiteX5" fmla="*/ 229217 w 1132720"/>
                <a:gd name="connsiteY5" fmla="*/ 1193564 h 1254376"/>
                <a:gd name="connsiteX0" fmla="*/ 250906 w 1154409"/>
                <a:gd name="connsiteY0" fmla="*/ 1193564 h 1254376"/>
                <a:gd name="connsiteX1" fmla="*/ 900689 w 1154409"/>
                <a:gd name="connsiteY1" fmla="*/ 1148439 h 1254376"/>
                <a:gd name="connsiteX2" fmla="*/ 1142193 w 1154409"/>
                <a:gd name="connsiteY2" fmla="*/ 494692 h 1254376"/>
                <a:gd name="connsiteX3" fmla="*/ 561806 w 1154409"/>
                <a:gd name="connsiteY3" fmla="*/ 109 h 1254376"/>
                <a:gd name="connsiteX4" fmla="*/ 10798 w 1154409"/>
                <a:gd name="connsiteY4" fmla="*/ 550371 h 1254376"/>
                <a:gd name="connsiteX5" fmla="*/ 250906 w 1154409"/>
                <a:gd name="connsiteY5" fmla="*/ 1193564 h 1254376"/>
                <a:gd name="connsiteX0" fmla="*/ 124195 w 1197101"/>
                <a:gd name="connsiteY0" fmla="*/ 1117364 h 1211181"/>
                <a:gd name="connsiteX1" fmla="*/ 941618 w 1197101"/>
                <a:gd name="connsiteY1" fmla="*/ 1148439 h 1211181"/>
                <a:gd name="connsiteX2" fmla="*/ 1183122 w 1197101"/>
                <a:gd name="connsiteY2" fmla="*/ 494692 h 1211181"/>
                <a:gd name="connsiteX3" fmla="*/ 602735 w 1197101"/>
                <a:gd name="connsiteY3" fmla="*/ 109 h 1211181"/>
                <a:gd name="connsiteX4" fmla="*/ 51727 w 1197101"/>
                <a:gd name="connsiteY4" fmla="*/ 550371 h 1211181"/>
                <a:gd name="connsiteX5" fmla="*/ 124195 w 1197101"/>
                <a:gd name="connsiteY5" fmla="*/ 1117364 h 1211181"/>
                <a:gd name="connsiteX0" fmla="*/ 137453 w 1302470"/>
                <a:gd name="connsiteY0" fmla="*/ 1117364 h 1216354"/>
                <a:gd name="connsiteX1" fmla="*/ 1198716 w 1302470"/>
                <a:gd name="connsiteY1" fmla="*/ 1156059 h 1216354"/>
                <a:gd name="connsiteX2" fmla="*/ 1196380 w 1302470"/>
                <a:gd name="connsiteY2" fmla="*/ 494692 h 1216354"/>
                <a:gd name="connsiteX3" fmla="*/ 615993 w 1302470"/>
                <a:gd name="connsiteY3" fmla="*/ 109 h 1216354"/>
                <a:gd name="connsiteX4" fmla="*/ 64985 w 1302470"/>
                <a:gd name="connsiteY4" fmla="*/ 550371 h 1216354"/>
                <a:gd name="connsiteX5" fmla="*/ 137453 w 1302470"/>
                <a:gd name="connsiteY5" fmla="*/ 1117364 h 1216354"/>
                <a:gd name="connsiteX0" fmla="*/ 139680 w 1331095"/>
                <a:gd name="connsiteY0" fmla="*/ 1117362 h 1192101"/>
                <a:gd name="connsiteX1" fmla="*/ 1239043 w 1331095"/>
                <a:gd name="connsiteY1" fmla="*/ 1117957 h 1192101"/>
                <a:gd name="connsiteX2" fmla="*/ 1198607 w 1331095"/>
                <a:gd name="connsiteY2" fmla="*/ 494690 h 1192101"/>
                <a:gd name="connsiteX3" fmla="*/ 618220 w 1331095"/>
                <a:gd name="connsiteY3" fmla="*/ 107 h 1192101"/>
                <a:gd name="connsiteX4" fmla="*/ 67212 w 1331095"/>
                <a:gd name="connsiteY4" fmla="*/ 550369 h 1192101"/>
                <a:gd name="connsiteX5" fmla="*/ 139680 w 1331095"/>
                <a:gd name="connsiteY5" fmla="*/ 1117362 h 1192101"/>
                <a:gd name="connsiteX0" fmla="*/ 139680 w 1340585"/>
                <a:gd name="connsiteY0" fmla="*/ 1117364 h 1192592"/>
                <a:gd name="connsiteX1" fmla="*/ 1239043 w 1340585"/>
                <a:gd name="connsiteY1" fmla="*/ 1117959 h 1192592"/>
                <a:gd name="connsiteX2" fmla="*/ 1221467 w 1340585"/>
                <a:gd name="connsiteY2" fmla="*/ 487072 h 1192592"/>
                <a:gd name="connsiteX3" fmla="*/ 618220 w 1340585"/>
                <a:gd name="connsiteY3" fmla="*/ 109 h 1192592"/>
                <a:gd name="connsiteX4" fmla="*/ 67212 w 1340585"/>
                <a:gd name="connsiteY4" fmla="*/ 550371 h 1192592"/>
                <a:gd name="connsiteX5" fmla="*/ 139680 w 1340585"/>
                <a:gd name="connsiteY5" fmla="*/ 1117364 h 1192592"/>
                <a:gd name="connsiteX0" fmla="*/ 153996 w 1354901"/>
                <a:gd name="connsiteY0" fmla="*/ 1117364 h 1192592"/>
                <a:gd name="connsiteX1" fmla="*/ 1253359 w 1354901"/>
                <a:gd name="connsiteY1" fmla="*/ 1117959 h 1192592"/>
                <a:gd name="connsiteX2" fmla="*/ 1235783 w 1354901"/>
                <a:gd name="connsiteY2" fmla="*/ 487072 h 1192592"/>
                <a:gd name="connsiteX3" fmla="*/ 632536 w 1354901"/>
                <a:gd name="connsiteY3" fmla="*/ 109 h 1192592"/>
                <a:gd name="connsiteX4" fmla="*/ 58668 w 1354901"/>
                <a:gd name="connsiteY4" fmla="*/ 550371 h 1192592"/>
                <a:gd name="connsiteX5" fmla="*/ 153996 w 1354901"/>
                <a:gd name="connsiteY5" fmla="*/ 1117364 h 1192592"/>
                <a:gd name="connsiteX0" fmla="*/ 174910 w 1375815"/>
                <a:gd name="connsiteY0" fmla="*/ 1117364 h 1193055"/>
                <a:gd name="connsiteX1" fmla="*/ 1274273 w 1375815"/>
                <a:gd name="connsiteY1" fmla="*/ 1117959 h 1193055"/>
                <a:gd name="connsiteX2" fmla="*/ 1256697 w 1375815"/>
                <a:gd name="connsiteY2" fmla="*/ 487072 h 1193055"/>
                <a:gd name="connsiteX3" fmla="*/ 653450 w 1375815"/>
                <a:gd name="connsiteY3" fmla="*/ 109 h 1193055"/>
                <a:gd name="connsiteX4" fmla="*/ 49102 w 1375815"/>
                <a:gd name="connsiteY4" fmla="*/ 542751 h 1193055"/>
                <a:gd name="connsiteX5" fmla="*/ 174910 w 1375815"/>
                <a:gd name="connsiteY5" fmla="*/ 1117364 h 1193055"/>
                <a:gd name="connsiteX0" fmla="*/ 146329 w 1404390"/>
                <a:gd name="connsiteY0" fmla="*/ 1102124 h 1185120"/>
                <a:gd name="connsiteX1" fmla="*/ 1299032 w 1404390"/>
                <a:gd name="connsiteY1" fmla="*/ 1117959 h 1185120"/>
                <a:gd name="connsiteX2" fmla="*/ 1281456 w 1404390"/>
                <a:gd name="connsiteY2" fmla="*/ 487072 h 1185120"/>
                <a:gd name="connsiteX3" fmla="*/ 678209 w 1404390"/>
                <a:gd name="connsiteY3" fmla="*/ 109 h 1185120"/>
                <a:gd name="connsiteX4" fmla="*/ 73861 w 1404390"/>
                <a:gd name="connsiteY4" fmla="*/ 542751 h 1185120"/>
                <a:gd name="connsiteX5" fmla="*/ 146329 w 1404390"/>
                <a:gd name="connsiteY5" fmla="*/ 1102124 h 1185120"/>
                <a:gd name="connsiteX0" fmla="*/ 146329 w 1418428"/>
                <a:gd name="connsiteY0" fmla="*/ 1102119 h 1184083"/>
                <a:gd name="connsiteX1" fmla="*/ 1299032 w 1418428"/>
                <a:gd name="connsiteY1" fmla="*/ 1117954 h 1184083"/>
                <a:gd name="connsiteX2" fmla="*/ 1311936 w 1418428"/>
                <a:gd name="connsiteY2" fmla="*/ 502307 h 1184083"/>
                <a:gd name="connsiteX3" fmla="*/ 678209 w 1418428"/>
                <a:gd name="connsiteY3" fmla="*/ 104 h 1184083"/>
                <a:gd name="connsiteX4" fmla="*/ 73861 w 1418428"/>
                <a:gd name="connsiteY4" fmla="*/ 542746 h 1184083"/>
                <a:gd name="connsiteX5" fmla="*/ 146329 w 1418428"/>
                <a:gd name="connsiteY5" fmla="*/ 1102119 h 1184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428" h="1184083">
                  <a:moveTo>
                    <a:pt x="146329" y="1102119"/>
                  </a:moveTo>
                  <a:cubicBezTo>
                    <a:pt x="350524" y="1197987"/>
                    <a:pt x="1104764" y="1217923"/>
                    <a:pt x="1299032" y="1117954"/>
                  </a:cubicBezTo>
                  <a:cubicBezTo>
                    <a:pt x="1493300" y="1017985"/>
                    <a:pt x="1415407" y="688615"/>
                    <a:pt x="1311936" y="502307"/>
                  </a:cubicBezTo>
                  <a:cubicBezTo>
                    <a:pt x="1208465" y="315999"/>
                    <a:pt x="972185" y="-6636"/>
                    <a:pt x="678209" y="104"/>
                  </a:cubicBezTo>
                  <a:cubicBezTo>
                    <a:pt x="384233" y="6844"/>
                    <a:pt x="162508" y="359077"/>
                    <a:pt x="73861" y="542746"/>
                  </a:cubicBezTo>
                  <a:cubicBezTo>
                    <a:pt x="-14786" y="726415"/>
                    <a:pt x="-57866" y="1006251"/>
                    <a:pt x="146329" y="1102119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6" name="Freeform 125"/>
            <p:cNvSpPr/>
            <p:nvPr/>
          </p:nvSpPr>
          <p:spPr>
            <a:xfrm>
              <a:off x="5321698" y="2469993"/>
              <a:ext cx="1871453" cy="1446504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22457 w 1477973"/>
                <a:gd name="connsiteY0" fmla="*/ 1338347 h 1438774"/>
                <a:gd name="connsiteX1" fmla="*/ 1367540 w 1477973"/>
                <a:gd name="connsiteY1" fmla="*/ 1338942 h 1438774"/>
                <a:gd name="connsiteX2" fmla="*/ 1365204 w 1477973"/>
                <a:gd name="connsiteY2" fmla="*/ 517555 h 1438774"/>
                <a:gd name="connsiteX3" fmla="*/ 769577 w 1477973"/>
                <a:gd name="connsiteY3" fmla="*/ 112 h 1438774"/>
                <a:gd name="connsiteX4" fmla="*/ 43309 w 1477973"/>
                <a:gd name="connsiteY4" fmla="*/ 557994 h 1438774"/>
                <a:gd name="connsiteX5" fmla="*/ 222457 w 1477973"/>
                <a:gd name="connsiteY5" fmla="*/ 1338347 h 1438774"/>
                <a:gd name="connsiteX0" fmla="*/ 222457 w 1559751"/>
                <a:gd name="connsiteY0" fmla="*/ 1338349 h 1439260"/>
                <a:gd name="connsiteX1" fmla="*/ 1367540 w 1559751"/>
                <a:gd name="connsiteY1" fmla="*/ 1338944 h 1439260"/>
                <a:gd name="connsiteX2" fmla="*/ 1502364 w 1559751"/>
                <a:gd name="connsiteY2" fmla="*/ 509937 h 1439260"/>
                <a:gd name="connsiteX3" fmla="*/ 769577 w 1559751"/>
                <a:gd name="connsiteY3" fmla="*/ 114 h 1439260"/>
                <a:gd name="connsiteX4" fmla="*/ 43309 w 1559751"/>
                <a:gd name="connsiteY4" fmla="*/ 557996 h 1439260"/>
                <a:gd name="connsiteX5" fmla="*/ 222457 w 1559751"/>
                <a:gd name="connsiteY5" fmla="*/ 1338349 h 1439260"/>
                <a:gd name="connsiteX0" fmla="*/ 228536 w 1658610"/>
                <a:gd name="connsiteY0" fmla="*/ 1338349 h 1434953"/>
                <a:gd name="connsiteX1" fmla="*/ 1541259 w 1658610"/>
                <a:gd name="connsiteY1" fmla="*/ 1331324 h 1434953"/>
                <a:gd name="connsiteX2" fmla="*/ 1508443 w 1658610"/>
                <a:gd name="connsiteY2" fmla="*/ 509937 h 1434953"/>
                <a:gd name="connsiteX3" fmla="*/ 775656 w 1658610"/>
                <a:gd name="connsiteY3" fmla="*/ 114 h 1434953"/>
                <a:gd name="connsiteX4" fmla="*/ 49388 w 1658610"/>
                <a:gd name="connsiteY4" fmla="*/ 557996 h 1434953"/>
                <a:gd name="connsiteX5" fmla="*/ 228536 w 1658610"/>
                <a:gd name="connsiteY5" fmla="*/ 1338349 h 1434953"/>
                <a:gd name="connsiteX0" fmla="*/ 228536 w 1675869"/>
                <a:gd name="connsiteY0" fmla="*/ 1338365 h 1437343"/>
                <a:gd name="connsiteX1" fmla="*/ 1541259 w 1675869"/>
                <a:gd name="connsiteY1" fmla="*/ 1331340 h 1437343"/>
                <a:gd name="connsiteX2" fmla="*/ 1546543 w 1675869"/>
                <a:gd name="connsiteY2" fmla="*/ 471853 h 1437343"/>
                <a:gd name="connsiteX3" fmla="*/ 775656 w 1675869"/>
                <a:gd name="connsiteY3" fmla="*/ 130 h 1437343"/>
                <a:gd name="connsiteX4" fmla="*/ 49388 w 1675869"/>
                <a:gd name="connsiteY4" fmla="*/ 558012 h 1437343"/>
                <a:gd name="connsiteX5" fmla="*/ 228536 w 1675869"/>
                <a:gd name="connsiteY5" fmla="*/ 1338365 h 1437343"/>
                <a:gd name="connsiteX0" fmla="*/ 264999 w 1712332"/>
                <a:gd name="connsiteY0" fmla="*/ 1338365 h 1437818"/>
                <a:gd name="connsiteX1" fmla="*/ 1577722 w 1712332"/>
                <a:gd name="connsiteY1" fmla="*/ 1331340 h 1437818"/>
                <a:gd name="connsiteX2" fmla="*/ 1583006 w 1712332"/>
                <a:gd name="connsiteY2" fmla="*/ 471853 h 1437818"/>
                <a:gd name="connsiteX3" fmla="*/ 812119 w 1712332"/>
                <a:gd name="connsiteY3" fmla="*/ 130 h 1437818"/>
                <a:gd name="connsiteX4" fmla="*/ 40131 w 1712332"/>
                <a:gd name="connsiteY4" fmla="*/ 550392 h 1437818"/>
                <a:gd name="connsiteX5" fmla="*/ 264999 w 1712332"/>
                <a:gd name="connsiteY5" fmla="*/ 1338365 h 1437818"/>
                <a:gd name="connsiteX0" fmla="*/ 198141 w 1759518"/>
                <a:gd name="connsiteY0" fmla="*/ 1345985 h 1442169"/>
                <a:gd name="connsiteX1" fmla="*/ 1617544 w 1759518"/>
                <a:gd name="connsiteY1" fmla="*/ 1331340 h 1442169"/>
                <a:gd name="connsiteX2" fmla="*/ 1622828 w 1759518"/>
                <a:gd name="connsiteY2" fmla="*/ 471853 h 1442169"/>
                <a:gd name="connsiteX3" fmla="*/ 851941 w 1759518"/>
                <a:gd name="connsiteY3" fmla="*/ 130 h 1442169"/>
                <a:gd name="connsiteX4" fmla="*/ 79953 w 1759518"/>
                <a:gd name="connsiteY4" fmla="*/ 550392 h 1442169"/>
                <a:gd name="connsiteX5" fmla="*/ 198141 w 1759518"/>
                <a:gd name="connsiteY5" fmla="*/ 1345985 h 1442169"/>
                <a:gd name="connsiteX0" fmla="*/ 188468 w 1749845"/>
                <a:gd name="connsiteY0" fmla="*/ 1345985 h 1445113"/>
                <a:gd name="connsiteX1" fmla="*/ 1607871 w 1749845"/>
                <a:gd name="connsiteY1" fmla="*/ 1331340 h 1445113"/>
                <a:gd name="connsiteX2" fmla="*/ 1613155 w 1749845"/>
                <a:gd name="connsiteY2" fmla="*/ 471853 h 1445113"/>
                <a:gd name="connsiteX3" fmla="*/ 842268 w 1749845"/>
                <a:gd name="connsiteY3" fmla="*/ 130 h 1445113"/>
                <a:gd name="connsiteX4" fmla="*/ 85520 w 1749845"/>
                <a:gd name="connsiteY4" fmla="*/ 504672 h 1445113"/>
                <a:gd name="connsiteX5" fmla="*/ 188468 w 1749845"/>
                <a:gd name="connsiteY5" fmla="*/ 1345985 h 1445113"/>
                <a:gd name="connsiteX0" fmla="*/ 213401 w 1774778"/>
                <a:gd name="connsiteY0" fmla="*/ 1345985 h 1445113"/>
                <a:gd name="connsiteX1" fmla="*/ 1632804 w 1774778"/>
                <a:gd name="connsiteY1" fmla="*/ 1331340 h 1445113"/>
                <a:gd name="connsiteX2" fmla="*/ 1638088 w 1774778"/>
                <a:gd name="connsiteY2" fmla="*/ 471853 h 1445113"/>
                <a:gd name="connsiteX3" fmla="*/ 867201 w 1774778"/>
                <a:gd name="connsiteY3" fmla="*/ 130 h 1445113"/>
                <a:gd name="connsiteX4" fmla="*/ 72353 w 1774778"/>
                <a:gd name="connsiteY4" fmla="*/ 504672 h 1445113"/>
                <a:gd name="connsiteX5" fmla="*/ 213401 w 1774778"/>
                <a:gd name="connsiteY5" fmla="*/ 1345985 h 1445113"/>
                <a:gd name="connsiteX0" fmla="*/ 213401 w 1802343"/>
                <a:gd name="connsiteY0" fmla="*/ 1345997 h 1446504"/>
                <a:gd name="connsiteX1" fmla="*/ 1632804 w 1802343"/>
                <a:gd name="connsiteY1" fmla="*/ 1331352 h 1446504"/>
                <a:gd name="connsiteX2" fmla="*/ 1691428 w 1802343"/>
                <a:gd name="connsiteY2" fmla="*/ 449005 h 1446504"/>
                <a:gd name="connsiteX3" fmla="*/ 867201 w 1802343"/>
                <a:gd name="connsiteY3" fmla="*/ 142 h 1446504"/>
                <a:gd name="connsiteX4" fmla="*/ 72353 w 1802343"/>
                <a:gd name="connsiteY4" fmla="*/ 504684 h 1446504"/>
                <a:gd name="connsiteX5" fmla="*/ 213401 w 1802343"/>
                <a:gd name="connsiteY5" fmla="*/ 1345997 h 1446504"/>
                <a:gd name="connsiteX0" fmla="*/ 178917 w 1840765"/>
                <a:gd name="connsiteY0" fmla="*/ 1345997 h 1446504"/>
                <a:gd name="connsiteX1" fmla="*/ 1666900 w 1840765"/>
                <a:gd name="connsiteY1" fmla="*/ 1331352 h 1446504"/>
                <a:gd name="connsiteX2" fmla="*/ 1725524 w 1840765"/>
                <a:gd name="connsiteY2" fmla="*/ 449005 h 1446504"/>
                <a:gd name="connsiteX3" fmla="*/ 901297 w 1840765"/>
                <a:gd name="connsiteY3" fmla="*/ 142 h 1446504"/>
                <a:gd name="connsiteX4" fmla="*/ 106449 w 1840765"/>
                <a:gd name="connsiteY4" fmla="*/ 504684 h 1446504"/>
                <a:gd name="connsiteX5" fmla="*/ 178917 w 1840765"/>
                <a:gd name="connsiteY5" fmla="*/ 1345997 h 1446504"/>
                <a:gd name="connsiteX0" fmla="*/ 181769 w 1871453"/>
                <a:gd name="connsiteY0" fmla="*/ 1345997 h 1446504"/>
                <a:gd name="connsiteX1" fmla="*/ 1715472 w 1871453"/>
                <a:gd name="connsiteY1" fmla="*/ 1331352 h 1446504"/>
                <a:gd name="connsiteX2" fmla="*/ 1728376 w 1871453"/>
                <a:gd name="connsiteY2" fmla="*/ 449005 h 1446504"/>
                <a:gd name="connsiteX3" fmla="*/ 904149 w 1871453"/>
                <a:gd name="connsiteY3" fmla="*/ 142 h 1446504"/>
                <a:gd name="connsiteX4" fmla="*/ 109301 w 1871453"/>
                <a:gd name="connsiteY4" fmla="*/ 504684 h 1446504"/>
                <a:gd name="connsiteX5" fmla="*/ 181769 w 1871453"/>
                <a:gd name="connsiteY5" fmla="*/ 1345997 h 144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1453" h="1446504">
                  <a:moveTo>
                    <a:pt x="181769" y="1345997"/>
                  </a:moveTo>
                  <a:cubicBezTo>
                    <a:pt x="449464" y="1483775"/>
                    <a:pt x="1457704" y="1480851"/>
                    <a:pt x="1715472" y="1331352"/>
                  </a:cubicBezTo>
                  <a:cubicBezTo>
                    <a:pt x="1973240" y="1181853"/>
                    <a:pt x="1863596" y="670873"/>
                    <a:pt x="1728376" y="449005"/>
                  </a:cubicBezTo>
                  <a:cubicBezTo>
                    <a:pt x="1593156" y="227137"/>
                    <a:pt x="1198125" y="-6598"/>
                    <a:pt x="904149" y="142"/>
                  </a:cubicBezTo>
                  <a:cubicBezTo>
                    <a:pt x="610173" y="6882"/>
                    <a:pt x="229698" y="280375"/>
                    <a:pt x="109301" y="504684"/>
                  </a:cubicBezTo>
                  <a:cubicBezTo>
                    <a:pt x="-11096" y="728993"/>
                    <a:pt x="-85926" y="1208219"/>
                    <a:pt x="181769" y="134599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5856804" y="2948876"/>
            <a:ext cx="2265005" cy="1434276"/>
            <a:chOff x="5168880" y="2469969"/>
            <a:chExt cx="2265005" cy="1434276"/>
          </a:xfrm>
        </p:grpSpPr>
        <p:sp>
          <p:nvSpPr>
            <p:cNvPr id="128" name="Freeform 127"/>
            <p:cNvSpPr/>
            <p:nvPr/>
          </p:nvSpPr>
          <p:spPr>
            <a:xfrm>
              <a:off x="5331084" y="2485379"/>
              <a:ext cx="1842601" cy="1128655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229217 w 948485"/>
                <a:gd name="connsiteY0" fmla="*/ 1193564 h 1254376"/>
                <a:gd name="connsiteX1" fmla="*/ 879000 w 948485"/>
                <a:gd name="connsiteY1" fmla="*/ 1148439 h 1254376"/>
                <a:gd name="connsiteX2" fmla="*/ 891904 w 948485"/>
                <a:gd name="connsiteY2" fmla="*/ 494692 h 1254376"/>
                <a:gd name="connsiteX3" fmla="*/ 540117 w 948485"/>
                <a:gd name="connsiteY3" fmla="*/ 109 h 1254376"/>
                <a:gd name="connsiteX4" fmla="*/ 11969 w 948485"/>
                <a:gd name="connsiteY4" fmla="*/ 550371 h 1254376"/>
                <a:gd name="connsiteX5" fmla="*/ 229217 w 948485"/>
                <a:gd name="connsiteY5" fmla="*/ 1193564 h 1254376"/>
                <a:gd name="connsiteX0" fmla="*/ 229217 w 1132720"/>
                <a:gd name="connsiteY0" fmla="*/ 1193564 h 1254376"/>
                <a:gd name="connsiteX1" fmla="*/ 879000 w 1132720"/>
                <a:gd name="connsiteY1" fmla="*/ 1148439 h 1254376"/>
                <a:gd name="connsiteX2" fmla="*/ 1120504 w 1132720"/>
                <a:gd name="connsiteY2" fmla="*/ 494692 h 1254376"/>
                <a:gd name="connsiteX3" fmla="*/ 540117 w 1132720"/>
                <a:gd name="connsiteY3" fmla="*/ 109 h 1254376"/>
                <a:gd name="connsiteX4" fmla="*/ 11969 w 1132720"/>
                <a:gd name="connsiteY4" fmla="*/ 550371 h 1254376"/>
                <a:gd name="connsiteX5" fmla="*/ 229217 w 1132720"/>
                <a:gd name="connsiteY5" fmla="*/ 1193564 h 1254376"/>
                <a:gd name="connsiteX0" fmla="*/ 250906 w 1154409"/>
                <a:gd name="connsiteY0" fmla="*/ 1193564 h 1254376"/>
                <a:gd name="connsiteX1" fmla="*/ 900689 w 1154409"/>
                <a:gd name="connsiteY1" fmla="*/ 1148439 h 1254376"/>
                <a:gd name="connsiteX2" fmla="*/ 1142193 w 1154409"/>
                <a:gd name="connsiteY2" fmla="*/ 494692 h 1254376"/>
                <a:gd name="connsiteX3" fmla="*/ 561806 w 1154409"/>
                <a:gd name="connsiteY3" fmla="*/ 109 h 1254376"/>
                <a:gd name="connsiteX4" fmla="*/ 10798 w 1154409"/>
                <a:gd name="connsiteY4" fmla="*/ 550371 h 1254376"/>
                <a:gd name="connsiteX5" fmla="*/ 250906 w 1154409"/>
                <a:gd name="connsiteY5" fmla="*/ 1193564 h 1254376"/>
                <a:gd name="connsiteX0" fmla="*/ 124195 w 1197101"/>
                <a:gd name="connsiteY0" fmla="*/ 1117364 h 1211181"/>
                <a:gd name="connsiteX1" fmla="*/ 941618 w 1197101"/>
                <a:gd name="connsiteY1" fmla="*/ 1148439 h 1211181"/>
                <a:gd name="connsiteX2" fmla="*/ 1183122 w 1197101"/>
                <a:gd name="connsiteY2" fmla="*/ 494692 h 1211181"/>
                <a:gd name="connsiteX3" fmla="*/ 602735 w 1197101"/>
                <a:gd name="connsiteY3" fmla="*/ 109 h 1211181"/>
                <a:gd name="connsiteX4" fmla="*/ 51727 w 1197101"/>
                <a:gd name="connsiteY4" fmla="*/ 550371 h 1211181"/>
                <a:gd name="connsiteX5" fmla="*/ 124195 w 1197101"/>
                <a:gd name="connsiteY5" fmla="*/ 1117364 h 1211181"/>
                <a:gd name="connsiteX0" fmla="*/ 137453 w 1302470"/>
                <a:gd name="connsiteY0" fmla="*/ 1117364 h 1216354"/>
                <a:gd name="connsiteX1" fmla="*/ 1198716 w 1302470"/>
                <a:gd name="connsiteY1" fmla="*/ 1156059 h 1216354"/>
                <a:gd name="connsiteX2" fmla="*/ 1196380 w 1302470"/>
                <a:gd name="connsiteY2" fmla="*/ 494692 h 1216354"/>
                <a:gd name="connsiteX3" fmla="*/ 615993 w 1302470"/>
                <a:gd name="connsiteY3" fmla="*/ 109 h 1216354"/>
                <a:gd name="connsiteX4" fmla="*/ 64985 w 1302470"/>
                <a:gd name="connsiteY4" fmla="*/ 550371 h 1216354"/>
                <a:gd name="connsiteX5" fmla="*/ 137453 w 1302470"/>
                <a:gd name="connsiteY5" fmla="*/ 1117364 h 1216354"/>
                <a:gd name="connsiteX0" fmla="*/ 139680 w 1331095"/>
                <a:gd name="connsiteY0" fmla="*/ 1117362 h 1192101"/>
                <a:gd name="connsiteX1" fmla="*/ 1239043 w 1331095"/>
                <a:gd name="connsiteY1" fmla="*/ 1117957 h 1192101"/>
                <a:gd name="connsiteX2" fmla="*/ 1198607 w 1331095"/>
                <a:gd name="connsiteY2" fmla="*/ 494690 h 1192101"/>
                <a:gd name="connsiteX3" fmla="*/ 618220 w 1331095"/>
                <a:gd name="connsiteY3" fmla="*/ 107 h 1192101"/>
                <a:gd name="connsiteX4" fmla="*/ 67212 w 1331095"/>
                <a:gd name="connsiteY4" fmla="*/ 550369 h 1192101"/>
                <a:gd name="connsiteX5" fmla="*/ 139680 w 1331095"/>
                <a:gd name="connsiteY5" fmla="*/ 1117362 h 1192101"/>
                <a:gd name="connsiteX0" fmla="*/ 139680 w 1340585"/>
                <a:gd name="connsiteY0" fmla="*/ 1117364 h 1192592"/>
                <a:gd name="connsiteX1" fmla="*/ 1239043 w 1340585"/>
                <a:gd name="connsiteY1" fmla="*/ 1117959 h 1192592"/>
                <a:gd name="connsiteX2" fmla="*/ 1221467 w 1340585"/>
                <a:gd name="connsiteY2" fmla="*/ 487072 h 1192592"/>
                <a:gd name="connsiteX3" fmla="*/ 618220 w 1340585"/>
                <a:gd name="connsiteY3" fmla="*/ 109 h 1192592"/>
                <a:gd name="connsiteX4" fmla="*/ 67212 w 1340585"/>
                <a:gd name="connsiteY4" fmla="*/ 550371 h 1192592"/>
                <a:gd name="connsiteX5" fmla="*/ 139680 w 1340585"/>
                <a:gd name="connsiteY5" fmla="*/ 1117364 h 1192592"/>
                <a:gd name="connsiteX0" fmla="*/ 153996 w 1354901"/>
                <a:gd name="connsiteY0" fmla="*/ 1117364 h 1192592"/>
                <a:gd name="connsiteX1" fmla="*/ 1253359 w 1354901"/>
                <a:gd name="connsiteY1" fmla="*/ 1117959 h 1192592"/>
                <a:gd name="connsiteX2" fmla="*/ 1235783 w 1354901"/>
                <a:gd name="connsiteY2" fmla="*/ 487072 h 1192592"/>
                <a:gd name="connsiteX3" fmla="*/ 632536 w 1354901"/>
                <a:gd name="connsiteY3" fmla="*/ 109 h 1192592"/>
                <a:gd name="connsiteX4" fmla="*/ 58668 w 1354901"/>
                <a:gd name="connsiteY4" fmla="*/ 550371 h 1192592"/>
                <a:gd name="connsiteX5" fmla="*/ 153996 w 1354901"/>
                <a:gd name="connsiteY5" fmla="*/ 1117364 h 1192592"/>
                <a:gd name="connsiteX0" fmla="*/ 174910 w 1375815"/>
                <a:gd name="connsiteY0" fmla="*/ 1117364 h 1193055"/>
                <a:gd name="connsiteX1" fmla="*/ 1274273 w 1375815"/>
                <a:gd name="connsiteY1" fmla="*/ 1117959 h 1193055"/>
                <a:gd name="connsiteX2" fmla="*/ 1256697 w 1375815"/>
                <a:gd name="connsiteY2" fmla="*/ 487072 h 1193055"/>
                <a:gd name="connsiteX3" fmla="*/ 653450 w 1375815"/>
                <a:gd name="connsiteY3" fmla="*/ 109 h 1193055"/>
                <a:gd name="connsiteX4" fmla="*/ 49102 w 1375815"/>
                <a:gd name="connsiteY4" fmla="*/ 542751 h 1193055"/>
                <a:gd name="connsiteX5" fmla="*/ 174910 w 1375815"/>
                <a:gd name="connsiteY5" fmla="*/ 1117364 h 1193055"/>
                <a:gd name="connsiteX0" fmla="*/ 146329 w 1404390"/>
                <a:gd name="connsiteY0" fmla="*/ 1102124 h 1185120"/>
                <a:gd name="connsiteX1" fmla="*/ 1299032 w 1404390"/>
                <a:gd name="connsiteY1" fmla="*/ 1117959 h 1185120"/>
                <a:gd name="connsiteX2" fmla="*/ 1281456 w 1404390"/>
                <a:gd name="connsiteY2" fmla="*/ 487072 h 1185120"/>
                <a:gd name="connsiteX3" fmla="*/ 678209 w 1404390"/>
                <a:gd name="connsiteY3" fmla="*/ 109 h 1185120"/>
                <a:gd name="connsiteX4" fmla="*/ 73861 w 1404390"/>
                <a:gd name="connsiteY4" fmla="*/ 542751 h 1185120"/>
                <a:gd name="connsiteX5" fmla="*/ 146329 w 1404390"/>
                <a:gd name="connsiteY5" fmla="*/ 1102124 h 1185120"/>
                <a:gd name="connsiteX0" fmla="*/ 146329 w 1418428"/>
                <a:gd name="connsiteY0" fmla="*/ 1102119 h 1184083"/>
                <a:gd name="connsiteX1" fmla="*/ 1299032 w 1418428"/>
                <a:gd name="connsiteY1" fmla="*/ 1117954 h 1184083"/>
                <a:gd name="connsiteX2" fmla="*/ 1311936 w 1418428"/>
                <a:gd name="connsiteY2" fmla="*/ 502307 h 1184083"/>
                <a:gd name="connsiteX3" fmla="*/ 678209 w 1418428"/>
                <a:gd name="connsiteY3" fmla="*/ 104 h 1184083"/>
                <a:gd name="connsiteX4" fmla="*/ 73861 w 1418428"/>
                <a:gd name="connsiteY4" fmla="*/ 542746 h 1184083"/>
                <a:gd name="connsiteX5" fmla="*/ 146329 w 1418428"/>
                <a:gd name="connsiteY5" fmla="*/ 1102119 h 1184083"/>
                <a:gd name="connsiteX0" fmla="*/ 150945 w 1423044"/>
                <a:gd name="connsiteY0" fmla="*/ 1102119 h 1190741"/>
                <a:gd name="connsiteX1" fmla="*/ 1303648 w 1423044"/>
                <a:gd name="connsiteY1" fmla="*/ 1117954 h 1190741"/>
                <a:gd name="connsiteX2" fmla="*/ 1316552 w 1423044"/>
                <a:gd name="connsiteY2" fmla="*/ 502307 h 1190741"/>
                <a:gd name="connsiteX3" fmla="*/ 682825 w 1423044"/>
                <a:gd name="connsiteY3" fmla="*/ 104 h 1190741"/>
                <a:gd name="connsiteX4" fmla="*/ 70857 w 1423044"/>
                <a:gd name="connsiteY4" fmla="*/ 428446 h 1190741"/>
                <a:gd name="connsiteX5" fmla="*/ 150945 w 1423044"/>
                <a:gd name="connsiteY5" fmla="*/ 1102119 h 1190741"/>
                <a:gd name="connsiteX0" fmla="*/ 73220 w 1654970"/>
                <a:gd name="connsiteY0" fmla="*/ 1094499 h 1186746"/>
                <a:gd name="connsiteX1" fmla="*/ 1515483 w 1654970"/>
                <a:gd name="connsiteY1" fmla="*/ 1117954 h 1186746"/>
                <a:gd name="connsiteX2" fmla="*/ 1528387 w 1654970"/>
                <a:gd name="connsiteY2" fmla="*/ 502307 h 1186746"/>
                <a:gd name="connsiteX3" fmla="*/ 894660 w 1654970"/>
                <a:gd name="connsiteY3" fmla="*/ 104 h 1186746"/>
                <a:gd name="connsiteX4" fmla="*/ 282692 w 1654970"/>
                <a:gd name="connsiteY4" fmla="*/ 428446 h 1186746"/>
                <a:gd name="connsiteX5" fmla="*/ 73220 w 1654970"/>
                <a:gd name="connsiteY5" fmla="*/ 1094499 h 1186746"/>
                <a:gd name="connsiteX0" fmla="*/ 82637 w 1664387"/>
                <a:gd name="connsiteY0" fmla="*/ 1094499 h 1187186"/>
                <a:gd name="connsiteX1" fmla="*/ 1524900 w 1664387"/>
                <a:gd name="connsiteY1" fmla="*/ 1117954 h 1187186"/>
                <a:gd name="connsiteX2" fmla="*/ 1537804 w 1664387"/>
                <a:gd name="connsiteY2" fmla="*/ 502307 h 1187186"/>
                <a:gd name="connsiteX3" fmla="*/ 904077 w 1664387"/>
                <a:gd name="connsiteY3" fmla="*/ 104 h 1187186"/>
                <a:gd name="connsiteX4" fmla="*/ 254009 w 1664387"/>
                <a:gd name="connsiteY4" fmla="*/ 420826 h 1187186"/>
                <a:gd name="connsiteX5" fmla="*/ 82637 w 1664387"/>
                <a:gd name="connsiteY5" fmla="*/ 1094499 h 1187186"/>
                <a:gd name="connsiteX0" fmla="*/ 82637 w 1671554"/>
                <a:gd name="connsiteY0" fmla="*/ 1094501 h 1187695"/>
                <a:gd name="connsiteX1" fmla="*/ 1524900 w 1671554"/>
                <a:gd name="connsiteY1" fmla="*/ 1117956 h 1187695"/>
                <a:gd name="connsiteX2" fmla="*/ 1553044 w 1671554"/>
                <a:gd name="connsiteY2" fmla="*/ 494689 h 1187695"/>
                <a:gd name="connsiteX3" fmla="*/ 904077 w 1671554"/>
                <a:gd name="connsiteY3" fmla="*/ 106 h 1187695"/>
                <a:gd name="connsiteX4" fmla="*/ 254009 w 1671554"/>
                <a:gd name="connsiteY4" fmla="*/ 420828 h 1187695"/>
                <a:gd name="connsiteX5" fmla="*/ 82637 w 1671554"/>
                <a:gd name="connsiteY5" fmla="*/ 1094501 h 1187695"/>
                <a:gd name="connsiteX0" fmla="*/ 96489 w 1827910"/>
                <a:gd name="connsiteY0" fmla="*/ 1094502 h 1202375"/>
                <a:gd name="connsiteX1" fmla="*/ 1729252 w 1827910"/>
                <a:gd name="connsiteY1" fmla="*/ 1140817 h 1202375"/>
                <a:gd name="connsiteX2" fmla="*/ 1566896 w 1827910"/>
                <a:gd name="connsiteY2" fmla="*/ 494690 h 1202375"/>
                <a:gd name="connsiteX3" fmla="*/ 917929 w 1827910"/>
                <a:gd name="connsiteY3" fmla="*/ 107 h 1202375"/>
                <a:gd name="connsiteX4" fmla="*/ 267861 w 1827910"/>
                <a:gd name="connsiteY4" fmla="*/ 420829 h 1202375"/>
                <a:gd name="connsiteX5" fmla="*/ 96489 w 1827910"/>
                <a:gd name="connsiteY5" fmla="*/ 1094502 h 1202375"/>
                <a:gd name="connsiteX0" fmla="*/ 96489 w 1804167"/>
                <a:gd name="connsiteY0" fmla="*/ 1094557 h 1210020"/>
                <a:gd name="connsiteX1" fmla="*/ 1729252 w 1804167"/>
                <a:gd name="connsiteY1" fmla="*/ 1140872 h 1210020"/>
                <a:gd name="connsiteX2" fmla="*/ 1467836 w 1804167"/>
                <a:gd name="connsiteY2" fmla="*/ 388065 h 1210020"/>
                <a:gd name="connsiteX3" fmla="*/ 917929 w 1804167"/>
                <a:gd name="connsiteY3" fmla="*/ 162 h 1210020"/>
                <a:gd name="connsiteX4" fmla="*/ 267861 w 1804167"/>
                <a:gd name="connsiteY4" fmla="*/ 420884 h 1210020"/>
                <a:gd name="connsiteX5" fmla="*/ 96489 w 1804167"/>
                <a:gd name="connsiteY5" fmla="*/ 1094557 h 1210020"/>
                <a:gd name="connsiteX0" fmla="*/ 96489 w 1809203"/>
                <a:gd name="connsiteY0" fmla="*/ 1094557 h 1210020"/>
                <a:gd name="connsiteX1" fmla="*/ 1729252 w 1809203"/>
                <a:gd name="connsiteY1" fmla="*/ 1140872 h 1210020"/>
                <a:gd name="connsiteX2" fmla="*/ 1467836 w 1809203"/>
                <a:gd name="connsiteY2" fmla="*/ 388065 h 1210020"/>
                <a:gd name="connsiteX3" fmla="*/ 917929 w 1809203"/>
                <a:gd name="connsiteY3" fmla="*/ 162 h 1210020"/>
                <a:gd name="connsiteX4" fmla="*/ 267861 w 1809203"/>
                <a:gd name="connsiteY4" fmla="*/ 420884 h 1210020"/>
                <a:gd name="connsiteX5" fmla="*/ 96489 w 1809203"/>
                <a:gd name="connsiteY5" fmla="*/ 1094557 h 1210020"/>
                <a:gd name="connsiteX0" fmla="*/ 99822 w 1848215"/>
                <a:gd name="connsiteY0" fmla="*/ 1094554 h 1190199"/>
                <a:gd name="connsiteX1" fmla="*/ 1778305 w 1848215"/>
                <a:gd name="connsiteY1" fmla="*/ 1110389 h 1190199"/>
                <a:gd name="connsiteX2" fmla="*/ 1471169 w 1848215"/>
                <a:gd name="connsiteY2" fmla="*/ 388062 h 1190199"/>
                <a:gd name="connsiteX3" fmla="*/ 921262 w 1848215"/>
                <a:gd name="connsiteY3" fmla="*/ 159 h 1190199"/>
                <a:gd name="connsiteX4" fmla="*/ 271194 w 1848215"/>
                <a:gd name="connsiteY4" fmla="*/ 420881 h 1190199"/>
                <a:gd name="connsiteX5" fmla="*/ 99822 w 1848215"/>
                <a:gd name="connsiteY5" fmla="*/ 1094554 h 1190199"/>
                <a:gd name="connsiteX0" fmla="*/ 99822 w 1857341"/>
                <a:gd name="connsiteY0" fmla="*/ 1094559 h 1190713"/>
                <a:gd name="connsiteX1" fmla="*/ 1778305 w 1857341"/>
                <a:gd name="connsiteY1" fmla="*/ 1110394 h 1190713"/>
                <a:gd name="connsiteX2" fmla="*/ 1516889 w 1857341"/>
                <a:gd name="connsiteY2" fmla="*/ 380447 h 1190713"/>
                <a:gd name="connsiteX3" fmla="*/ 921262 w 1857341"/>
                <a:gd name="connsiteY3" fmla="*/ 164 h 1190713"/>
                <a:gd name="connsiteX4" fmla="*/ 271194 w 1857341"/>
                <a:gd name="connsiteY4" fmla="*/ 420886 h 1190713"/>
                <a:gd name="connsiteX5" fmla="*/ 99822 w 1857341"/>
                <a:gd name="connsiteY5" fmla="*/ 1094559 h 1190713"/>
                <a:gd name="connsiteX0" fmla="*/ 99822 w 1851040"/>
                <a:gd name="connsiteY0" fmla="*/ 1094559 h 1228894"/>
                <a:gd name="connsiteX1" fmla="*/ 1778305 w 1851040"/>
                <a:gd name="connsiteY1" fmla="*/ 1110394 h 1228894"/>
                <a:gd name="connsiteX2" fmla="*/ 1516889 w 1851040"/>
                <a:gd name="connsiteY2" fmla="*/ 380447 h 1228894"/>
                <a:gd name="connsiteX3" fmla="*/ 921262 w 1851040"/>
                <a:gd name="connsiteY3" fmla="*/ 164 h 1228894"/>
                <a:gd name="connsiteX4" fmla="*/ 271194 w 1851040"/>
                <a:gd name="connsiteY4" fmla="*/ 420886 h 1228894"/>
                <a:gd name="connsiteX5" fmla="*/ 99822 w 1851040"/>
                <a:gd name="connsiteY5" fmla="*/ 1094559 h 1228894"/>
                <a:gd name="connsiteX0" fmla="*/ 100933 w 1865638"/>
                <a:gd name="connsiteY0" fmla="*/ 1094554 h 1199316"/>
                <a:gd name="connsiteX1" fmla="*/ 1794656 w 1865638"/>
                <a:gd name="connsiteY1" fmla="*/ 1064669 h 1199316"/>
                <a:gd name="connsiteX2" fmla="*/ 1518000 w 1865638"/>
                <a:gd name="connsiteY2" fmla="*/ 380442 h 1199316"/>
                <a:gd name="connsiteX3" fmla="*/ 922373 w 1865638"/>
                <a:gd name="connsiteY3" fmla="*/ 159 h 1199316"/>
                <a:gd name="connsiteX4" fmla="*/ 272305 w 1865638"/>
                <a:gd name="connsiteY4" fmla="*/ 420881 h 1199316"/>
                <a:gd name="connsiteX5" fmla="*/ 100933 w 1865638"/>
                <a:gd name="connsiteY5" fmla="*/ 1094554 h 1199316"/>
                <a:gd name="connsiteX0" fmla="*/ 100933 w 1859451"/>
                <a:gd name="connsiteY0" fmla="*/ 1094554 h 1170613"/>
                <a:gd name="connsiteX1" fmla="*/ 1794656 w 1859451"/>
                <a:gd name="connsiteY1" fmla="*/ 1064669 h 1170613"/>
                <a:gd name="connsiteX2" fmla="*/ 1518000 w 1859451"/>
                <a:gd name="connsiteY2" fmla="*/ 380442 h 1170613"/>
                <a:gd name="connsiteX3" fmla="*/ 922373 w 1859451"/>
                <a:gd name="connsiteY3" fmla="*/ 159 h 1170613"/>
                <a:gd name="connsiteX4" fmla="*/ 272305 w 1859451"/>
                <a:gd name="connsiteY4" fmla="*/ 420881 h 1170613"/>
                <a:gd name="connsiteX5" fmla="*/ 100933 w 1859451"/>
                <a:gd name="connsiteY5" fmla="*/ 1094554 h 1170613"/>
                <a:gd name="connsiteX0" fmla="*/ 103592 w 1858253"/>
                <a:gd name="connsiteY0" fmla="*/ 1071694 h 1151637"/>
                <a:gd name="connsiteX1" fmla="*/ 1782075 w 1858253"/>
                <a:gd name="connsiteY1" fmla="*/ 1064669 h 1151637"/>
                <a:gd name="connsiteX2" fmla="*/ 1505419 w 1858253"/>
                <a:gd name="connsiteY2" fmla="*/ 380442 h 1151637"/>
                <a:gd name="connsiteX3" fmla="*/ 909792 w 1858253"/>
                <a:gd name="connsiteY3" fmla="*/ 159 h 1151637"/>
                <a:gd name="connsiteX4" fmla="*/ 259724 w 1858253"/>
                <a:gd name="connsiteY4" fmla="*/ 420881 h 1151637"/>
                <a:gd name="connsiteX5" fmla="*/ 103592 w 1858253"/>
                <a:gd name="connsiteY5" fmla="*/ 1071694 h 1151637"/>
                <a:gd name="connsiteX0" fmla="*/ 103592 w 1873757"/>
                <a:gd name="connsiteY0" fmla="*/ 1071663 h 1148355"/>
                <a:gd name="connsiteX1" fmla="*/ 1782075 w 1873757"/>
                <a:gd name="connsiteY1" fmla="*/ 1064638 h 1148355"/>
                <a:gd name="connsiteX2" fmla="*/ 1573999 w 1873757"/>
                <a:gd name="connsiteY2" fmla="*/ 433751 h 1148355"/>
                <a:gd name="connsiteX3" fmla="*/ 909792 w 1873757"/>
                <a:gd name="connsiteY3" fmla="*/ 128 h 1148355"/>
                <a:gd name="connsiteX4" fmla="*/ 259724 w 1873757"/>
                <a:gd name="connsiteY4" fmla="*/ 420850 h 1148355"/>
                <a:gd name="connsiteX5" fmla="*/ 103592 w 1873757"/>
                <a:gd name="connsiteY5" fmla="*/ 1071663 h 1148355"/>
                <a:gd name="connsiteX0" fmla="*/ 103592 w 1866967"/>
                <a:gd name="connsiteY0" fmla="*/ 1071644 h 1148336"/>
                <a:gd name="connsiteX1" fmla="*/ 1782075 w 1866967"/>
                <a:gd name="connsiteY1" fmla="*/ 1064619 h 1148336"/>
                <a:gd name="connsiteX2" fmla="*/ 1573999 w 1866967"/>
                <a:gd name="connsiteY2" fmla="*/ 433732 h 1148336"/>
                <a:gd name="connsiteX3" fmla="*/ 909792 w 1866967"/>
                <a:gd name="connsiteY3" fmla="*/ 109 h 1148336"/>
                <a:gd name="connsiteX4" fmla="*/ 259724 w 1866967"/>
                <a:gd name="connsiteY4" fmla="*/ 420831 h 1148336"/>
                <a:gd name="connsiteX5" fmla="*/ 103592 w 1866967"/>
                <a:gd name="connsiteY5" fmla="*/ 1071644 h 1148336"/>
                <a:gd name="connsiteX0" fmla="*/ 103592 w 1852921"/>
                <a:gd name="connsiteY0" fmla="*/ 1071658 h 1150665"/>
                <a:gd name="connsiteX1" fmla="*/ 1782075 w 1852921"/>
                <a:gd name="connsiteY1" fmla="*/ 1064633 h 1150665"/>
                <a:gd name="connsiteX2" fmla="*/ 1505419 w 1852921"/>
                <a:gd name="connsiteY2" fmla="*/ 395646 h 1150665"/>
                <a:gd name="connsiteX3" fmla="*/ 909792 w 1852921"/>
                <a:gd name="connsiteY3" fmla="*/ 123 h 1150665"/>
                <a:gd name="connsiteX4" fmla="*/ 259724 w 1852921"/>
                <a:gd name="connsiteY4" fmla="*/ 420845 h 1150665"/>
                <a:gd name="connsiteX5" fmla="*/ 103592 w 1852921"/>
                <a:gd name="connsiteY5" fmla="*/ 1071658 h 1150665"/>
                <a:gd name="connsiteX0" fmla="*/ 104531 w 1858566"/>
                <a:gd name="connsiteY0" fmla="*/ 1048837 h 1127844"/>
                <a:gd name="connsiteX1" fmla="*/ 1783014 w 1858566"/>
                <a:gd name="connsiteY1" fmla="*/ 1041812 h 1127844"/>
                <a:gd name="connsiteX2" fmla="*/ 1506358 w 1858566"/>
                <a:gd name="connsiteY2" fmla="*/ 372825 h 1127844"/>
                <a:gd name="connsiteX3" fmla="*/ 941211 w 1858566"/>
                <a:gd name="connsiteY3" fmla="*/ 162 h 1127844"/>
                <a:gd name="connsiteX4" fmla="*/ 260663 w 1858566"/>
                <a:gd name="connsiteY4" fmla="*/ 398024 h 1127844"/>
                <a:gd name="connsiteX5" fmla="*/ 104531 w 1858566"/>
                <a:gd name="connsiteY5" fmla="*/ 1048837 h 1127844"/>
                <a:gd name="connsiteX0" fmla="*/ 104531 w 1858566"/>
                <a:gd name="connsiteY0" fmla="*/ 1048675 h 1127682"/>
                <a:gd name="connsiteX1" fmla="*/ 1783014 w 1858566"/>
                <a:gd name="connsiteY1" fmla="*/ 1041650 h 1127682"/>
                <a:gd name="connsiteX2" fmla="*/ 1506358 w 1858566"/>
                <a:gd name="connsiteY2" fmla="*/ 372663 h 1127682"/>
                <a:gd name="connsiteX3" fmla="*/ 941211 w 1858566"/>
                <a:gd name="connsiteY3" fmla="*/ 0 h 1127682"/>
                <a:gd name="connsiteX4" fmla="*/ 260663 w 1858566"/>
                <a:gd name="connsiteY4" fmla="*/ 397862 h 1127682"/>
                <a:gd name="connsiteX5" fmla="*/ 104531 w 1858566"/>
                <a:gd name="connsiteY5" fmla="*/ 1048675 h 1127682"/>
                <a:gd name="connsiteX0" fmla="*/ 88566 w 1842601"/>
                <a:gd name="connsiteY0" fmla="*/ 1048675 h 1128655"/>
                <a:gd name="connsiteX1" fmla="*/ 1767049 w 1842601"/>
                <a:gd name="connsiteY1" fmla="*/ 1041650 h 1128655"/>
                <a:gd name="connsiteX2" fmla="*/ 1490393 w 1842601"/>
                <a:gd name="connsiteY2" fmla="*/ 372663 h 1128655"/>
                <a:gd name="connsiteX3" fmla="*/ 925246 w 1842601"/>
                <a:gd name="connsiteY3" fmla="*/ 0 h 1128655"/>
                <a:gd name="connsiteX4" fmla="*/ 305658 w 1842601"/>
                <a:gd name="connsiteY4" fmla="*/ 382622 h 1128655"/>
                <a:gd name="connsiteX5" fmla="*/ 88566 w 1842601"/>
                <a:gd name="connsiteY5" fmla="*/ 1048675 h 112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2601" h="1128655">
                  <a:moveTo>
                    <a:pt x="88566" y="1048675"/>
                  </a:moveTo>
                  <a:cubicBezTo>
                    <a:pt x="332131" y="1158513"/>
                    <a:pt x="1533411" y="1154319"/>
                    <a:pt x="1767049" y="1041650"/>
                  </a:cubicBezTo>
                  <a:cubicBezTo>
                    <a:pt x="2000687" y="928981"/>
                    <a:pt x="1630693" y="546271"/>
                    <a:pt x="1490393" y="372663"/>
                  </a:cubicBezTo>
                  <a:cubicBezTo>
                    <a:pt x="1350093" y="199055"/>
                    <a:pt x="1150642" y="8500"/>
                    <a:pt x="925246" y="0"/>
                  </a:cubicBezTo>
                  <a:cubicBezTo>
                    <a:pt x="631270" y="6740"/>
                    <a:pt x="445105" y="207843"/>
                    <a:pt x="305658" y="382622"/>
                  </a:cubicBezTo>
                  <a:cubicBezTo>
                    <a:pt x="166211" y="557401"/>
                    <a:pt x="-154999" y="938837"/>
                    <a:pt x="88566" y="1048675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" name="Freeform 131"/>
            <p:cNvSpPr/>
            <p:nvPr/>
          </p:nvSpPr>
          <p:spPr>
            <a:xfrm>
              <a:off x="5168880" y="2469969"/>
              <a:ext cx="2265005" cy="1434276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22457 w 1477973"/>
                <a:gd name="connsiteY0" fmla="*/ 1338347 h 1438774"/>
                <a:gd name="connsiteX1" fmla="*/ 1367540 w 1477973"/>
                <a:gd name="connsiteY1" fmla="*/ 1338942 h 1438774"/>
                <a:gd name="connsiteX2" fmla="*/ 1365204 w 1477973"/>
                <a:gd name="connsiteY2" fmla="*/ 517555 h 1438774"/>
                <a:gd name="connsiteX3" fmla="*/ 769577 w 1477973"/>
                <a:gd name="connsiteY3" fmla="*/ 112 h 1438774"/>
                <a:gd name="connsiteX4" fmla="*/ 43309 w 1477973"/>
                <a:gd name="connsiteY4" fmla="*/ 557994 h 1438774"/>
                <a:gd name="connsiteX5" fmla="*/ 222457 w 1477973"/>
                <a:gd name="connsiteY5" fmla="*/ 1338347 h 1438774"/>
                <a:gd name="connsiteX0" fmla="*/ 222457 w 1559751"/>
                <a:gd name="connsiteY0" fmla="*/ 1338349 h 1439260"/>
                <a:gd name="connsiteX1" fmla="*/ 1367540 w 1559751"/>
                <a:gd name="connsiteY1" fmla="*/ 1338944 h 1439260"/>
                <a:gd name="connsiteX2" fmla="*/ 1502364 w 1559751"/>
                <a:gd name="connsiteY2" fmla="*/ 509937 h 1439260"/>
                <a:gd name="connsiteX3" fmla="*/ 769577 w 1559751"/>
                <a:gd name="connsiteY3" fmla="*/ 114 h 1439260"/>
                <a:gd name="connsiteX4" fmla="*/ 43309 w 1559751"/>
                <a:gd name="connsiteY4" fmla="*/ 557996 h 1439260"/>
                <a:gd name="connsiteX5" fmla="*/ 222457 w 1559751"/>
                <a:gd name="connsiteY5" fmla="*/ 1338349 h 1439260"/>
                <a:gd name="connsiteX0" fmla="*/ 228536 w 1658610"/>
                <a:gd name="connsiteY0" fmla="*/ 1338349 h 1434953"/>
                <a:gd name="connsiteX1" fmla="*/ 1541259 w 1658610"/>
                <a:gd name="connsiteY1" fmla="*/ 1331324 h 1434953"/>
                <a:gd name="connsiteX2" fmla="*/ 1508443 w 1658610"/>
                <a:gd name="connsiteY2" fmla="*/ 509937 h 1434953"/>
                <a:gd name="connsiteX3" fmla="*/ 775656 w 1658610"/>
                <a:gd name="connsiteY3" fmla="*/ 114 h 1434953"/>
                <a:gd name="connsiteX4" fmla="*/ 49388 w 1658610"/>
                <a:gd name="connsiteY4" fmla="*/ 557996 h 1434953"/>
                <a:gd name="connsiteX5" fmla="*/ 228536 w 1658610"/>
                <a:gd name="connsiteY5" fmla="*/ 1338349 h 1434953"/>
                <a:gd name="connsiteX0" fmla="*/ 228536 w 1675869"/>
                <a:gd name="connsiteY0" fmla="*/ 1338365 h 1437343"/>
                <a:gd name="connsiteX1" fmla="*/ 1541259 w 1675869"/>
                <a:gd name="connsiteY1" fmla="*/ 1331340 h 1437343"/>
                <a:gd name="connsiteX2" fmla="*/ 1546543 w 1675869"/>
                <a:gd name="connsiteY2" fmla="*/ 471853 h 1437343"/>
                <a:gd name="connsiteX3" fmla="*/ 775656 w 1675869"/>
                <a:gd name="connsiteY3" fmla="*/ 130 h 1437343"/>
                <a:gd name="connsiteX4" fmla="*/ 49388 w 1675869"/>
                <a:gd name="connsiteY4" fmla="*/ 558012 h 1437343"/>
                <a:gd name="connsiteX5" fmla="*/ 228536 w 1675869"/>
                <a:gd name="connsiteY5" fmla="*/ 1338365 h 1437343"/>
                <a:gd name="connsiteX0" fmla="*/ 264999 w 1712332"/>
                <a:gd name="connsiteY0" fmla="*/ 1338365 h 1437818"/>
                <a:gd name="connsiteX1" fmla="*/ 1577722 w 1712332"/>
                <a:gd name="connsiteY1" fmla="*/ 1331340 h 1437818"/>
                <a:gd name="connsiteX2" fmla="*/ 1583006 w 1712332"/>
                <a:gd name="connsiteY2" fmla="*/ 471853 h 1437818"/>
                <a:gd name="connsiteX3" fmla="*/ 812119 w 1712332"/>
                <a:gd name="connsiteY3" fmla="*/ 130 h 1437818"/>
                <a:gd name="connsiteX4" fmla="*/ 40131 w 1712332"/>
                <a:gd name="connsiteY4" fmla="*/ 550392 h 1437818"/>
                <a:gd name="connsiteX5" fmla="*/ 264999 w 1712332"/>
                <a:gd name="connsiteY5" fmla="*/ 1338365 h 1437818"/>
                <a:gd name="connsiteX0" fmla="*/ 198141 w 1759518"/>
                <a:gd name="connsiteY0" fmla="*/ 1345985 h 1442169"/>
                <a:gd name="connsiteX1" fmla="*/ 1617544 w 1759518"/>
                <a:gd name="connsiteY1" fmla="*/ 1331340 h 1442169"/>
                <a:gd name="connsiteX2" fmla="*/ 1622828 w 1759518"/>
                <a:gd name="connsiteY2" fmla="*/ 471853 h 1442169"/>
                <a:gd name="connsiteX3" fmla="*/ 851941 w 1759518"/>
                <a:gd name="connsiteY3" fmla="*/ 130 h 1442169"/>
                <a:gd name="connsiteX4" fmla="*/ 79953 w 1759518"/>
                <a:gd name="connsiteY4" fmla="*/ 550392 h 1442169"/>
                <a:gd name="connsiteX5" fmla="*/ 198141 w 1759518"/>
                <a:gd name="connsiteY5" fmla="*/ 1345985 h 1442169"/>
                <a:gd name="connsiteX0" fmla="*/ 188468 w 1749845"/>
                <a:gd name="connsiteY0" fmla="*/ 1345985 h 1445113"/>
                <a:gd name="connsiteX1" fmla="*/ 1607871 w 1749845"/>
                <a:gd name="connsiteY1" fmla="*/ 1331340 h 1445113"/>
                <a:gd name="connsiteX2" fmla="*/ 1613155 w 1749845"/>
                <a:gd name="connsiteY2" fmla="*/ 471853 h 1445113"/>
                <a:gd name="connsiteX3" fmla="*/ 842268 w 1749845"/>
                <a:gd name="connsiteY3" fmla="*/ 130 h 1445113"/>
                <a:gd name="connsiteX4" fmla="*/ 85520 w 1749845"/>
                <a:gd name="connsiteY4" fmla="*/ 504672 h 1445113"/>
                <a:gd name="connsiteX5" fmla="*/ 188468 w 1749845"/>
                <a:gd name="connsiteY5" fmla="*/ 1345985 h 1445113"/>
                <a:gd name="connsiteX0" fmla="*/ 213401 w 1774778"/>
                <a:gd name="connsiteY0" fmla="*/ 1345985 h 1445113"/>
                <a:gd name="connsiteX1" fmla="*/ 1632804 w 1774778"/>
                <a:gd name="connsiteY1" fmla="*/ 1331340 h 1445113"/>
                <a:gd name="connsiteX2" fmla="*/ 1638088 w 1774778"/>
                <a:gd name="connsiteY2" fmla="*/ 471853 h 1445113"/>
                <a:gd name="connsiteX3" fmla="*/ 867201 w 1774778"/>
                <a:gd name="connsiteY3" fmla="*/ 130 h 1445113"/>
                <a:gd name="connsiteX4" fmla="*/ 72353 w 1774778"/>
                <a:gd name="connsiteY4" fmla="*/ 504672 h 1445113"/>
                <a:gd name="connsiteX5" fmla="*/ 213401 w 1774778"/>
                <a:gd name="connsiteY5" fmla="*/ 1345985 h 1445113"/>
                <a:gd name="connsiteX0" fmla="*/ 213401 w 1802343"/>
                <a:gd name="connsiteY0" fmla="*/ 1345997 h 1446504"/>
                <a:gd name="connsiteX1" fmla="*/ 1632804 w 1802343"/>
                <a:gd name="connsiteY1" fmla="*/ 1331352 h 1446504"/>
                <a:gd name="connsiteX2" fmla="*/ 1691428 w 1802343"/>
                <a:gd name="connsiteY2" fmla="*/ 449005 h 1446504"/>
                <a:gd name="connsiteX3" fmla="*/ 867201 w 1802343"/>
                <a:gd name="connsiteY3" fmla="*/ 142 h 1446504"/>
                <a:gd name="connsiteX4" fmla="*/ 72353 w 1802343"/>
                <a:gd name="connsiteY4" fmla="*/ 504684 h 1446504"/>
                <a:gd name="connsiteX5" fmla="*/ 213401 w 1802343"/>
                <a:gd name="connsiteY5" fmla="*/ 1345997 h 1446504"/>
                <a:gd name="connsiteX0" fmla="*/ 178917 w 1840765"/>
                <a:gd name="connsiteY0" fmla="*/ 1345997 h 1446504"/>
                <a:gd name="connsiteX1" fmla="*/ 1666900 w 1840765"/>
                <a:gd name="connsiteY1" fmla="*/ 1331352 h 1446504"/>
                <a:gd name="connsiteX2" fmla="*/ 1725524 w 1840765"/>
                <a:gd name="connsiteY2" fmla="*/ 449005 h 1446504"/>
                <a:gd name="connsiteX3" fmla="*/ 901297 w 1840765"/>
                <a:gd name="connsiteY3" fmla="*/ 142 h 1446504"/>
                <a:gd name="connsiteX4" fmla="*/ 106449 w 1840765"/>
                <a:gd name="connsiteY4" fmla="*/ 504684 h 1446504"/>
                <a:gd name="connsiteX5" fmla="*/ 178917 w 1840765"/>
                <a:gd name="connsiteY5" fmla="*/ 1345997 h 1446504"/>
                <a:gd name="connsiteX0" fmla="*/ 181769 w 1871453"/>
                <a:gd name="connsiteY0" fmla="*/ 1345997 h 1446504"/>
                <a:gd name="connsiteX1" fmla="*/ 1715472 w 1871453"/>
                <a:gd name="connsiteY1" fmla="*/ 1331352 h 1446504"/>
                <a:gd name="connsiteX2" fmla="*/ 1728376 w 1871453"/>
                <a:gd name="connsiteY2" fmla="*/ 449005 h 1446504"/>
                <a:gd name="connsiteX3" fmla="*/ 904149 w 1871453"/>
                <a:gd name="connsiteY3" fmla="*/ 142 h 1446504"/>
                <a:gd name="connsiteX4" fmla="*/ 109301 w 1871453"/>
                <a:gd name="connsiteY4" fmla="*/ 504684 h 1446504"/>
                <a:gd name="connsiteX5" fmla="*/ 181769 w 1871453"/>
                <a:gd name="connsiteY5" fmla="*/ 1345997 h 1446504"/>
                <a:gd name="connsiteX0" fmla="*/ 229165 w 1918849"/>
                <a:gd name="connsiteY0" fmla="*/ 1345997 h 1446994"/>
                <a:gd name="connsiteX1" fmla="*/ 1762868 w 1918849"/>
                <a:gd name="connsiteY1" fmla="*/ 1331352 h 1446994"/>
                <a:gd name="connsiteX2" fmla="*/ 1775772 w 1918849"/>
                <a:gd name="connsiteY2" fmla="*/ 449005 h 1446994"/>
                <a:gd name="connsiteX3" fmla="*/ 951545 w 1918849"/>
                <a:gd name="connsiteY3" fmla="*/ 142 h 1446994"/>
                <a:gd name="connsiteX4" fmla="*/ 80497 w 1918849"/>
                <a:gd name="connsiteY4" fmla="*/ 497064 h 1446994"/>
                <a:gd name="connsiteX5" fmla="*/ 229165 w 1918849"/>
                <a:gd name="connsiteY5" fmla="*/ 1345997 h 1446994"/>
                <a:gd name="connsiteX0" fmla="*/ 229165 w 1946694"/>
                <a:gd name="connsiteY0" fmla="*/ 1345997 h 1446994"/>
                <a:gd name="connsiteX1" fmla="*/ 1762868 w 1946694"/>
                <a:gd name="connsiteY1" fmla="*/ 1331352 h 1446994"/>
                <a:gd name="connsiteX2" fmla="*/ 1829112 w 1946694"/>
                <a:gd name="connsiteY2" fmla="*/ 449005 h 1446994"/>
                <a:gd name="connsiteX3" fmla="*/ 951545 w 1946694"/>
                <a:gd name="connsiteY3" fmla="*/ 142 h 1446994"/>
                <a:gd name="connsiteX4" fmla="*/ 80497 w 1946694"/>
                <a:gd name="connsiteY4" fmla="*/ 497064 h 1446994"/>
                <a:gd name="connsiteX5" fmla="*/ 229165 w 1946694"/>
                <a:gd name="connsiteY5" fmla="*/ 1345997 h 1446994"/>
                <a:gd name="connsiteX0" fmla="*/ 162182 w 2041765"/>
                <a:gd name="connsiteY0" fmla="*/ 1361237 h 1456155"/>
                <a:gd name="connsiteX1" fmla="*/ 1848285 w 2041765"/>
                <a:gd name="connsiteY1" fmla="*/ 1331352 h 1456155"/>
                <a:gd name="connsiteX2" fmla="*/ 1914529 w 2041765"/>
                <a:gd name="connsiteY2" fmla="*/ 449005 h 1456155"/>
                <a:gd name="connsiteX3" fmla="*/ 1036962 w 2041765"/>
                <a:gd name="connsiteY3" fmla="*/ 142 h 1456155"/>
                <a:gd name="connsiteX4" fmla="*/ 165914 w 2041765"/>
                <a:gd name="connsiteY4" fmla="*/ 497064 h 1456155"/>
                <a:gd name="connsiteX5" fmla="*/ 162182 w 2041765"/>
                <a:gd name="connsiteY5" fmla="*/ 1361237 h 1456155"/>
                <a:gd name="connsiteX0" fmla="*/ 187088 w 2329859"/>
                <a:gd name="connsiteY0" fmla="*/ 1361234 h 1435242"/>
                <a:gd name="connsiteX1" fmla="*/ 2223711 w 2329859"/>
                <a:gd name="connsiteY1" fmla="*/ 1285629 h 1435242"/>
                <a:gd name="connsiteX2" fmla="*/ 1939435 w 2329859"/>
                <a:gd name="connsiteY2" fmla="*/ 449002 h 1435242"/>
                <a:gd name="connsiteX3" fmla="*/ 1061868 w 2329859"/>
                <a:gd name="connsiteY3" fmla="*/ 139 h 1435242"/>
                <a:gd name="connsiteX4" fmla="*/ 190820 w 2329859"/>
                <a:gd name="connsiteY4" fmla="*/ 497061 h 1435242"/>
                <a:gd name="connsiteX5" fmla="*/ 187088 w 2329859"/>
                <a:gd name="connsiteY5" fmla="*/ 1361234 h 1435242"/>
                <a:gd name="connsiteX0" fmla="*/ 182187 w 2267066"/>
                <a:gd name="connsiteY0" fmla="*/ 1361233 h 1432189"/>
                <a:gd name="connsiteX1" fmla="*/ 2150230 w 2267066"/>
                <a:gd name="connsiteY1" fmla="*/ 1278008 h 1432189"/>
                <a:gd name="connsiteX2" fmla="*/ 1934534 w 2267066"/>
                <a:gd name="connsiteY2" fmla="*/ 449001 h 1432189"/>
                <a:gd name="connsiteX3" fmla="*/ 1056967 w 2267066"/>
                <a:gd name="connsiteY3" fmla="*/ 138 h 1432189"/>
                <a:gd name="connsiteX4" fmla="*/ 185919 w 2267066"/>
                <a:gd name="connsiteY4" fmla="*/ 497060 h 1432189"/>
                <a:gd name="connsiteX5" fmla="*/ 182187 w 2267066"/>
                <a:gd name="connsiteY5" fmla="*/ 1361233 h 1432189"/>
                <a:gd name="connsiteX0" fmla="*/ 182187 w 2260997"/>
                <a:gd name="connsiteY0" fmla="*/ 1361221 h 1431171"/>
                <a:gd name="connsiteX1" fmla="*/ 2150230 w 2260997"/>
                <a:gd name="connsiteY1" fmla="*/ 1277996 h 1431171"/>
                <a:gd name="connsiteX2" fmla="*/ 1911674 w 2260997"/>
                <a:gd name="connsiteY2" fmla="*/ 471849 h 1431171"/>
                <a:gd name="connsiteX3" fmla="*/ 1056967 w 2260997"/>
                <a:gd name="connsiteY3" fmla="*/ 126 h 1431171"/>
                <a:gd name="connsiteX4" fmla="*/ 185919 w 2260997"/>
                <a:gd name="connsiteY4" fmla="*/ 497048 h 1431171"/>
                <a:gd name="connsiteX5" fmla="*/ 182187 w 2260997"/>
                <a:gd name="connsiteY5" fmla="*/ 1361221 h 1431171"/>
                <a:gd name="connsiteX0" fmla="*/ 182187 w 2265005"/>
                <a:gd name="connsiteY0" fmla="*/ 1361263 h 1434276"/>
                <a:gd name="connsiteX1" fmla="*/ 2150230 w 2265005"/>
                <a:gd name="connsiteY1" fmla="*/ 1278038 h 1434276"/>
                <a:gd name="connsiteX2" fmla="*/ 1926914 w 2265005"/>
                <a:gd name="connsiteY2" fmla="*/ 403311 h 1434276"/>
                <a:gd name="connsiteX3" fmla="*/ 1056967 w 2265005"/>
                <a:gd name="connsiteY3" fmla="*/ 168 h 1434276"/>
                <a:gd name="connsiteX4" fmla="*/ 185919 w 2265005"/>
                <a:gd name="connsiteY4" fmla="*/ 497090 h 1434276"/>
                <a:gd name="connsiteX5" fmla="*/ 182187 w 2265005"/>
                <a:gd name="connsiteY5" fmla="*/ 1361263 h 1434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5005" h="1434276">
                  <a:moveTo>
                    <a:pt x="182187" y="1361263"/>
                  </a:moveTo>
                  <a:cubicBezTo>
                    <a:pt x="509572" y="1491421"/>
                    <a:pt x="1859442" y="1437697"/>
                    <a:pt x="2150230" y="1278038"/>
                  </a:cubicBezTo>
                  <a:cubicBezTo>
                    <a:pt x="2441018" y="1118379"/>
                    <a:pt x="2109125" y="616289"/>
                    <a:pt x="1926914" y="403311"/>
                  </a:cubicBezTo>
                  <a:cubicBezTo>
                    <a:pt x="1744704" y="190333"/>
                    <a:pt x="1350943" y="-6572"/>
                    <a:pt x="1056967" y="168"/>
                  </a:cubicBezTo>
                  <a:cubicBezTo>
                    <a:pt x="762991" y="6908"/>
                    <a:pt x="331716" y="270241"/>
                    <a:pt x="185919" y="497090"/>
                  </a:cubicBezTo>
                  <a:cubicBezTo>
                    <a:pt x="40122" y="723939"/>
                    <a:pt x="-145198" y="1231105"/>
                    <a:pt x="182187" y="1361263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4771833" y="2930955"/>
            <a:ext cx="1411820" cy="1443135"/>
            <a:chOff x="5522424" y="2462407"/>
            <a:chExt cx="1411820" cy="1443135"/>
          </a:xfrm>
        </p:grpSpPr>
        <p:sp>
          <p:nvSpPr>
            <p:cNvPr id="130" name="Freeform 129"/>
            <p:cNvSpPr/>
            <p:nvPr/>
          </p:nvSpPr>
          <p:spPr>
            <a:xfrm>
              <a:off x="5831052" y="2462407"/>
              <a:ext cx="803168" cy="125275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168" h="1252757">
                  <a:moveTo>
                    <a:pt x="83900" y="1193564"/>
                  </a:moveTo>
                  <a:cubicBezTo>
                    <a:pt x="199195" y="1289432"/>
                    <a:pt x="623235" y="1264918"/>
                    <a:pt x="733683" y="1148439"/>
                  </a:cubicBezTo>
                  <a:cubicBezTo>
                    <a:pt x="844131" y="1031960"/>
                    <a:pt x="803068" y="686080"/>
                    <a:pt x="746587" y="494692"/>
                  </a:cubicBezTo>
                  <a:cubicBezTo>
                    <a:pt x="690107" y="303304"/>
                    <a:pt x="688776" y="-6631"/>
                    <a:pt x="394800" y="109"/>
                  </a:cubicBezTo>
                  <a:cubicBezTo>
                    <a:pt x="100824" y="6849"/>
                    <a:pt x="93729" y="374322"/>
                    <a:pt x="41912" y="573231"/>
                  </a:cubicBezTo>
                  <a:cubicBezTo>
                    <a:pt x="-9905" y="772140"/>
                    <a:pt x="-31395" y="1097696"/>
                    <a:pt x="83900" y="1193564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" name="Freeform 130"/>
            <p:cNvSpPr/>
            <p:nvPr/>
          </p:nvSpPr>
          <p:spPr>
            <a:xfrm>
              <a:off x="5522424" y="2470022"/>
              <a:ext cx="1411820" cy="1435520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20" h="1435520">
                  <a:moveTo>
                    <a:pt x="156304" y="1338347"/>
                  </a:moveTo>
                  <a:cubicBezTo>
                    <a:pt x="361769" y="1459615"/>
                    <a:pt x="1110929" y="1475741"/>
                    <a:pt x="1301387" y="1338942"/>
                  </a:cubicBezTo>
                  <a:cubicBezTo>
                    <a:pt x="1491845" y="1202143"/>
                    <a:pt x="1398711" y="740693"/>
                    <a:pt x="1299051" y="517555"/>
                  </a:cubicBezTo>
                  <a:cubicBezTo>
                    <a:pt x="1199391" y="294417"/>
                    <a:pt x="997400" y="-6628"/>
                    <a:pt x="703424" y="112"/>
                  </a:cubicBezTo>
                  <a:cubicBezTo>
                    <a:pt x="409448" y="6852"/>
                    <a:pt x="159783" y="388295"/>
                    <a:pt x="68596" y="611334"/>
                  </a:cubicBezTo>
                  <a:cubicBezTo>
                    <a:pt x="-22591" y="834373"/>
                    <a:pt x="-49161" y="1217079"/>
                    <a:pt x="156304" y="133834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7" name="Rounded Rectangle 106"/>
          <p:cNvSpPr/>
          <p:nvPr/>
        </p:nvSpPr>
        <p:spPr>
          <a:xfrm>
            <a:off x="486103" y="29681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71" idx="3"/>
            <a:endCxn id="73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9" name="Straight Arrow Connector 158"/>
          <p:cNvCxnSpPr/>
          <p:nvPr/>
        </p:nvCxnSpPr>
        <p:spPr>
          <a:xfrm flipV="1">
            <a:off x="5607237" y="2667001"/>
            <a:ext cx="393180" cy="24438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H="1" flipV="1">
            <a:off x="6449687" y="2637984"/>
            <a:ext cx="349278" cy="243758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5882974" y="990600"/>
            <a:ext cx="30896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Parallel bottom-up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[Karras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9" name="Freeform 118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119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 123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305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ounded Rectangle 131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8" name="Group 117"/>
          <p:cNvGrpSpPr/>
          <p:nvPr/>
        </p:nvGrpSpPr>
        <p:grpSpPr>
          <a:xfrm>
            <a:off x="6556745" y="2021638"/>
            <a:ext cx="1871453" cy="1454084"/>
            <a:chOff x="5321698" y="2462413"/>
            <a:chExt cx="1871453" cy="1454084"/>
          </a:xfrm>
        </p:grpSpPr>
        <p:sp>
          <p:nvSpPr>
            <p:cNvPr id="125" name="Freeform 124"/>
            <p:cNvSpPr/>
            <p:nvPr/>
          </p:nvSpPr>
          <p:spPr>
            <a:xfrm>
              <a:off x="5547642" y="2462413"/>
              <a:ext cx="1418428" cy="1184083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229217 w 948485"/>
                <a:gd name="connsiteY0" fmla="*/ 1193564 h 1254376"/>
                <a:gd name="connsiteX1" fmla="*/ 879000 w 948485"/>
                <a:gd name="connsiteY1" fmla="*/ 1148439 h 1254376"/>
                <a:gd name="connsiteX2" fmla="*/ 891904 w 948485"/>
                <a:gd name="connsiteY2" fmla="*/ 494692 h 1254376"/>
                <a:gd name="connsiteX3" fmla="*/ 540117 w 948485"/>
                <a:gd name="connsiteY3" fmla="*/ 109 h 1254376"/>
                <a:gd name="connsiteX4" fmla="*/ 11969 w 948485"/>
                <a:gd name="connsiteY4" fmla="*/ 550371 h 1254376"/>
                <a:gd name="connsiteX5" fmla="*/ 229217 w 948485"/>
                <a:gd name="connsiteY5" fmla="*/ 1193564 h 1254376"/>
                <a:gd name="connsiteX0" fmla="*/ 229217 w 1132720"/>
                <a:gd name="connsiteY0" fmla="*/ 1193564 h 1254376"/>
                <a:gd name="connsiteX1" fmla="*/ 879000 w 1132720"/>
                <a:gd name="connsiteY1" fmla="*/ 1148439 h 1254376"/>
                <a:gd name="connsiteX2" fmla="*/ 1120504 w 1132720"/>
                <a:gd name="connsiteY2" fmla="*/ 494692 h 1254376"/>
                <a:gd name="connsiteX3" fmla="*/ 540117 w 1132720"/>
                <a:gd name="connsiteY3" fmla="*/ 109 h 1254376"/>
                <a:gd name="connsiteX4" fmla="*/ 11969 w 1132720"/>
                <a:gd name="connsiteY4" fmla="*/ 550371 h 1254376"/>
                <a:gd name="connsiteX5" fmla="*/ 229217 w 1132720"/>
                <a:gd name="connsiteY5" fmla="*/ 1193564 h 1254376"/>
                <a:gd name="connsiteX0" fmla="*/ 250906 w 1154409"/>
                <a:gd name="connsiteY0" fmla="*/ 1193564 h 1254376"/>
                <a:gd name="connsiteX1" fmla="*/ 900689 w 1154409"/>
                <a:gd name="connsiteY1" fmla="*/ 1148439 h 1254376"/>
                <a:gd name="connsiteX2" fmla="*/ 1142193 w 1154409"/>
                <a:gd name="connsiteY2" fmla="*/ 494692 h 1254376"/>
                <a:gd name="connsiteX3" fmla="*/ 561806 w 1154409"/>
                <a:gd name="connsiteY3" fmla="*/ 109 h 1254376"/>
                <a:gd name="connsiteX4" fmla="*/ 10798 w 1154409"/>
                <a:gd name="connsiteY4" fmla="*/ 550371 h 1254376"/>
                <a:gd name="connsiteX5" fmla="*/ 250906 w 1154409"/>
                <a:gd name="connsiteY5" fmla="*/ 1193564 h 1254376"/>
                <a:gd name="connsiteX0" fmla="*/ 124195 w 1197101"/>
                <a:gd name="connsiteY0" fmla="*/ 1117364 h 1211181"/>
                <a:gd name="connsiteX1" fmla="*/ 941618 w 1197101"/>
                <a:gd name="connsiteY1" fmla="*/ 1148439 h 1211181"/>
                <a:gd name="connsiteX2" fmla="*/ 1183122 w 1197101"/>
                <a:gd name="connsiteY2" fmla="*/ 494692 h 1211181"/>
                <a:gd name="connsiteX3" fmla="*/ 602735 w 1197101"/>
                <a:gd name="connsiteY3" fmla="*/ 109 h 1211181"/>
                <a:gd name="connsiteX4" fmla="*/ 51727 w 1197101"/>
                <a:gd name="connsiteY4" fmla="*/ 550371 h 1211181"/>
                <a:gd name="connsiteX5" fmla="*/ 124195 w 1197101"/>
                <a:gd name="connsiteY5" fmla="*/ 1117364 h 1211181"/>
                <a:gd name="connsiteX0" fmla="*/ 137453 w 1302470"/>
                <a:gd name="connsiteY0" fmla="*/ 1117364 h 1216354"/>
                <a:gd name="connsiteX1" fmla="*/ 1198716 w 1302470"/>
                <a:gd name="connsiteY1" fmla="*/ 1156059 h 1216354"/>
                <a:gd name="connsiteX2" fmla="*/ 1196380 w 1302470"/>
                <a:gd name="connsiteY2" fmla="*/ 494692 h 1216354"/>
                <a:gd name="connsiteX3" fmla="*/ 615993 w 1302470"/>
                <a:gd name="connsiteY3" fmla="*/ 109 h 1216354"/>
                <a:gd name="connsiteX4" fmla="*/ 64985 w 1302470"/>
                <a:gd name="connsiteY4" fmla="*/ 550371 h 1216354"/>
                <a:gd name="connsiteX5" fmla="*/ 137453 w 1302470"/>
                <a:gd name="connsiteY5" fmla="*/ 1117364 h 1216354"/>
                <a:gd name="connsiteX0" fmla="*/ 139680 w 1331095"/>
                <a:gd name="connsiteY0" fmla="*/ 1117362 h 1192101"/>
                <a:gd name="connsiteX1" fmla="*/ 1239043 w 1331095"/>
                <a:gd name="connsiteY1" fmla="*/ 1117957 h 1192101"/>
                <a:gd name="connsiteX2" fmla="*/ 1198607 w 1331095"/>
                <a:gd name="connsiteY2" fmla="*/ 494690 h 1192101"/>
                <a:gd name="connsiteX3" fmla="*/ 618220 w 1331095"/>
                <a:gd name="connsiteY3" fmla="*/ 107 h 1192101"/>
                <a:gd name="connsiteX4" fmla="*/ 67212 w 1331095"/>
                <a:gd name="connsiteY4" fmla="*/ 550369 h 1192101"/>
                <a:gd name="connsiteX5" fmla="*/ 139680 w 1331095"/>
                <a:gd name="connsiteY5" fmla="*/ 1117362 h 1192101"/>
                <a:gd name="connsiteX0" fmla="*/ 139680 w 1340585"/>
                <a:gd name="connsiteY0" fmla="*/ 1117364 h 1192592"/>
                <a:gd name="connsiteX1" fmla="*/ 1239043 w 1340585"/>
                <a:gd name="connsiteY1" fmla="*/ 1117959 h 1192592"/>
                <a:gd name="connsiteX2" fmla="*/ 1221467 w 1340585"/>
                <a:gd name="connsiteY2" fmla="*/ 487072 h 1192592"/>
                <a:gd name="connsiteX3" fmla="*/ 618220 w 1340585"/>
                <a:gd name="connsiteY3" fmla="*/ 109 h 1192592"/>
                <a:gd name="connsiteX4" fmla="*/ 67212 w 1340585"/>
                <a:gd name="connsiteY4" fmla="*/ 550371 h 1192592"/>
                <a:gd name="connsiteX5" fmla="*/ 139680 w 1340585"/>
                <a:gd name="connsiteY5" fmla="*/ 1117364 h 1192592"/>
                <a:gd name="connsiteX0" fmla="*/ 153996 w 1354901"/>
                <a:gd name="connsiteY0" fmla="*/ 1117364 h 1192592"/>
                <a:gd name="connsiteX1" fmla="*/ 1253359 w 1354901"/>
                <a:gd name="connsiteY1" fmla="*/ 1117959 h 1192592"/>
                <a:gd name="connsiteX2" fmla="*/ 1235783 w 1354901"/>
                <a:gd name="connsiteY2" fmla="*/ 487072 h 1192592"/>
                <a:gd name="connsiteX3" fmla="*/ 632536 w 1354901"/>
                <a:gd name="connsiteY3" fmla="*/ 109 h 1192592"/>
                <a:gd name="connsiteX4" fmla="*/ 58668 w 1354901"/>
                <a:gd name="connsiteY4" fmla="*/ 550371 h 1192592"/>
                <a:gd name="connsiteX5" fmla="*/ 153996 w 1354901"/>
                <a:gd name="connsiteY5" fmla="*/ 1117364 h 1192592"/>
                <a:gd name="connsiteX0" fmla="*/ 174910 w 1375815"/>
                <a:gd name="connsiteY0" fmla="*/ 1117364 h 1193055"/>
                <a:gd name="connsiteX1" fmla="*/ 1274273 w 1375815"/>
                <a:gd name="connsiteY1" fmla="*/ 1117959 h 1193055"/>
                <a:gd name="connsiteX2" fmla="*/ 1256697 w 1375815"/>
                <a:gd name="connsiteY2" fmla="*/ 487072 h 1193055"/>
                <a:gd name="connsiteX3" fmla="*/ 653450 w 1375815"/>
                <a:gd name="connsiteY3" fmla="*/ 109 h 1193055"/>
                <a:gd name="connsiteX4" fmla="*/ 49102 w 1375815"/>
                <a:gd name="connsiteY4" fmla="*/ 542751 h 1193055"/>
                <a:gd name="connsiteX5" fmla="*/ 174910 w 1375815"/>
                <a:gd name="connsiteY5" fmla="*/ 1117364 h 1193055"/>
                <a:gd name="connsiteX0" fmla="*/ 146329 w 1404390"/>
                <a:gd name="connsiteY0" fmla="*/ 1102124 h 1185120"/>
                <a:gd name="connsiteX1" fmla="*/ 1299032 w 1404390"/>
                <a:gd name="connsiteY1" fmla="*/ 1117959 h 1185120"/>
                <a:gd name="connsiteX2" fmla="*/ 1281456 w 1404390"/>
                <a:gd name="connsiteY2" fmla="*/ 487072 h 1185120"/>
                <a:gd name="connsiteX3" fmla="*/ 678209 w 1404390"/>
                <a:gd name="connsiteY3" fmla="*/ 109 h 1185120"/>
                <a:gd name="connsiteX4" fmla="*/ 73861 w 1404390"/>
                <a:gd name="connsiteY4" fmla="*/ 542751 h 1185120"/>
                <a:gd name="connsiteX5" fmla="*/ 146329 w 1404390"/>
                <a:gd name="connsiteY5" fmla="*/ 1102124 h 1185120"/>
                <a:gd name="connsiteX0" fmla="*/ 146329 w 1418428"/>
                <a:gd name="connsiteY0" fmla="*/ 1102119 h 1184083"/>
                <a:gd name="connsiteX1" fmla="*/ 1299032 w 1418428"/>
                <a:gd name="connsiteY1" fmla="*/ 1117954 h 1184083"/>
                <a:gd name="connsiteX2" fmla="*/ 1311936 w 1418428"/>
                <a:gd name="connsiteY2" fmla="*/ 502307 h 1184083"/>
                <a:gd name="connsiteX3" fmla="*/ 678209 w 1418428"/>
                <a:gd name="connsiteY3" fmla="*/ 104 h 1184083"/>
                <a:gd name="connsiteX4" fmla="*/ 73861 w 1418428"/>
                <a:gd name="connsiteY4" fmla="*/ 542746 h 1184083"/>
                <a:gd name="connsiteX5" fmla="*/ 146329 w 1418428"/>
                <a:gd name="connsiteY5" fmla="*/ 1102119 h 1184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428" h="1184083">
                  <a:moveTo>
                    <a:pt x="146329" y="1102119"/>
                  </a:moveTo>
                  <a:cubicBezTo>
                    <a:pt x="350524" y="1197987"/>
                    <a:pt x="1104764" y="1217923"/>
                    <a:pt x="1299032" y="1117954"/>
                  </a:cubicBezTo>
                  <a:cubicBezTo>
                    <a:pt x="1493300" y="1017985"/>
                    <a:pt x="1415407" y="688615"/>
                    <a:pt x="1311936" y="502307"/>
                  </a:cubicBezTo>
                  <a:cubicBezTo>
                    <a:pt x="1208465" y="315999"/>
                    <a:pt x="972185" y="-6636"/>
                    <a:pt x="678209" y="104"/>
                  </a:cubicBezTo>
                  <a:cubicBezTo>
                    <a:pt x="384233" y="6844"/>
                    <a:pt x="162508" y="359077"/>
                    <a:pt x="73861" y="542746"/>
                  </a:cubicBezTo>
                  <a:cubicBezTo>
                    <a:pt x="-14786" y="726415"/>
                    <a:pt x="-57866" y="1006251"/>
                    <a:pt x="146329" y="1102119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6" name="Freeform 125"/>
            <p:cNvSpPr/>
            <p:nvPr/>
          </p:nvSpPr>
          <p:spPr>
            <a:xfrm>
              <a:off x="5321698" y="2469993"/>
              <a:ext cx="1871453" cy="1446504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22457 w 1477973"/>
                <a:gd name="connsiteY0" fmla="*/ 1338347 h 1438774"/>
                <a:gd name="connsiteX1" fmla="*/ 1367540 w 1477973"/>
                <a:gd name="connsiteY1" fmla="*/ 1338942 h 1438774"/>
                <a:gd name="connsiteX2" fmla="*/ 1365204 w 1477973"/>
                <a:gd name="connsiteY2" fmla="*/ 517555 h 1438774"/>
                <a:gd name="connsiteX3" fmla="*/ 769577 w 1477973"/>
                <a:gd name="connsiteY3" fmla="*/ 112 h 1438774"/>
                <a:gd name="connsiteX4" fmla="*/ 43309 w 1477973"/>
                <a:gd name="connsiteY4" fmla="*/ 557994 h 1438774"/>
                <a:gd name="connsiteX5" fmla="*/ 222457 w 1477973"/>
                <a:gd name="connsiteY5" fmla="*/ 1338347 h 1438774"/>
                <a:gd name="connsiteX0" fmla="*/ 222457 w 1559751"/>
                <a:gd name="connsiteY0" fmla="*/ 1338349 h 1439260"/>
                <a:gd name="connsiteX1" fmla="*/ 1367540 w 1559751"/>
                <a:gd name="connsiteY1" fmla="*/ 1338944 h 1439260"/>
                <a:gd name="connsiteX2" fmla="*/ 1502364 w 1559751"/>
                <a:gd name="connsiteY2" fmla="*/ 509937 h 1439260"/>
                <a:gd name="connsiteX3" fmla="*/ 769577 w 1559751"/>
                <a:gd name="connsiteY3" fmla="*/ 114 h 1439260"/>
                <a:gd name="connsiteX4" fmla="*/ 43309 w 1559751"/>
                <a:gd name="connsiteY4" fmla="*/ 557996 h 1439260"/>
                <a:gd name="connsiteX5" fmla="*/ 222457 w 1559751"/>
                <a:gd name="connsiteY5" fmla="*/ 1338349 h 1439260"/>
                <a:gd name="connsiteX0" fmla="*/ 228536 w 1658610"/>
                <a:gd name="connsiteY0" fmla="*/ 1338349 h 1434953"/>
                <a:gd name="connsiteX1" fmla="*/ 1541259 w 1658610"/>
                <a:gd name="connsiteY1" fmla="*/ 1331324 h 1434953"/>
                <a:gd name="connsiteX2" fmla="*/ 1508443 w 1658610"/>
                <a:gd name="connsiteY2" fmla="*/ 509937 h 1434953"/>
                <a:gd name="connsiteX3" fmla="*/ 775656 w 1658610"/>
                <a:gd name="connsiteY3" fmla="*/ 114 h 1434953"/>
                <a:gd name="connsiteX4" fmla="*/ 49388 w 1658610"/>
                <a:gd name="connsiteY4" fmla="*/ 557996 h 1434953"/>
                <a:gd name="connsiteX5" fmla="*/ 228536 w 1658610"/>
                <a:gd name="connsiteY5" fmla="*/ 1338349 h 1434953"/>
                <a:gd name="connsiteX0" fmla="*/ 228536 w 1675869"/>
                <a:gd name="connsiteY0" fmla="*/ 1338365 h 1437343"/>
                <a:gd name="connsiteX1" fmla="*/ 1541259 w 1675869"/>
                <a:gd name="connsiteY1" fmla="*/ 1331340 h 1437343"/>
                <a:gd name="connsiteX2" fmla="*/ 1546543 w 1675869"/>
                <a:gd name="connsiteY2" fmla="*/ 471853 h 1437343"/>
                <a:gd name="connsiteX3" fmla="*/ 775656 w 1675869"/>
                <a:gd name="connsiteY3" fmla="*/ 130 h 1437343"/>
                <a:gd name="connsiteX4" fmla="*/ 49388 w 1675869"/>
                <a:gd name="connsiteY4" fmla="*/ 558012 h 1437343"/>
                <a:gd name="connsiteX5" fmla="*/ 228536 w 1675869"/>
                <a:gd name="connsiteY5" fmla="*/ 1338365 h 1437343"/>
                <a:gd name="connsiteX0" fmla="*/ 264999 w 1712332"/>
                <a:gd name="connsiteY0" fmla="*/ 1338365 h 1437818"/>
                <a:gd name="connsiteX1" fmla="*/ 1577722 w 1712332"/>
                <a:gd name="connsiteY1" fmla="*/ 1331340 h 1437818"/>
                <a:gd name="connsiteX2" fmla="*/ 1583006 w 1712332"/>
                <a:gd name="connsiteY2" fmla="*/ 471853 h 1437818"/>
                <a:gd name="connsiteX3" fmla="*/ 812119 w 1712332"/>
                <a:gd name="connsiteY3" fmla="*/ 130 h 1437818"/>
                <a:gd name="connsiteX4" fmla="*/ 40131 w 1712332"/>
                <a:gd name="connsiteY4" fmla="*/ 550392 h 1437818"/>
                <a:gd name="connsiteX5" fmla="*/ 264999 w 1712332"/>
                <a:gd name="connsiteY5" fmla="*/ 1338365 h 1437818"/>
                <a:gd name="connsiteX0" fmla="*/ 198141 w 1759518"/>
                <a:gd name="connsiteY0" fmla="*/ 1345985 h 1442169"/>
                <a:gd name="connsiteX1" fmla="*/ 1617544 w 1759518"/>
                <a:gd name="connsiteY1" fmla="*/ 1331340 h 1442169"/>
                <a:gd name="connsiteX2" fmla="*/ 1622828 w 1759518"/>
                <a:gd name="connsiteY2" fmla="*/ 471853 h 1442169"/>
                <a:gd name="connsiteX3" fmla="*/ 851941 w 1759518"/>
                <a:gd name="connsiteY3" fmla="*/ 130 h 1442169"/>
                <a:gd name="connsiteX4" fmla="*/ 79953 w 1759518"/>
                <a:gd name="connsiteY4" fmla="*/ 550392 h 1442169"/>
                <a:gd name="connsiteX5" fmla="*/ 198141 w 1759518"/>
                <a:gd name="connsiteY5" fmla="*/ 1345985 h 1442169"/>
                <a:gd name="connsiteX0" fmla="*/ 188468 w 1749845"/>
                <a:gd name="connsiteY0" fmla="*/ 1345985 h 1445113"/>
                <a:gd name="connsiteX1" fmla="*/ 1607871 w 1749845"/>
                <a:gd name="connsiteY1" fmla="*/ 1331340 h 1445113"/>
                <a:gd name="connsiteX2" fmla="*/ 1613155 w 1749845"/>
                <a:gd name="connsiteY2" fmla="*/ 471853 h 1445113"/>
                <a:gd name="connsiteX3" fmla="*/ 842268 w 1749845"/>
                <a:gd name="connsiteY3" fmla="*/ 130 h 1445113"/>
                <a:gd name="connsiteX4" fmla="*/ 85520 w 1749845"/>
                <a:gd name="connsiteY4" fmla="*/ 504672 h 1445113"/>
                <a:gd name="connsiteX5" fmla="*/ 188468 w 1749845"/>
                <a:gd name="connsiteY5" fmla="*/ 1345985 h 1445113"/>
                <a:gd name="connsiteX0" fmla="*/ 213401 w 1774778"/>
                <a:gd name="connsiteY0" fmla="*/ 1345985 h 1445113"/>
                <a:gd name="connsiteX1" fmla="*/ 1632804 w 1774778"/>
                <a:gd name="connsiteY1" fmla="*/ 1331340 h 1445113"/>
                <a:gd name="connsiteX2" fmla="*/ 1638088 w 1774778"/>
                <a:gd name="connsiteY2" fmla="*/ 471853 h 1445113"/>
                <a:gd name="connsiteX3" fmla="*/ 867201 w 1774778"/>
                <a:gd name="connsiteY3" fmla="*/ 130 h 1445113"/>
                <a:gd name="connsiteX4" fmla="*/ 72353 w 1774778"/>
                <a:gd name="connsiteY4" fmla="*/ 504672 h 1445113"/>
                <a:gd name="connsiteX5" fmla="*/ 213401 w 1774778"/>
                <a:gd name="connsiteY5" fmla="*/ 1345985 h 1445113"/>
                <a:gd name="connsiteX0" fmla="*/ 213401 w 1802343"/>
                <a:gd name="connsiteY0" fmla="*/ 1345997 h 1446504"/>
                <a:gd name="connsiteX1" fmla="*/ 1632804 w 1802343"/>
                <a:gd name="connsiteY1" fmla="*/ 1331352 h 1446504"/>
                <a:gd name="connsiteX2" fmla="*/ 1691428 w 1802343"/>
                <a:gd name="connsiteY2" fmla="*/ 449005 h 1446504"/>
                <a:gd name="connsiteX3" fmla="*/ 867201 w 1802343"/>
                <a:gd name="connsiteY3" fmla="*/ 142 h 1446504"/>
                <a:gd name="connsiteX4" fmla="*/ 72353 w 1802343"/>
                <a:gd name="connsiteY4" fmla="*/ 504684 h 1446504"/>
                <a:gd name="connsiteX5" fmla="*/ 213401 w 1802343"/>
                <a:gd name="connsiteY5" fmla="*/ 1345997 h 1446504"/>
                <a:gd name="connsiteX0" fmla="*/ 178917 w 1840765"/>
                <a:gd name="connsiteY0" fmla="*/ 1345997 h 1446504"/>
                <a:gd name="connsiteX1" fmla="*/ 1666900 w 1840765"/>
                <a:gd name="connsiteY1" fmla="*/ 1331352 h 1446504"/>
                <a:gd name="connsiteX2" fmla="*/ 1725524 w 1840765"/>
                <a:gd name="connsiteY2" fmla="*/ 449005 h 1446504"/>
                <a:gd name="connsiteX3" fmla="*/ 901297 w 1840765"/>
                <a:gd name="connsiteY3" fmla="*/ 142 h 1446504"/>
                <a:gd name="connsiteX4" fmla="*/ 106449 w 1840765"/>
                <a:gd name="connsiteY4" fmla="*/ 504684 h 1446504"/>
                <a:gd name="connsiteX5" fmla="*/ 178917 w 1840765"/>
                <a:gd name="connsiteY5" fmla="*/ 1345997 h 1446504"/>
                <a:gd name="connsiteX0" fmla="*/ 181769 w 1871453"/>
                <a:gd name="connsiteY0" fmla="*/ 1345997 h 1446504"/>
                <a:gd name="connsiteX1" fmla="*/ 1715472 w 1871453"/>
                <a:gd name="connsiteY1" fmla="*/ 1331352 h 1446504"/>
                <a:gd name="connsiteX2" fmla="*/ 1728376 w 1871453"/>
                <a:gd name="connsiteY2" fmla="*/ 449005 h 1446504"/>
                <a:gd name="connsiteX3" fmla="*/ 904149 w 1871453"/>
                <a:gd name="connsiteY3" fmla="*/ 142 h 1446504"/>
                <a:gd name="connsiteX4" fmla="*/ 109301 w 1871453"/>
                <a:gd name="connsiteY4" fmla="*/ 504684 h 1446504"/>
                <a:gd name="connsiteX5" fmla="*/ 181769 w 1871453"/>
                <a:gd name="connsiteY5" fmla="*/ 1345997 h 144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1453" h="1446504">
                  <a:moveTo>
                    <a:pt x="181769" y="1345997"/>
                  </a:moveTo>
                  <a:cubicBezTo>
                    <a:pt x="449464" y="1483775"/>
                    <a:pt x="1457704" y="1480851"/>
                    <a:pt x="1715472" y="1331352"/>
                  </a:cubicBezTo>
                  <a:cubicBezTo>
                    <a:pt x="1973240" y="1181853"/>
                    <a:pt x="1863596" y="670873"/>
                    <a:pt x="1728376" y="449005"/>
                  </a:cubicBezTo>
                  <a:cubicBezTo>
                    <a:pt x="1593156" y="227137"/>
                    <a:pt x="1198125" y="-6598"/>
                    <a:pt x="904149" y="142"/>
                  </a:cubicBezTo>
                  <a:cubicBezTo>
                    <a:pt x="610173" y="6882"/>
                    <a:pt x="229698" y="280375"/>
                    <a:pt x="109301" y="504684"/>
                  </a:cubicBezTo>
                  <a:cubicBezTo>
                    <a:pt x="-11096" y="728993"/>
                    <a:pt x="-85926" y="1208219"/>
                    <a:pt x="181769" y="134599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4943614" y="2438340"/>
            <a:ext cx="2593701" cy="1361113"/>
            <a:chOff x="4962457" y="2470001"/>
            <a:chExt cx="2593701" cy="1361113"/>
          </a:xfrm>
        </p:grpSpPr>
        <p:sp>
          <p:nvSpPr>
            <p:cNvPr id="128" name="Freeform 127"/>
            <p:cNvSpPr/>
            <p:nvPr/>
          </p:nvSpPr>
          <p:spPr>
            <a:xfrm>
              <a:off x="5197665" y="2485378"/>
              <a:ext cx="2079982" cy="1076017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229217 w 948485"/>
                <a:gd name="connsiteY0" fmla="*/ 1193564 h 1254376"/>
                <a:gd name="connsiteX1" fmla="*/ 879000 w 948485"/>
                <a:gd name="connsiteY1" fmla="*/ 1148439 h 1254376"/>
                <a:gd name="connsiteX2" fmla="*/ 891904 w 948485"/>
                <a:gd name="connsiteY2" fmla="*/ 494692 h 1254376"/>
                <a:gd name="connsiteX3" fmla="*/ 540117 w 948485"/>
                <a:gd name="connsiteY3" fmla="*/ 109 h 1254376"/>
                <a:gd name="connsiteX4" fmla="*/ 11969 w 948485"/>
                <a:gd name="connsiteY4" fmla="*/ 550371 h 1254376"/>
                <a:gd name="connsiteX5" fmla="*/ 229217 w 948485"/>
                <a:gd name="connsiteY5" fmla="*/ 1193564 h 1254376"/>
                <a:gd name="connsiteX0" fmla="*/ 229217 w 1132720"/>
                <a:gd name="connsiteY0" fmla="*/ 1193564 h 1254376"/>
                <a:gd name="connsiteX1" fmla="*/ 879000 w 1132720"/>
                <a:gd name="connsiteY1" fmla="*/ 1148439 h 1254376"/>
                <a:gd name="connsiteX2" fmla="*/ 1120504 w 1132720"/>
                <a:gd name="connsiteY2" fmla="*/ 494692 h 1254376"/>
                <a:gd name="connsiteX3" fmla="*/ 540117 w 1132720"/>
                <a:gd name="connsiteY3" fmla="*/ 109 h 1254376"/>
                <a:gd name="connsiteX4" fmla="*/ 11969 w 1132720"/>
                <a:gd name="connsiteY4" fmla="*/ 550371 h 1254376"/>
                <a:gd name="connsiteX5" fmla="*/ 229217 w 1132720"/>
                <a:gd name="connsiteY5" fmla="*/ 1193564 h 1254376"/>
                <a:gd name="connsiteX0" fmla="*/ 250906 w 1154409"/>
                <a:gd name="connsiteY0" fmla="*/ 1193564 h 1254376"/>
                <a:gd name="connsiteX1" fmla="*/ 900689 w 1154409"/>
                <a:gd name="connsiteY1" fmla="*/ 1148439 h 1254376"/>
                <a:gd name="connsiteX2" fmla="*/ 1142193 w 1154409"/>
                <a:gd name="connsiteY2" fmla="*/ 494692 h 1254376"/>
                <a:gd name="connsiteX3" fmla="*/ 561806 w 1154409"/>
                <a:gd name="connsiteY3" fmla="*/ 109 h 1254376"/>
                <a:gd name="connsiteX4" fmla="*/ 10798 w 1154409"/>
                <a:gd name="connsiteY4" fmla="*/ 550371 h 1254376"/>
                <a:gd name="connsiteX5" fmla="*/ 250906 w 1154409"/>
                <a:gd name="connsiteY5" fmla="*/ 1193564 h 1254376"/>
                <a:gd name="connsiteX0" fmla="*/ 124195 w 1197101"/>
                <a:gd name="connsiteY0" fmla="*/ 1117364 h 1211181"/>
                <a:gd name="connsiteX1" fmla="*/ 941618 w 1197101"/>
                <a:gd name="connsiteY1" fmla="*/ 1148439 h 1211181"/>
                <a:gd name="connsiteX2" fmla="*/ 1183122 w 1197101"/>
                <a:gd name="connsiteY2" fmla="*/ 494692 h 1211181"/>
                <a:gd name="connsiteX3" fmla="*/ 602735 w 1197101"/>
                <a:gd name="connsiteY3" fmla="*/ 109 h 1211181"/>
                <a:gd name="connsiteX4" fmla="*/ 51727 w 1197101"/>
                <a:gd name="connsiteY4" fmla="*/ 550371 h 1211181"/>
                <a:gd name="connsiteX5" fmla="*/ 124195 w 1197101"/>
                <a:gd name="connsiteY5" fmla="*/ 1117364 h 1211181"/>
                <a:gd name="connsiteX0" fmla="*/ 137453 w 1302470"/>
                <a:gd name="connsiteY0" fmla="*/ 1117364 h 1216354"/>
                <a:gd name="connsiteX1" fmla="*/ 1198716 w 1302470"/>
                <a:gd name="connsiteY1" fmla="*/ 1156059 h 1216354"/>
                <a:gd name="connsiteX2" fmla="*/ 1196380 w 1302470"/>
                <a:gd name="connsiteY2" fmla="*/ 494692 h 1216354"/>
                <a:gd name="connsiteX3" fmla="*/ 615993 w 1302470"/>
                <a:gd name="connsiteY3" fmla="*/ 109 h 1216354"/>
                <a:gd name="connsiteX4" fmla="*/ 64985 w 1302470"/>
                <a:gd name="connsiteY4" fmla="*/ 550371 h 1216354"/>
                <a:gd name="connsiteX5" fmla="*/ 137453 w 1302470"/>
                <a:gd name="connsiteY5" fmla="*/ 1117364 h 1216354"/>
                <a:gd name="connsiteX0" fmla="*/ 139680 w 1331095"/>
                <a:gd name="connsiteY0" fmla="*/ 1117362 h 1192101"/>
                <a:gd name="connsiteX1" fmla="*/ 1239043 w 1331095"/>
                <a:gd name="connsiteY1" fmla="*/ 1117957 h 1192101"/>
                <a:gd name="connsiteX2" fmla="*/ 1198607 w 1331095"/>
                <a:gd name="connsiteY2" fmla="*/ 494690 h 1192101"/>
                <a:gd name="connsiteX3" fmla="*/ 618220 w 1331095"/>
                <a:gd name="connsiteY3" fmla="*/ 107 h 1192101"/>
                <a:gd name="connsiteX4" fmla="*/ 67212 w 1331095"/>
                <a:gd name="connsiteY4" fmla="*/ 550369 h 1192101"/>
                <a:gd name="connsiteX5" fmla="*/ 139680 w 1331095"/>
                <a:gd name="connsiteY5" fmla="*/ 1117362 h 1192101"/>
                <a:gd name="connsiteX0" fmla="*/ 139680 w 1340585"/>
                <a:gd name="connsiteY0" fmla="*/ 1117364 h 1192592"/>
                <a:gd name="connsiteX1" fmla="*/ 1239043 w 1340585"/>
                <a:gd name="connsiteY1" fmla="*/ 1117959 h 1192592"/>
                <a:gd name="connsiteX2" fmla="*/ 1221467 w 1340585"/>
                <a:gd name="connsiteY2" fmla="*/ 487072 h 1192592"/>
                <a:gd name="connsiteX3" fmla="*/ 618220 w 1340585"/>
                <a:gd name="connsiteY3" fmla="*/ 109 h 1192592"/>
                <a:gd name="connsiteX4" fmla="*/ 67212 w 1340585"/>
                <a:gd name="connsiteY4" fmla="*/ 550371 h 1192592"/>
                <a:gd name="connsiteX5" fmla="*/ 139680 w 1340585"/>
                <a:gd name="connsiteY5" fmla="*/ 1117364 h 1192592"/>
                <a:gd name="connsiteX0" fmla="*/ 153996 w 1354901"/>
                <a:gd name="connsiteY0" fmla="*/ 1117364 h 1192592"/>
                <a:gd name="connsiteX1" fmla="*/ 1253359 w 1354901"/>
                <a:gd name="connsiteY1" fmla="*/ 1117959 h 1192592"/>
                <a:gd name="connsiteX2" fmla="*/ 1235783 w 1354901"/>
                <a:gd name="connsiteY2" fmla="*/ 487072 h 1192592"/>
                <a:gd name="connsiteX3" fmla="*/ 632536 w 1354901"/>
                <a:gd name="connsiteY3" fmla="*/ 109 h 1192592"/>
                <a:gd name="connsiteX4" fmla="*/ 58668 w 1354901"/>
                <a:gd name="connsiteY4" fmla="*/ 550371 h 1192592"/>
                <a:gd name="connsiteX5" fmla="*/ 153996 w 1354901"/>
                <a:gd name="connsiteY5" fmla="*/ 1117364 h 1192592"/>
                <a:gd name="connsiteX0" fmla="*/ 174910 w 1375815"/>
                <a:gd name="connsiteY0" fmla="*/ 1117364 h 1193055"/>
                <a:gd name="connsiteX1" fmla="*/ 1274273 w 1375815"/>
                <a:gd name="connsiteY1" fmla="*/ 1117959 h 1193055"/>
                <a:gd name="connsiteX2" fmla="*/ 1256697 w 1375815"/>
                <a:gd name="connsiteY2" fmla="*/ 487072 h 1193055"/>
                <a:gd name="connsiteX3" fmla="*/ 653450 w 1375815"/>
                <a:gd name="connsiteY3" fmla="*/ 109 h 1193055"/>
                <a:gd name="connsiteX4" fmla="*/ 49102 w 1375815"/>
                <a:gd name="connsiteY4" fmla="*/ 542751 h 1193055"/>
                <a:gd name="connsiteX5" fmla="*/ 174910 w 1375815"/>
                <a:gd name="connsiteY5" fmla="*/ 1117364 h 1193055"/>
                <a:gd name="connsiteX0" fmla="*/ 146329 w 1404390"/>
                <a:gd name="connsiteY0" fmla="*/ 1102124 h 1185120"/>
                <a:gd name="connsiteX1" fmla="*/ 1299032 w 1404390"/>
                <a:gd name="connsiteY1" fmla="*/ 1117959 h 1185120"/>
                <a:gd name="connsiteX2" fmla="*/ 1281456 w 1404390"/>
                <a:gd name="connsiteY2" fmla="*/ 487072 h 1185120"/>
                <a:gd name="connsiteX3" fmla="*/ 678209 w 1404390"/>
                <a:gd name="connsiteY3" fmla="*/ 109 h 1185120"/>
                <a:gd name="connsiteX4" fmla="*/ 73861 w 1404390"/>
                <a:gd name="connsiteY4" fmla="*/ 542751 h 1185120"/>
                <a:gd name="connsiteX5" fmla="*/ 146329 w 1404390"/>
                <a:gd name="connsiteY5" fmla="*/ 1102124 h 1185120"/>
                <a:gd name="connsiteX0" fmla="*/ 146329 w 1418428"/>
                <a:gd name="connsiteY0" fmla="*/ 1102119 h 1184083"/>
                <a:gd name="connsiteX1" fmla="*/ 1299032 w 1418428"/>
                <a:gd name="connsiteY1" fmla="*/ 1117954 h 1184083"/>
                <a:gd name="connsiteX2" fmla="*/ 1311936 w 1418428"/>
                <a:gd name="connsiteY2" fmla="*/ 502307 h 1184083"/>
                <a:gd name="connsiteX3" fmla="*/ 678209 w 1418428"/>
                <a:gd name="connsiteY3" fmla="*/ 104 h 1184083"/>
                <a:gd name="connsiteX4" fmla="*/ 73861 w 1418428"/>
                <a:gd name="connsiteY4" fmla="*/ 542746 h 1184083"/>
                <a:gd name="connsiteX5" fmla="*/ 146329 w 1418428"/>
                <a:gd name="connsiteY5" fmla="*/ 1102119 h 1184083"/>
                <a:gd name="connsiteX0" fmla="*/ 150945 w 1423044"/>
                <a:gd name="connsiteY0" fmla="*/ 1102119 h 1190741"/>
                <a:gd name="connsiteX1" fmla="*/ 1303648 w 1423044"/>
                <a:gd name="connsiteY1" fmla="*/ 1117954 h 1190741"/>
                <a:gd name="connsiteX2" fmla="*/ 1316552 w 1423044"/>
                <a:gd name="connsiteY2" fmla="*/ 502307 h 1190741"/>
                <a:gd name="connsiteX3" fmla="*/ 682825 w 1423044"/>
                <a:gd name="connsiteY3" fmla="*/ 104 h 1190741"/>
                <a:gd name="connsiteX4" fmla="*/ 70857 w 1423044"/>
                <a:gd name="connsiteY4" fmla="*/ 428446 h 1190741"/>
                <a:gd name="connsiteX5" fmla="*/ 150945 w 1423044"/>
                <a:gd name="connsiteY5" fmla="*/ 1102119 h 1190741"/>
                <a:gd name="connsiteX0" fmla="*/ 73220 w 1654970"/>
                <a:gd name="connsiteY0" fmla="*/ 1094499 h 1186746"/>
                <a:gd name="connsiteX1" fmla="*/ 1515483 w 1654970"/>
                <a:gd name="connsiteY1" fmla="*/ 1117954 h 1186746"/>
                <a:gd name="connsiteX2" fmla="*/ 1528387 w 1654970"/>
                <a:gd name="connsiteY2" fmla="*/ 502307 h 1186746"/>
                <a:gd name="connsiteX3" fmla="*/ 894660 w 1654970"/>
                <a:gd name="connsiteY3" fmla="*/ 104 h 1186746"/>
                <a:gd name="connsiteX4" fmla="*/ 282692 w 1654970"/>
                <a:gd name="connsiteY4" fmla="*/ 428446 h 1186746"/>
                <a:gd name="connsiteX5" fmla="*/ 73220 w 1654970"/>
                <a:gd name="connsiteY5" fmla="*/ 1094499 h 1186746"/>
                <a:gd name="connsiteX0" fmla="*/ 82637 w 1664387"/>
                <a:gd name="connsiteY0" fmla="*/ 1094499 h 1187186"/>
                <a:gd name="connsiteX1" fmla="*/ 1524900 w 1664387"/>
                <a:gd name="connsiteY1" fmla="*/ 1117954 h 1187186"/>
                <a:gd name="connsiteX2" fmla="*/ 1537804 w 1664387"/>
                <a:gd name="connsiteY2" fmla="*/ 502307 h 1187186"/>
                <a:gd name="connsiteX3" fmla="*/ 904077 w 1664387"/>
                <a:gd name="connsiteY3" fmla="*/ 104 h 1187186"/>
                <a:gd name="connsiteX4" fmla="*/ 254009 w 1664387"/>
                <a:gd name="connsiteY4" fmla="*/ 420826 h 1187186"/>
                <a:gd name="connsiteX5" fmla="*/ 82637 w 1664387"/>
                <a:gd name="connsiteY5" fmla="*/ 1094499 h 1187186"/>
                <a:gd name="connsiteX0" fmla="*/ 82637 w 1671554"/>
                <a:gd name="connsiteY0" fmla="*/ 1094501 h 1187695"/>
                <a:gd name="connsiteX1" fmla="*/ 1524900 w 1671554"/>
                <a:gd name="connsiteY1" fmla="*/ 1117956 h 1187695"/>
                <a:gd name="connsiteX2" fmla="*/ 1553044 w 1671554"/>
                <a:gd name="connsiteY2" fmla="*/ 494689 h 1187695"/>
                <a:gd name="connsiteX3" fmla="*/ 904077 w 1671554"/>
                <a:gd name="connsiteY3" fmla="*/ 106 h 1187695"/>
                <a:gd name="connsiteX4" fmla="*/ 254009 w 1671554"/>
                <a:gd name="connsiteY4" fmla="*/ 420828 h 1187695"/>
                <a:gd name="connsiteX5" fmla="*/ 82637 w 1671554"/>
                <a:gd name="connsiteY5" fmla="*/ 1094501 h 1187695"/>
                <a:gd name="connsiteX0" fmla="*/ 96489 w 1827910"/>
                <a:gd name="connsiteY0" fmla="*/ 1094502 h 1202375"/>
                <a:gd name="connsiteX1" fmla="*/ 1729252 w 1827910"/>
                <a:gd name="connsiteY1" fmla="*/ 1140817 h 1202375"/>
                <a:gd name="connsiteX2" fmla="*/ 1566896 w 1827910"/>
                <a:gd name="connsiteY2" fmla="*/ 494690 h 1202375"/>
                <a:gd name="connsiteX3" fmla="*/ 917929 w 1827910"/>
                <a:gd name="connsiteY3" fmla="*/ 107 h 1202375"/>
                <a:gd name="connsiteX4" fmla="*/ 267861 w 1827910"/>
                <a:gd name="connsiteY4" fmla="*/ 420829 h 1202375"/>
                <a:gd name="connsiteX5" fmla="*/ 96489 w 1827910"/>
                <a:gd name="connsiteY5" fmla="*/ 1094502 h 1202375"/>
                <a:gd name="connsiteX0" fmla="*/ 96489 w 1804167"/>
                <a:gd name="connsiteY0" fmla="*/ 1094557 h 1210020"/>
                <a:gd name="connsiteX1" fmla="*/ 1729252 w 1804167"/>
                <a:gd name="connsiteY1" fmla="*/ 1140872 h 1210020"/>
                <a:gd name="connsiteX2" fmla="*/ 1467836 w 1804167"/>
                <a:gd name="connsiteY2" fmla="*/ 388065 h 1210020"/>
                <a:gd name="connsiteX3" fmla="*/ 917929 w 1804167"/>
                <a:gd name="connsiteY3" fmla="*/ 162 h 1210020"/>
                <a:gd name="connsiteX4" fmla="*/ 267861 w 1804167"/>
                <a:gd name="connsiteY4" fmla="*/ 420884 h 1210020"/>
                <a:gd name="connsiteX5" fmla="*/ 96489 w 1804167"/>
                <a:gd name="connsiteY5" fmla="*/ 1094557 h 1210020"/>
                <a:gd name="connsiteX0" fmla="*/ 96489 w 1809203"/>
                <a:gd name="connsiteY0" fmla="*/ 1094557 h 1210020"/>
                <a:gd name="connsiteX1" fmla="*/ 1729252 w 1809203"/>
                <a:gd name="connsiteY1" fmla="*/ 1140872 h 1210020"/>
                <a:gd name="connsiteX2" fmla="*/ 1467836 w 1809203"/>
                <a:gd name="connsiteY2" fmla="*/ 388065 h 1210020"/>
                <a:gd name="connsiteX3" fmla="*/ 917929 w 1809203"/>
                <a:gd name="connsiteY3" fmla="*/ 162 h 1210020"/>
                <a:gd name="connsiteX4" fmla="*/ 267861 w 1809203"/>
                <a:gd name="connsiteY4" fmla="*/ 420884 h 1210020"/>
                <a:gd name="connsiteX5" fmla="*/ 96489 w 1809203"/>
                <a:gd name="connsiteY5" fmla="*/ 1094557 h 1210020"/>
                <a:gd name="connsiteX0" fmla="*/ 99822 w 1848215"/>
                <a:gd name="connsiteY0" fmla="*/ 1094554 h 1190199"/>
                <a:gd name="connsiteX1" fmla="*/ 1778305 w 1848215"/>
                <a:gd name="connsiteY1" fmla="*/ 1110389 h 1190199"/>
                <a:gd name="connsiteX2" fmla="*/ 1471169 w 1848215"/>
                <a:gd name="connsiteY2" fmla="*/ 388062 h 1190199"/>
                <a:gd name="connsiteX3" fmla="*/ 921262 w 1848215"/>
                <a:gd name="connsiteY3" fmla="*/ 159 h 1190199"/>
                <a:gd name="connsiteX4" fmla="*/ 271194 w 1848215"/>
                <a:gd name="connsiteY4" fmla="*/ 420881 h 1190199"/>
                <a:gd name="connsiteX5" fmla="*/ 99822 w 1848215"/>
                <a:gd name="connsiteY5" fmla="*/ 1094554 h 1190199"/>
                <a:gd name="connsiteX0" fmla="*/ 99822 w 1857341"/>
                <a:gd name="connsiteY0" fmla="*/ 1094559 h 1190713"/>
                <a:gd name="connsiteX1" fmla="*/ 1778305 w 1857341"/>
                <a:gd name="connsiteY1" fmla="*/ 1110394 h 1190713"/>
                <a:gd name="connsiteX2" fmla="*/ 1516889 w 1857341"/>
                <a:gd name="connsiteY2" fmla="*/ 380447 h 1190713"/>
                <a:gd name="connsiteX3" fmla="*/ 921262 w 1857341"/>
                <a:gd name="connsiteY3" fmla="*/ 164 h 1190713"/>
                <a:gd name="connsiteX4" fmla="*/ 271194 w 1857341"/>
                <a:gd name="connsiteY4" fmla="*/ 420886 h 1190713"/>
                <a:gd name="connsiteX5" fmla="*/ 99822 w 1857341"/>
                <a:gd name="connsiteY5" fmla="*/ 1094559 h 1190713"/>
                <a:gd name="connsiteX0" fmla="*/ 99822 w 1851040"/>
                <a:gd name="connsiteY0" fmla="*/ 1094559 h 1228894"/>
                <a:gd name="connsiteX1" fmla="*/ 1778305 w 1851040"/>
                <a:gd name="connsiteY1" fmla="*/ 1110394 h 1228894"/>
                <a:gd name="connsiteX2" fmla="*/ 1516889 w 1851040"/>
                <a:gd name="connsiteY2" fmla="*/ 380447 h 1228894"/>
                <a:gd name="connsiteX3" fmla="*/ 921262 w 1851040"/>
                <a:gd name="connsiteY3" fmla="*/ 164 h 1228894"/>
                <a:gd name="connsiteX4" fmla="*/ 271194 w 1851040"/>
                <a:gd name="connsiteY4" fmla="*/ 420886 h 1228894"/>
                <a:gd name="connsiteX5" fmla="*/ 99822 w 1851040"/>
                <a:gd name="connsiteY5" fmla="*/ 1094559 h 1228894"/>
                <a:gd name="connsiteX0" fmla="*/ 100933 w 1865638"/>
                <a:gd name="connsiteY0" fmla="*/ 1094554 h 1199316"/>
                <a:gd name="connsiteX1" fmla="*/ 1794656 w 1865638"/>
                <a:gd name="connsiteY1" fmla="*/ 1064669 h 1199316"/>
                <a:gd name="connsiteX2" fmla="*/ 1518000 w 1865638"/>
                <a:gd name="connsiteY2" fmla="*/ 380442 h 1199316"/>
                <a:gd name="connsiteX3" fmla="*/ 922373 w 1865638"/>
                <a:gd name="connsiteY3" fmla="*/ 159 h 1199316"/>
                <a:gd name="connsiteX4" fmla="*/ 272305 w 1865638"/>
                <a:gd name="connsiteY4" fmla="*/ 420881 h 1199316"/>
                <a:gd name="connsiteX5" fmla="*/ 100933 w 1865638"/>
                <a:gd name="connsiteY5" fmla="*/ 1094554 h 1199316"/>
                <a:gd name="connsiteX0" fmla="*/ 100933 w 1859451"/>
                <a:gd name="connsiteY0" fmla="*/ 1094554 h 1170613"/>
                <a:gd name="connsiteX1" fmla="*/ 1794656 w 1859451"/>
                <a:gd name="connsiteY1" fmla="*/ 1064669 h 1170613"/>
                <a:gd name="connsiteX2" fmla="*/ 1518000 w 1859451"/>
                <a:gd name="connsiteY2" fmla="*/ 380442 h 1170613"/>
                <a:gd name="connsiteX3" fmla="*/ 922373 w 1859451"/>
                <a:gd name="connsiteY3" fmla="*/ 159 h 1170613"/>
                <a:gd name="connsiteX4" fmla="*/ 272305 w 1859451"/>
                <a:gd name="connsiteY4" fmla="*/ 420881 h 1170613"/>
                <a:gd name="connsiteX5" fmla="*/ 100933 w 1859451"/>
                <a:gd name="connsiteY5" fmla="*/ 1094554 h 1170613"/>
                <a:gd name="connsiteX0" fmla="*/ 103592 w 1858253"/>
                <a:gd name="connsiteY0" fmla="*/ 1071694 h 1151637"/>
                <a:gd name="connsiteX1" fmla="*/ 1782075 w 1858253"/>
                <a:gd name="connsiteY1" fmla="*/ 1064669 h 1151637"/>
                <a:gd name="connsiteX2" fmla="*/ 1505419 w 1858253"/>
                <a:gd name="connsiteY2" fmla="*/ 380442 h 1151637"/>
                <a:gd name="connsiteX3" fmla="*/ 909792 w 1858253"/>
                <a:gd name="connsiteY3" fmla="*/ 159 h 1151637"/>
                <a:gd name="connsiteX4" fmla="*/ 259724 w 1858253"/>
                <a:gd name="connsiteY4" fmla="*/ 420881 h 1151637"/>
                <a:gd name="connsiteX5" fmla="*/ 103592 w 1858253"/>
                <a:gd name="connsiteY5" fmla="*/ 1071694 h 1151637"/>
                <a:gd name="connsiteX0" fmla="*/ 103592 w 1873757"/>
                <a:gd name="connsiteY0" fmla="*/ 1071663 h 1148355"/>
                <a:gd name="connsiteX1" fmla="*/ 1782075 w 1873757"/>
                <a:gd name="connsiteY1" fmla="*/ 1064638 h 1148355"/>
                <a:gd name="connsiteX2" fmla="*/ 1573999 w 1873757"/>
                <a:gd name="connsiteY2" fmla="*/ 433751 h 1148355"/>
                <a:gd name="connsiteX3" fmla="*/ 909792 w 1873757"/>
                <a:gd name="connsiteY3" fmla="*/ 128 h 1148355"/>
                <a:gd name="connsiteX4" fmla="*/ 259724 w 1873757"/>
                <a:gd name="connsiteY4" fmla="*/ 420850 h 1148355"/>
                <a:gd name="connsiteX5" fmla="*/ 103592 w 1873757"/>
                <a:gd name="connsiteY5" fmla="*/ 1071663 h 1148355"/>
                <a:gd name="connsiteX0" fmla="*/ 103592 w 1866967"/>
                <a:gd name="connsiteY0" fmla="*/ 1071644 h 1148336"/>
                <a:gd name="connsiteX1" fmla="*/ 1782075 w 1866967"/>
                <a:gd name="connsiteY1" fmla="*/ 1064619 h 1148336"/>
                <a:gd name="connsiteX2" fmla="*/ 1573999 w 1866967"/>
                <a:gd name="connsiteY2" fmla="*/ 433732 h 1148336"/>
                <a:gd name="connsiteX3" fmla="*/ 909792 w 1866967"/>
                <a:gd name="connsiteY3" fmla="*/ 109 h 1148336"/>
                <a:gd name="connsiteX4" fmla="*/ 259724 w 1866967"/>
                <a:gd name="connsiteY4" fmla="*/ 420831 h 1148336"/>
                <a:gd name="connsiteX5" fmla="*/ 103592 w 1866967"/>
                <a:gd name="connsiteY5" fmla="*/ 1071644 h 1148336"/>
                <a:gd name="connsiteX0" fmla="*/ 103592 w 1852921"/>
                <a:gd name="connsiteY0" fmla="*/ 1071658 h 1150665"/>
                <a:gd name="connsiteX1" fmla="*/ 1782075 w 1852921"/>
                <a:gd name="connsiteY1" fmla="*/ 1064633 h 1150665"/>
                <a:gd name="connsiteX2" fmla="*/ 1505419 w 1852921"/>
                <a:gd name="connsiteY2" fmla="*/ 395646 h 1150665"/>
                <a:gd name="connsiteX3" fmla="*/ 909792 w 1852921"/>
                <a:gd name="connsiteY3" fmla="*/ 123 h 1150665"/>
                <a:gd name="connsiteX4" fmla="*/ 259724 w 1852921"/>
                <a:gd name="connsiteY4" fmla="*/ 420845 h 1150665"/>
                <a:gd name="connsiteX5" fmla="*/ 103592 w 1852921"/>
                <a:gd name="connsiteY5" fmla="*/ 1071658 h 1150665"/>
                <a:gd name="connsiteX0" fmla="*/ 104531 w 1858566"/>
                <a:gd name="connsiteY0" fmla="*/ 1048837 h 1127844"/>
                <a:gd name="connsiteX1" fmla="*/ 1783014 w 1858566"/>
                <a:gd name="connsiteY1" fmla="*/ 1041812 h 1127844"/>
                <a:gd name="connsiteX2" fmla="*/ 1506358 w 1858566"/>
                <a:gd name="connsiteY2" fmla="*/ 372825 h 1127844"/>
                <a:gd name="connsiteX3" fmla="*/ 941211 w 1858566"/>
                <a:gd name="connsiteY3" fmla="*/ 162 h 1127844"/>
                <a:gd name="connsiteX4" fmla="*/ 260663 w 1858566"/>
                <a:gd name="connsiteY4" fmla="*/ 398024 h 1127844"/>
                <a:gd name="connsiteX5" fmla="*/ 104531 w 1858566"/>
                <a:gd name="connsiteY5" fmla="*/ 1048837 h 1127844"/>
                <a:gd name="connsiteX0" fmla="*/ 104531 w 1858566"/>
                <a:gd name="connsiteY0" fmla="*/ 1048675 h 1127682"/>
                <a:gd name="connsiteX1" fmla="*/ 1783014 w 1858566"/>
                <a:gd name="connsiteY1" fmla="*/ 1041650 h 1127682"/>
                <a:gd name="connsiteX2" fmla="*/ 1506358 w 1858566"/>
                <a:gd name="connsiteY2" fmla="*/ 372663 h 1127682"/>
                <a:gd name="connsiteX3" fmla="*/ 941211 w 1858566"/>
                <a:gd name="connsiteY3" fmla="*/ 0 h 1127682"/>
                <a:gd name="connsiteX4" fmla="*/ 260663 w 1858566"/>
                <a:gd name="connsiteY4" fmla="*/ 397862 h 1127682"/>
                <a:gd name="connsiteX5" fmla="*/ 104531 w 1858566"/>
                <a:gd name="connsiteY5" fmla="*/ 1048675 h 1127682"/>
                <a:gd name="connsiteX0" fmla="*/ 88566 w 1842601"/>
                <a:gd name="connsiteY0" fmla="*/ 1048675 h 1128655"/>
                <a:gd name="connsiteX1" fmla="*/ 1767049 w 1842601"/>
                <a:gd name="connsiteY1" fmla="*/ 1041650 h 1128655"/>
                <a:gd name="connsiteX2" fmla="*/ 1490393 w 1842601"/>
                <a:gd name="connsiteY2" fmla="*/ 372663 h 1128655"/>
                <a:gd name="connsiteX3" fmla="*/ 925246 w 1842601"/>
                <a:gd name="connsiteY3" fmla="*/ 0 h 1128655"/>
                <a:gd name="connsiteX4" fmla="*/ 305658 w 1842601"/>
                <a:gd name="connsiteY4" fmla="*/ 382622 h 1128655"/>
                <a:gd name="connsiteX5" fmla="*/ 88566 w 1842601"/>
                <a:gd name="connsiteY5" fmla="*/ 1048675 h 1128655"/>
                <a:gd name="connsiteX0" fmla="*/ 113652 w 1867687"/>
                <a:gd name="connsiteY0" fmla="*/ 1048675 h 1128168"/>
                <a:gd name="connsiteX1" fmla="*/ 1792135 w 1867687"/>
                <a:gd name="connsiteY1" fmla="*/ 1041650 h 1128168"/>
                <a:gd name="connsiteX2" fmla="*/ 1515479 w 1867687"/>
                <a:gd name="connsiteY2" fmla="*/ 372663 h 1128168"/>
                <a:gd name="connsiteX3" fmla="*/ 950332 w 1867687"/>
                <a:gd name="connsiteY3" fmla="*/ 0 h 1128168"/>
                <a:gd name="connsiteX4" fmla="*/ 239304 w 1867687"/>
                <a:gd name="connsiteY4" fmla="*/ 390242 h 1128168"/>
                <a:gd name="connsiteX5" fmla="*/ 113652 w 1867687"/>
                <a:gd name="connsiteY5" fmla="*/ 1048675 h 1128168"/>
                <a:gd name="connsiteX0" fmla="*/ 93025 w 1977335"/>
                <a:gd name="connsiteY0" fmla="*/ 1018195 h 1111889"/>
                <a:gd name="connsiteX1" fmla="*/ 1893428 w 1977335"/>
                <a:gd name="connsiteY1" fmla="*/ 1041650 h 1111889"/>
                <a:gd name="connsiteX2" fmla="*/ 1616772 w 1977335"/>
                <a:gd name="connsiteY2" fmla="*/ 372663 h 1111889"/>
                <a:gd name="connsiteX3" fmla="*/ 1051625 w 1977335"/>
                <a:gd name="connsiteY3" fmla="*/ 0 h 1111889"/>
                <a:gd name="connsiteX4" fmla="*/ 340597 w 1977335"/>
                <a:gd name="connsiteY4" fmla="*/ 390242 h 1111889"/>
                <a:gd name="connsiteX5" fmla="*/ 93025 w 1977335"/>
                <a:gd name="connsiteY5" fmla="*/ 1018195 h 1111889"/>
                <a:gd name="connsiteX0" fmla="*/ 100066 w 2073063"/>
                <a:gd name="connsiteY0" fmla="*/ 1018195 h 1075268"/>
                <a:gd name="connsiteX1" fmla="*/ 1999529 w 2073063"/>
                <a:gd name="connsiteY1" fmla="*/ 973070 h 1075268"/>
                <a:gd name="connsiteX2" fmla="*/ 1623813 w 2073063"/>
                <a:gd name="connsiteY2" fmla="*/ 372663 h 1075268"/>
                <a:gd name="connsiteX3" fmla="*/ 1058666 w 2073063"/>
                <a:gd name="connsiteY3" fmla="*/ 0 h 1075268"/>
                <a:gd name="connsiteX4" fmla="*/ 347638 w 2073063"/>
                <a:gd name="connsiteY4" fmla="*/ 390242 h 1075268"/>
                <a:gd name="connsiteX5" fmla="*/ 100066 w 2073063"/>
                <a:gd name="connsiteY5" fmla="*/ 1018195 h 1075268"/>
                <a:gd name="connsiteX0" fmla="*/ 100066 w 2079982"/>
                <a:gd name="connsiteY0" fmla="*/ 1018195 h 1075268"/>
                <a:gd name="connsiteX1" fmla="*/ 1999529 w 2079982"/>
                <a:gd name="connsiteY1" fmla="*/ 973070 h 1075268"/>
                <a:gd name="connsiteX2" fmla="*/ 1661913 w 2079982"/>
                <a:gd name="connsiteY2" fmla="*/ 372663 h 1075268"/>
                <a:gd name="connsiteX3" fmla="*/ 1058666 w 2079982"/>
                <a:gd name="connsiteY3" fmla="*/ 0 h 1075268"/>
                <a:gd name="connsiteX4" fmla="*/ 347638 w 2079982"/>
                <a:gd name="connsiteY4" fmla="*/ 390242 h 1075268"/>
                <a:gd name="connsiteX5" fmla="*/ 100066 w 2079982"/>
                <a:gd name="connsiteY5" fmla="*/ 1018195 h 1075268"/>
                <a:gd name="connsiteX0" fmla="*/ 100066 w 2070875"/>
                <a:gd name="connsiteY0" fmla="*/ 1018195 h 1098165"/>
                <a:gd name="connsiteX1" fmla="*/ 1999529 w 2070875"/>
                <a:gd name="connsiteY1" fmla="*/ 973070 h 1098165"/>
                <a:gd name="connsiteX2" fmla="*/ 1661913 w 2070875"/>
                <a:gd name="connsiteY2" fmla="*/ 372663 h 1098165"/>
                <a:gd name="connsiteX3" fmla="*/ 1058666 w 2070875"/>
                <a:gd name="connsiteY3" fmla="*/ 0 h 1098165"/>
                <a:gd name="connsiteX4" fmla="*/ 347638 w 2070875"/>
                <a:gd name="connsiteY4" fmla="*/ 390242 h 1098165"/>
                <a:gd name="connsiteX5" fmla="*/ 100066 w 2070875"/>
                <a:gd name="connsiteY5" fmla="*/ 1018195 h 1098165"/>
                <a:gd name="connsiteX0" fmla="*/ 100066 w 2079982"/>
                <a:gd name="connsiteY0" fmla="*/ 1018195 h 1076017"/>
                <a:gd name="connsiteX1" fmla="*/ 1999529 w 2079982"/>
                <a:gd name="connsiteY1" fmla="*/ 973070 h 1076017"/>
                <a:gd name="connsiteX2" fmla="*/ 1661913 w 2079982"/>
                <a:gd name="connsiteY2" fmla="*/ 357423 h 1076017"/>
                <a:gd name="connsiteX3" fmla="*/ 1058666 w 2079982"/>
                <a:gd name="connsiteY3" fmla="*/ 0 h 1076017"/>
                <a:gd name="connsiteX4" fmla="*/ 347638 w 2079982"/>
                <a:gd name="connsiteY4" fmla="*/ 390242 h 1076017"/>
                <a:gd name="connsiteX5" fmla="*/ 100066 w 2079982"/>
                <a:gd name="connsiteY5" fmla="*/ 1018195 h 1076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9982" h="1076017">
                  <a:moveTo>
                    <a:pt x="100066" y="1018195"/>
                  </a:moveTo>
                  <a:cubicBezTo>
                    <a:pt x="375381" y="1115333"/>
                    <a:pt x="1739221" y="1083199"/>
                    <a:pt x="1999529" y="973070"/>
                  </a:cubicBezTo>
                  <a:cubicBezTo>
                    <a:pt x="2259837" y="862941"/>
                    <a:pt x="1818723" y="519601"/>
                    <a:pt x="1661913" y="357423"/>
                  </a:cubicBezTo>
                  <a:cubicBezTo>
                    <a:pt x="1505103" y="195245"/>
                    <a:pt x="1284062" y="8500"/>
                    <a:pt x="1058666" y="0"/>
                  </a:cubicBezTo>
                  <a:cubicBezTo>
                    <a:pt x="764690" y="6740"/>
                    <a:pt x="507405" y="220543"/>
                    <a:pt x="347638" y="390242"/>
                  </a:cubicBezTo>
                  <a:cubicBezTo>
                    <a:pt x="187871" y="559941"/>
                    <a:pt x="-175249" y="921057"/>
                    <a:pt x="100066" y="1018195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9" name="Freeform 128"/>
            <p:cNvSpPr/>
            <p:nvPr/>
          </p:nvSpPr>
          <p:spPr>
            <a:xfrm>
              <a:off x="4962457" y="2470001"/>
              <a:ext cx="2593701" cy="1361113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22457 w 1477973"/>
                <a:gd name="connsiteY0" fmla="*/ 1338347 h 1438774"/>
                <a:gd name="connsiteX1" fmla="*/ 1367540 w 1477973"/>
                <a:gd name="connsiteY1" fmla="*/ 1338942 h 1438774"/>
                <a:gd name="connsiteX2" fmla="*/ 1365204 w 1477973"/>
                <a:gd name="connsiteY2" fmla="*/ 517555 h 1438774"/>
                <a:gd name="connsiteX3" fmla="*/ 769577 w 1477973"/>
                <a:gd name="connsiteY3" fmla="*/ 112 h 1438774"/>
                <a:gd name="connsiteX4" fmla="*/ 43309 w 1477973"/>
                <a:gd name="connsiteY4" fmla="*/ 557994 h 1438774"/>
                <a:gd name="connsiteX5" fmla="*/ 222457 w 1477973"/>
                <a:gd name="connsiteY5" fmla="*/ 1338347 h 1438774"/>
                <a:gd name="connsiteX0" fmla="*/ 222457 w 1559751"/>
                <a:gd name="connsiteY0" fmla="*/ 1338349 h 1439260"/>
                <a:gd name="connsiteX1" fmla="*/ 1367540 w 1559751"/>
                <a:gd name="connsiteY1" fmla="*/ 1338944 h 1439260"/>
                <a:gd name="connsiteX2" fmla="*/ 1502364 w 1559751"/>
                <a:gd name="connsiteY2" fmla="*/ 509937 h 1439260"/>
                <a:gd name="connsiteX3" fmla="*/ 769577 w 1559751"/>
                <a:gd name="connsiteY3" fmla="*/ 114 h 1439260"/>
                <a:gd name="connsiteX4" fmla="*/ 43309 w 1559751"/>
                <a:gd name="connsiteY4" fmla="*/ 557996 h 1439260"/>
                <a:gd name="connsiteX5" fmla="*/ 222457 w 1559751"/>
                <a:gd name="connsiteY5" fmla="*/ 1338349 h 1439260"/>
                <a:gd name="connsiteX0" fmla="*/ 228536 w 1658610"/>
                <a:gd name="connsiteY0" fmla="*/ 1338349 h 1434953"/>
                <a:gd name="connsiteX1" fmla="*/ 1541259 w 1658610"/>
                <a:gd name="connsiteY1" fmla="*/ 1331324 h 1434953"/>
                <a:gd name="connsiteX2" fmla="*/ 1508443 w 1658610"/>
                <a:gd name="connsiteY2" fmla="*/ 509937 h 1434953"/>
                <a:gd name="connsiteX3" fmla="*/ 775656 w 1658610"/>
                <a:gd name="connsiteY3" fmla="*/ 114 h 1434953"/>
                <a:gd name="connsiteX4" fmla="*/ 49388 w 1658610"/>
                <a:gd name="connsiteY4" fmla="*/ 557996 h 1434953"/>
                <a:gd name="connsiteX5" fmla="*/ 228536 w 1658610"/>
                <a:gd name="connsiteY5" fmla="*/ 1338349 h 1434953"/>
                <a:gd name="connsiteX0" fmla="*/ 228536 w 1675869"/>
                <a:gd name="connsiteY0" fmla="*/ 1338365 h 1437343"/>
                <a:gd name="connsiteX1" fmla="*/ 1541259 w 1675869"/>
                <a:gd name="connsiteY1" fmla="*/ 1331340 h 1437343"/>
                <a:gd name="connsiteX2" fmla="*/ 1546543 w 1675869"/>
                <a:gd name="connsiteY2" fmla="*/ 471853 h 1437343"/>
                <a:gd name="connsiteX3" fmla="*/ 775656 w 1675869"/>
                <a:gd name="connsiteY3" fmla="*/ 130 h 1437343"/>
                <a:gd name="connsiteX4" fmla="*/ 49388 w 1675869"/>
                <a:gd name="connsiteY4" fmla="*/ 558012 h 1437343"/>
                <a:gd name="connsiteX5" fmla="*/ 228536 w 1675869"/>
                <a:gd name="connsiteY5" fmla="*/ 1338365 h 1437343"/>
                <a:gd name="connsiteX0" fmla="*/ 264999 w 1712332"/>
                <a:gd name="connsiteY0" fmla="*/ 1338365 h 1437818"/>
                <a:gd name="connsiteX1" fmla="*/ 1577722 w 1712332"/>
                <a:gd name="connsiteY1" fmla="*/ 1331340 h 1437818"/>
                <a:gd name="connsiteX2" fmla="*/ 1583006 w 1712332"/>
                <a:gd name="connsiteY2" fmla="*/ 471853 h 1437818"/>
                <a:gd name="connsiteX3" fmla="*/ 812119 w 1712332"/>
                <a:gd name="connsiteY3" fmla="*/ 130 h 1437818"/>
                <a:gd name="connsiteX4" fmla="*/ 40131 w 1712332"/>
                <a:gd name="connsiteY4" fmla="*/ 550392 h 1437818"/>
                <a:gd name="connsiteX5" fmla="*/ 264999 w 1712332"/>
                <a:gd name="connsiteY5" fmla="*/ 1338365 h 1437818"/>
                <a:gd name="connsiteX0" fmla="*/ 198141 w 1759518"/>
                <a:gd name="connsiteY0" fmla="*/ 1345985 h 1442169"/>
                <a:gd name="connsiteX1" fmla="*/ 1617544 w 1759518"/>
                <a:gd name="connsiteY1" fmla="*/ 1331340 h 1442169"/>
                <a:gd name="connsiteX2" fmla="*/ 1622828 w 1759518"/>
                <a:gd name="connsiteY2" fmla="*/ 471853 h 1442169"/>
                <a:gd name="connsiteX3" fmla="*/ 851941 w 1759518"/>
                <a:gd name="connsiteY3" fmla="*/ 130 h 1442169"/>
                <a:gd name="connsiteX4" fmla="*/ 79953 w 1759518"/>
                <a:gd name="connsiteY4" fmla="*/ 550392 h 1442169"/>
                <a:gd name="connsiteX5" fmla="*/ 198141 w 1759518"/>
                <a:gd name="connsiteY5" fmla="*/ 1345985 h 1442169"/>
                <a:gd name="connsiteX0" fmla="*/ 188468 w 1749845"/>
                <a:gd name="connsiteY0" fmla="*/ 1345985 h 1445113"/>
                <a:gd name="connsiteX1" fmla="*/ 1607871 w 1749845"/>
                <a:gd name="connsiteY1" fmla="*/ 1331340 h 1445113"/>
                <a:gd name="connsiteX2" fmla="*/ 1613155 w 1749845"/>
                <a:gd name="connsiteY2" fmla="*/ 471853 h 1445113"/>
                <a:gd name="connsiteX3" fmla="*/ 842268 w 1749845"/>
                <a:gd name="connsiteY3" fmla="*/ 130 h 1445113"/>
                <a:gd name="connsiteX4" fmla="*/ 85520 w 1749845"/>
                <a:gd name="connsiteY4" fmla="*/ 504672 h 1445113"/>
                <a:gd name="connsiteX5" fmla="*/ 188468 w 1749845"/>
                <a:gd name="connsiteY5" fmla="*/ 1345985 h 1445113"/>
                <a:gd name="connsiteX0" fmla="*/ 213401 w 1774778"/>
                <a:gd name="connsiteY0" fmla="*/ 1345985 h 1445113"/>
                <a:gd name="connsiteX1" fmla="*/ 1632804 w 1774778"/>
                <a:gd name="connsiteY1" fmla="*/ 1331340 h 1445113"/>
                <a:gd name="connsiteX2" fmla="*/ 1638088 w 1774778"/>
                <a:gd name="connsiteY2" fmla="*/ 471853 h 1445113"/>
                <a:gd name="connsiteX3" fmla="*/ 867201 w 1774778"/>
                <a:gd name="connsiteY3" fmla="*/ 130 h 1445113"/>
                <a:gd name="connsiteX4" fmla="*/ 72353 w 1774778"/>
                <a:gd name="connsiteY4" fmla="*/ 504672 h 1445113"/>
                <a:gd name="connsiteX5" fmla="*/ 213401 w 1774778"/>
                <a:gd name="connsiteY5" fmla="*/ 1345985 h 1445113"/>
                <a:gd name="connsiteX0" fmla="*/ 213401 w 1802343"/>
                <a:gd name="connsiteY0" fmla="*/ 1345997 h 1446504"/>
                <a:gd name="connsiteX1" fmla="*/ 1632804 w 1802343"/>
                <a:gd name="connsiteY1" fmla="*/ 1331352 h 1446504"/>
                <a:gd name="connsiteX2" fmla="*/ 1691428 w 1802343"/>
                <a:gd name="connsiteY2" fmla="*/ 449005 h 1446504"/>
                <a:gd name="connsiteX3" fmla="*/ 867201 w 1802343"/>
                <a:gd name="connsiteY3" fmla="*/ 142 h 1446504"/>
                <a:gd name="connsiteX4" fmla="*/ 72353 w 1802343"/>
                <a:gd name="connsiteY4" fmla="*/ 504684 h 1446504"/>
                <a:gd name="connsiteX5" fmla="*/ 213401 w 1802343"/>
                <a:gd name="connsiteY5" fmla="*/ 1345997 h 1446504"/>
                <a:gd name="connsiteX0" fmla="*/ 178917 w 1840765"/>
                <a:gd name="connsiteY0" fmla="*/ 1345997 h 1446504"/>
                <a:gd name="connsiteX1" fmla="*/ 1666900 w 1840765"/>
                <a:gd name="connsiteY1" fmla="*/ 1331352 h 1446504"/>
                <a:gd name="connsiteX2" fmla="*/ 1725524 w 1840765"/>
                <a:gd name="connsiteY2" fmla="*/ 449005 h 1446504"/>
                <a:gd name="connsiteX3" fmla="*/ 901297 w 1840765"/>
                <a:gd name="connsiteY3" fmla="*/ 142 h 1446504"/>
                <a:gd name="connsiteX4" fmla="*/ 106449 w 1840765"/>
                <a:gd name="connsiteY4" fmla="*/ 504684 h 1446504"/>
                <a:gd name="connsiteX5" fmla="*/ 178917 w 1840765"/>
                <a:gd name="connsiteY5" fmla="*/ 1345997 h 1446504"/>
                <a:gd name="connsiteX0" fmla="*/ 181769 w 1871453"/>
                <a:gd name="connsiteY0" fmla="*/ 1345997 h 1446504"/>
                <a:gd name="connsiteX1" fmla="*/ 1715472 w 1871453"/>
                <a:gd name="connsiteY1" fmla="*/ 1331352 h 1446504"/>
                <a:gd name="connsiteX2" fmla="*/ 1728376 w 1871453"/>
                <a:gd name="connsiteY2" fmla="*/ 449005 h 1446504"/>
                <a:gd name="connsiteX3" fmla="*/ 904149 w 1871453"/>
                <a:gd name="connsiteY3" fmla="*/ 142 h 1446504"/>
                <a:gd name="connsiteX4" fmla="*/ 109301 w 1871453"/>
                <a:gd name="connsiteY4" fmla="*/ 504684 h 1446504"/>
                <a:gd name="connsiteX5" fmla="*/ 181769 w 1871453"/>
                <a:gd name="connsiteY5" fmla="*/ 1345997 h 1446504"/>
                <a:gd name="connsiteX0" fmla="*/ 229165 w 1918849"/>
                <a:gd name="connsiteY0" fmla="*/ 1345997 h 1446994"/>
                <a:gd name="connsiteX1" fmla="*/ 1762868 w 1918849"/>
                <a:gd name="connsiteY1" fmla="*/ 1331352 h 1446994"/>
                <a:gd name="connsiteX2" fmla="*/ 1775772 w 1918849"/>
                <a:gd name="connsiteY2" fmla="*/ 449005 h 1446994"/>
                <a:gd name="connsiteX3" fmla="*/ 951545 w 1918849"/>
                <a:gd name="connsiteY3" fmla="*/ 142 h 1446994"/>
                <a:gd name="connsiteX4" fmla="*/ 80497 w 1918849"/>
                <a:gd name="connsiteY4" fmla="*/ 497064 h 1446994"/>
                <a:gd name="connsiteX5" fmla="*/ 229165 w 1918849"/>
                <a:gd name="connsiteY5" fmla="*/ 1345997 h 1446994"/>
                <a:gd name="connsiteX0" fmla="*/ 229165 w 1946694"/>
                <a:gd name="connsiteY0" fmla="*/ 1345997 h 1446994"/>
                <a:gd name="connsiteX1" fmla="*/ 1762868 w 1946694"/>
                <a:gd name="connsiteY1" fmla="*/ 1331352 h 1446994"/>
                <a:gd name="connsiteX2" fmla="*/ 1829112 w 1946694"/>
                <a:gd name="connsiteY2" fmla="*/ 449005 h 1446994"/>
                <a:gd name="connsiteX3" fmla="*/ 951545 w 1946694"/>
                <a:gd name="connsiteY3" fmla="*/ 142 h 1446994"/>
                <a:gd name="connsiteX4" fmla="*/ 80497 w 1946694"/>
                <a:gd name="connsiteY4" fmla="*/ 497064 h 1446994"/>
                <a:gd name="connsiteX5" fmla="*/ 229165 w 1946694"/>
                <a:gd name="connsiteY5" fmla="*/ 1345997 h 1446994"/>
                <a:gd name="connsiteX0" fmla="*/ 162182 w 2041765"/>
                <a:gd name="connsiteY0" fmla="*/ 1361237 h 1456155"/>
                <a:gd name="connsiteX1" fmla="*/ 1848285 w 2041765"/>
                <a:gd name="connsiteY1" fmla="*/ 1331352 h 1456155"/>
                <a:gd name="connsiteX2" fmla="*/ 1914529 w 2041765"/>
                <a:gd name="connsiteY2" fmla="*/ 449005 h 1456155"/>
                <a:gd name="connsiteX3" fmla="*/ 1036962 w 2041765"/>
                <a:gd name="connsiteY3" fmla="*/ 142 h 1456155"/>
                <a:gd name="connsiteX4" fmla="*/ 165914 w 2041765"/>
                <a:gd name="connsiteY4" fmla="*/ 497064 h 1456155"/>
                <a:gd name="connsiteX5" fmla="*/ 162182 w 2041765"/>
                <a:gd name="connsiteY5" fmla="*/ 1361237 h 1456155"/>
                <a:gd name="connsiteX0" fmla="*/ 187088 w 2329859"/>
                <a:gd name="connsiteY0" fmla="*/ 1361234 h 1435242"/>
                <a:gd name="connsiteX1" fmla="*/ 2223711 w 2329859"/>
                <a:gd name="connsiteY1" fmla="*/ 1285629 h 1435242"/>
                <a:gd name="connsiteX2" fmla="*/ 1939435 w 2329859"/>
                <a:gd name="connsiteY2" fmla="*/ 449002 h 1435242"/>
                <a:gd name="connsiteX3" fmla="*/ 1061868 w 2329859"/>
                <a:gd name="connsiteY3" fmla="*/ 139 h 1435242"/>
                <a:gd name="connsiteX4" fmla="*/ 190820 w 2329859"/>
                <a:gd name="connsiteY4" fmla="*/ 497061 h 1435242"/>
                <a:gd name="connsiteX5" fmla="*/ 187088 w 2329859"/>
                <a:gd name="connsiteY5" fmla="*/ 1361234 h 1435242"/>
                <a:gd name="connsiteX0" fmla="*/ 182187 w 2267066"/>
                <a:gd name="connsiteY0" fmla="*/ 1361233 h 1432189"/>
                <a:gd name="connsiteX1" fmla="*/ 2150230 w 2267066"/>
                <a:gd name="connsiteY1" fmla="*/ 1278008 h 1432189"/>
                <a:gd name="connsiteX2" fmla="*/ 1934534 w 2267066"/>
                <a:gd name="connsiteY2" fmla="*/ 449001 h 1432189"/>
                <a:gd name="connsiteX3" fmla="*/ 1056967 w 2267066"/>
                <a:gd name="connsiteY3" fmla="*/ 138 h 1432189"/>
                <a:gd name="connsiteX4" fmla="*/ 185919 w 2267066"/>
                <a:gd name="connsiteY4" fmla="*/ 497060 h 1432189"/>
                <a:gd name="connsiteX5" fmla="*/ 182187 w 2267066"/>
                <a:gd name="connsiteY5" fmla="*/ 1361233 h 1432189"/>
                <a:gd name="connsiteX0" fmla="*/ 182187 w 2260997"/>
                <a:gd name="connsiteY0" fmla="*/ 1361221 h 1431171"/>
                <a:gd name="connsiteX1" fmla="*/ 2150230 w 2260997"/>
                <a:gd name="connsiteY1" fmla="*/ 1277996 h 1431171"/>
                <a:gd name="connsiteX2" fmla="*/ 1911674 w 2260997"/>
                <a:gd name="connsiteY2" fmla="*/ 471849 h 1431171"/>
                <a:gd name="connsiteX3" fmla="*/ 1056967 w 2260997"/>
                <a:gd name="connsiteY3" fmla="*/ 126 h 1431171"/>
                <a:gd name="connsiteX4" fmla="*/ 185919 w 2260997"/>
                <a:gd name="connsiteY4" fmla="*/ 497048 h 1431171"/>
                <a:gd name="connsiteX5" fmla="*/ 182187 w 2260997"/>
                <a:gd name="connsiteY5" fmla="*/ 1361221 h 1431171"/>
                <a:gd name="connsiteX0" fmla="*/ 182187 w 2265005"/>
                <a:gd name="connsiteY0" fmla="*/ 1361263 h 1434276"/>
                <a:gd name="connsiteX1" fmla="*/ 2150230 w 2265005"/>
                <a:gd name="connsiteY1" fmla="*/ 1278038 h 1434276"/>
                <a:gd name="connsiteX2" fmla="*/ 1926914 w 2265005"/>
                <a:gd name="connsiteY2" fmla="*/ 403311 h 1434276"/>
                <a:gd name="connsiteX3" fmla="*/ 1056967 w 2265005"/>
                <a:gd name="connsiteY3" fmla="*/ 168 h 1434276"/>
                <a:gd name="connsiteX4" fmla="*/ 185919 w 2265005"/>
                <a:gd name="connsiteY4" fmla="*/ 497090 h 1434276"/>
                <a:gd name="connsiteX5" fmla="*/ 182187 w 2265005"/>
                <a:gd name="connsiteY5" fmla="*/ 1361263 h 1434276"/>
                <a:gd name="connsiteX0" fmla="*/ 267676 w 2350494"/>
                <a:gd name="connsiteY0" fmla="*/ 1361263 h 1436495"/>
                <a:gd name="connsiteX1" fmla="*/ 2235719 w 2350494"/>
                <a:gd name="connsiteY1" fmla="*/ 1278038 h 1436495"/>
                <a:gd name="connsiteX2" fmla="*/ 2012403 w 2350494"/>
                <a:gd name="connsiteY2" fmla="*/ 403311 h 1436495"/>
                <a:gd name="connsiteX3" fmla="*/ 1142456 w 2350494"/>
                <a:gd name="connsiteY3" fmla="*/ 168 h 1436495"/>
                <a:gd name="connsiteX4" fmla="*/ 111388 w 2350494"/>
                <a:gd name="connsiteY4" fmla="*/ 466610 h 1436495"/>
                <a:gd name="connsiteX5" fmla="*/ 267676 w 2350494"/>
                <a:gd name="connsiteY5" fmla="*/ 1361263 h 1436495"/>
                <a:gd name="connsiteX0" fmla="*/ 267676 w 2375496"/>
                <a:gd name="connsiteY0" fmla="*/ 1361242 h 1435104"/>
                <a:gd name="connsiteX1" fmla="*/ 2235719 w 2375496"/>
                <a:gd name="connsiteY1" fmla="*/ 1278017 h 1435104"/>
                <a:gd name="connsiteX2" fmla="*/ 2096223 w 2375496"/>
                <a:gd name="connsiteY2" fmla="*/ 433770 h 1435104"/>
                <a:gd name="connsiteX3" fmla="*/ 1142456 w 2375496"/>
                <a:gd name="connsiteY3" fmla="*/ 147 h 1435104"/>
                <a:gd name="connsiteX4" fmla="*/ 111388 w 2375496"/>
                <a:gd name="connsiteY4" fmla="*/ 466589 h 1435104"/>
                <a:gd name="connsiteX5" fmla="*/ 267676 w 2375496"/>
                <a:gd name="connsiteY5" fmla="*/ 1361242 h 1435104"/>
                <a:gd name="connsiteX0" fmla="*/ 189791 w 2510406"/>
                <a:gd name="connsiteY0" fmla="*/ 1368862 h 1440660"/>
                <a:gd name="connsiteX1" fmla="*/ 2355954 w 2510406"/>
                <a:gd name="connsiteY1" fmla="*/ 1278017 h 1440660"/>
                <a:gd name="connsiteX2" fmla="*/ 2216458 w 2510406"/>
                <a:gd name="connsiteY2" fmla="*/ 433770 h 1440660"/>
                <a:gd name="connsiteX3" fmla="*/ 1262691 w 2510406"/>
                <a:gd name="connsiteY3" fmla="*/ 147 h 1440660"/>
                <a:gd name="connsiteX4" fmla="*/ 231623 w 2510406"/>
                <a:gd name="connsiteY4" fmla="*/ 466589 h 1440660"/>
                <a:gd name="connsiteX5" fmla="*/ 189791 w 2510406"/>
                <a:gd name="connsiteY5" fmla="*/ 1368862 h 1440660"/>
                <a:gd name="connsiteX0" fmla="*/ 201957 w 2660098"/>
                <a:gd name="connsiteY0" fmla="*/ 1368869 h 1475607"/>
                <a:gd name="connsiteX1" fmla="*/ 2535760 w 2660098"/>
                <a:gd name="connsiteY1" fmla="*/ 1354224 h 1475607"/>
                <a:gd name="connsiteX2" fmla="*/ 2228624 w 2660098"/>
                <a:gd name="connsiteY2" fmla="*/ 433777 h 1475607"/>
                <a:gd name="connsiteX3" fmla="*/ 1274857 w 2660098"/>
                <a:gd name="connsiteY3" fmla="*/ 154 h 1475607"/>
                <a:gd name="connsiteX4" fmla="*/ 243789 w 2660098"/>
                <a:gd name="connsiteY4" fmla="*/ 466596 h 1475607"/>
                <a:gd name="connsiteX5" fmla="*/ 201957 w 2660098"/>
                <a:gd name="connsiteY5" fmla="*/ 1368869 h 1475607"/>
                <a:gd name="connsiteX0" fmla="*/ 204177 w 2654154"/>
                <a:gd name="connsiteY0" fmla="*/ 1292669 h 1437004"/>
                <a:gd name="connsiteX1" fmla="*/ 2530360 w 2654154"/>
                <a:gd name="connsiteY1" fmla="*/ 1354224 h 1437004"/>
                <a:gd name="connsiteX2" fmla="*/ 2223224 w 2654154"/>
                <a:gd name="connsiteY2" fmla="*/ 433777 h 1437004"/>
                <a:gd name="connsiteX3" fmla="*/ 1269457 w 2654154"/>
                <a:gd name="connsiteY3" fmla="*/ 154 h 1437004"/>
                <a:gd name="connsiteX4" fmla="*/ 238389 w 2654154"/>
                <a:gd name="connsiteY4" fmla="*/ 466596 h 1437004"/>
                <a:gd name="connsiteX5" fmla="*/ 204177 w 2654154"/>
                <a:gd name="connsiteY5" fmla="*/ 1292669 h 1437004"/>
                <a:gd name="connsiteX0" fmla="*/ 201418 w 2619101"/>
                <a:gd name="connsiteY0" fmla="*/ 1292659 h 1378232"/>
                <a:gd name="connsiteX1" fmla="*/ 2489501 w 2619101"/>
                <a:gd name="connsiteY1" fmla="*/ 1255154 h 1378232"/>
                <a:gd name="connsiteX2" fmla="*/ 2220465 w 2619101"/>
                <a:gd name="connsiteY2" fmla="*/ 433767 h 1378232"/>
                <a:gd name="connsiteX3" fmla="*/ 1266698 w 2619101"/>
                <a:gd name="connsiteY3" fmla="*/ 144 h 1378232"/>
                <a:gd name="connsiteX4" fmla="*/ 235630 w 2619101"/>
                <a:gd name="connsiteY4" fmla="*/ 466586 h 1378232"/>
                <a:gd name="connsiteX5" fmla="*/ 201418 w 2619101"/>
                <a:gd name="connsiteY5" fmla="*/ 1292659 h 1378232"/>
                <a:gd name="connsiteX0" fmla="*/ 198110 w 2577766"/>
                <a:gd name="connsiteY0" fmla="*/ 1292656 h 1361460"/>
                <a:gd name="connsiteX1" fmla="*/ 2440473 w 2577766"/>
                <a:gd name="connsiteY1" fmla="*/ 1217051 h 1361460"/>
                <a:gd name="connsiteX2" fmla="*/ 2217157 w 2577766"/>
                <a:gd name="connsiteY2" fmla="*/ 433764 h 1361460"/>
                <a:gd name="connsiteX3" fmla="*/ 1263390 w 2577766"/>
                <a:gd name="connsiteY3" fmla="*/ 141 h 1361460"/>
                <a:gd name="connsiteX4" fmla="*/ 232322 w 2577766"/>
                <a:gd name="connsiteY4" fmla="*/ 466583 h 1361460"/>
                <a:gd name="connsiteX5" fmla="*/ 198110 w 2577766"/>
                <a:gd name="connsiteY5" fmla="*/ 1292656 h 1361460"/>
                <a:gd name="connsiteX0" fmla="*/ 198110 w 2593701"/>
                <a:gd name="connsiteY0" fmla="*/ 1292651 h 1361113"/>
                <a:gd name="connsiteX1" fmla="*/ 2440473 w 2593701"/>
                <a:gd name="connsiteY1" fmla="*/ 1217046 h 1361113"/>
                <a:gd name="connsiteX2" fmla="*/ 2270497 w 2593701"/>
                <a:gd name="connsiteY2" fmla="*/ 441379 h 1361113"/>
                <a:gd name="connsiteX3" fmla="*/ 1263390 w 2593701"/>
                <a:gd name="connsiteY3" fmla="*/ 136 h 1361113"/>
                <a:gd name="connsiteX4" fmla="*/ 232322 w 2593701"/>
                <a:gd name="connsiteY4" fmla="*/ 466578 h 1361113"/>
                <a:gd name="connsiteX5" fmla="*/ 198110 w 2593701"/>
                <a:gd name="connsiteY5" fmla="*/ 1292651 h 136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3701" h="1361113">
                  <a:moveTo>
                    <a:pt x="198110" y="1292651"/>
                  </a:moveTo>
                  <a:cubicBezTo>
                    <a:pt x="566135" y="1417729"/>
                    <a:pt x="2095075" y="1358925"/>
                    <a:pt x="2440473" y="1217046"/>
                  </a:cubicBezTo>
                  <a:cubicBezTo>
                    <a:pt x="2785871" y="1075167"/>
                    <a:pt x="2466677" y="644197"/>
                    <a:pt x="2270497" y="441379"/>
                  </a:cubicBezTo>
                  <a:cubicBezTo>
                    <a:pt x="2074317" y="238561"/>
                    <a:pt x="1557366" y="-6604"/>
                    <a:pt x="1263390" y="136"/>
                  </a:cubicBezTo>
                  <a:cubicBezTo>
                    <a:pt x="969414" y="6876"/>
                    <a:pt x="409869" y="251159"/>
                    <a:pt x="232322" y="466578"/>
                  </a:cubicBezTo>
                  <a:cubicBezTo>
                    <a:pt x="54775" y="681997"/>
                    <a:pt x="-169915" y="1167573"/>
                    <a:pt x="198110" y="1292651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7" name="Rounded Rectangle 106"/>
          <p:cNvSpPr/>
          <p:nvPr/>
        </p:nvSpPr>
        <p:spPr>
          <a:xfrm>
            <a:off x="486103" y="29681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71" idx="3"/>
            <a:endCxn id="73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9" name="Straight Arrow Connector 158"/>
          <p:cNvCxnSpPr/>
          <p:nvPr/>
        </p:nvCxnSpPr>
        <p:spPr>
          <a:xfrm flipH="1" flipV="1">
            <a:off x="5990297" y="2210159"/>
            <a:ext cx="459390" cy="195884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5882974" y="990600"/>
            <a:ext cx="30896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Parallel bottom-up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[Karras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9" name="Freeform 118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119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 123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83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ounded Rectangle 133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9" name="Group 128"/>
          <p:cNvGrpSpPr/>
          <p:nvPr/>
        </p:nvGrpSpPr>
        <p:grpSpPr>
          <a:xfrm>
            <a:off x="4807091" y="2029258"/>
            <a:ext cx="1871453" cy="1454084"/>
            <a:chOff x="5321698" y="2462413"/>
            <a:chExt cx="1871453" cy="1454084"/>
          </a:xfrm>
        </p:grpSpPr>
        <p:sp>
          <p:nvSpPr>
            <p:cNvPr id="130" name="Freeform 129"/>
            <p:cNvSpPr/>
            <p:nvPr/>
          </p:nvSpPr>
          <p:spPr>
            <a:xfrm>
              <a:off x="5547642" y="2462413"/>
              <a:ext cx="1418428" cy="1184083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229217 w 948485"/>
                <a:gd name="connsiteY0" fmla="*/ 1193564 h 1254376"/>
                <a:gd name="connsiteX1" fmla="*/ 879000 w 948485"/>
                <a:gd name="connsiteY1" fmla="*/ 1148439 h 1254376"/>
                <a:gd name="connsiteX2" fmla="*/ 891904 w 948485"/>
                <a:gd name="connsiteY2" fmla="*/ 494692 h 1254376"/>
                <a:gd name="connsiteX3" fmla="*/ 540117 w 948485"/>
                <a:gd name="connsiteY3" fmla="*/ 109 h 1254376"/>
                <a:gd name="connsiteX4" fmla="*/ 11969 w 948485"/>
                <a:gd name="connsiteY4" fmla="*/ 550371 h 1254376"/>
                <a:gd name="connsiteX5" fmla="*/ 229217 w 948485"/>
                <a:gd name="connsiteY5" fmla="*/ 1193564 h 1254376"/>
                <a:gd name="connsiteX0" fmla="*/ 229217 w 1132720"/>
                <a:gd name="connsiteY0" fmla="*/ 1193564 h 1254376"/>
                <a:gd name="connsiteX1" fmla="*/ 879000 w 1132720"/>
                <a:gd name="connsiteY1" fmla="*/ 1148439 h 1254376"/>
                <a:gd name="connsiteX2" fmla="*/ 1120504 w 1132720"/>
                <a:gd name="connsiteY2" fmla="*/ 494692 h 1254376"/>
                <a:gd name="connsiteX3" fmla="*/ 540117 w 1132720"/>
                <a:gd name="connsiteY3" fmla="*/ 109 h 1254376"/>
                <a:gd name="connsiteX4" fmla="*/ 11969 w 1132720"/>
                <a:gd name="connsiteY4" fmla="*/ 550371 h 1254376"/>
                <a:gd name="connsiteX5" fmla="*/ 229217 w 1132720"/>
                <a:gd name="connsiteY5" fmla="*/ 1193564 h 1254376"/>
                <a:gd name="connsiteX0" fmla="*/ 250906 w 1154409"/>
                <a:gd name="connsiteY0" fmla="*/ 1193564 h 1254376"/>
                <a:gd name="connsiteX1" fmla="*/ 900689 w 1154409"/>
                <a:gd name="connsiteY1" fmla="*/ 1148439 h 1254376"/>
                <a:gd name="connsiteX2" fmla="*/ 1142193 w 1154409"/>
                <a:gd name="connsiteY2" fmla="*/ 494692 h 1254376"/>
                <a:gd name="connsiteX3" fmla="*/ 561806 w 1154409"/>
                <a:gd name="connsiteY3" fmla="*/ 109 h 1254376"/>
                <a:gd name="connsiteX4" fmla="*/ 10798 w 1154409"/>
                <a:gd name="connsiteY4" fmla="*/ 550371 h 1254376"/>
                <a:gd name="connsiteX5" fmla="*/ 250906 w 1154409"/>
                <a:gd name="connsiteY5" fmla="*/ 1193564 h 1254376"/>
                <a:gd name="connsiteX0" fmla="*/ 124195 w 1197101"/>
                <a:gd name="connsiteY0" fmla="*/ 1117364 h 1211181"/>
                <a:gd name="connsiteX1" fmla="*/ 941618 w 1197101"/>
                <a:gd name="connsiteY1" fmla="*/ 1148439 h 1211181"/>
                <a:gd name="connsiteX2" fmla="*/ 1183122 w 1197101"/>
                <a:gd name="connsiteY2" fmla="*/ 494692 h 1211181"/>
                <a:gd name="connsiteX3" fmla="*/ 602735 w 1197101"/>
                <a:gd name="connsiteY3" fmla="*/ 109 h 1211181"/>
                <a:gd name="connsiteX4" fmla="*/ 51727 w 1197101"/>
                <a:gd name="connsiteY4" fmla="*/ 550371 h 1211181"/>
                <a:gd name="connsiteX5" fmla="*/ 124195 w 1197101"/>
                <a:gd name="connsiteY5" fmla="*/ 1117364 h 1211181"/>
                <a:gd name="connsiteX0" fmla="*/ 137453 w 1302470"/>
                <a:gd name="connsiteY0" fmla="*/ 1117364 h 1216354"/>
                <a:gd name="connsiteX1" fmla="*/ 1198716 w 1302470"/>
                <a:gd name="connsiteY1" fmla="*/ 1156059 h 1216354"/>
                <a:gd name="connsiteX2" fmla="*/ 1196380 w 1302470"/>
                <a:gd name="connsiteY2" fmla="*/ 494692 h 1216354"/>
                <a:gd name="connsiteX3" fmla="*/ 615993 w 1302470"/>
                <a:gd name="connsiteY3" fmla="*/ 109 h 1216354"/>
                <a:gd name="connsiteX4" fmla="*/ 64985 w 1302470"/>
                <a:gd name="connsiteY4" fmla="*/ 550371 h 1216354"/>
                <a:gd name="connsiteX5" fmla="*/ 137453 w 1302470"/>
                <a:gd name="connsiteY5" fmla="*/ 1117364 h 1216354"/>
                <a:gd name="connsiteX0" fmla="*/ 139680 w 1331095"/>
                <a:gd name="connsiteY0" fmla="*/ 1117362 h 1192101"/>
                <a:gd name="connsiteX1" fmla="*/ 1239043 w 1331095"/>
                <a:gd name="connsiteY1" fmla="*/ 1117957 h 1192101"/>
                <a:gd name="connsiteX2" fmla="*/ 1198607 w 1331095"/>
                <a:gd name="connsiteY2" fmla="*/ 494690 h 1192101"/>
                <a:gd name="connsiteX3" fmla="*/ 618220 w 1331095"/>
                <a:gd name="connsiteY3" fmla="*/ 107 h 1192101"/>
                <a:gd name="connsiteX4" fmla="*/ 67212 w 1331095"/>
                <a:gd name="connsiteY4" fmla="*/ 550369 h 1192101"/>
                <a:gd name="connsiteX5" fmla="*/ 139680 w 1331095"/>
                <a:gd name="connsiteY5" fmla="*/ 1117362 h 1192101"/>
                <a:gd name="connsiteX0" fmla="*/ 139680 w 1340585"/>
                <a:gd name="connsiteY0" fmla="*/ 1117364 h 1192592"/>
                <a:gd name="connsiteX1" fmla="*/ 1239043 w 1340585"/>
                <a:gd name="connsiteY1" fmla="*/ 1117959 h 1192592"/>
                <a:gd name="connsiteX2" fmla="*/ 1221467 w 1340585"/>
                <a:gd name="connsiteY2" fmla="*/ 487072 h 1192592"/>
                <a:gd name="connsiteX3" fmla="*/ 618220 w 1340585"/>
                <a:gd name="connsiteY3" fmla="*/ 109 h 1192592"/>
                <a:gd name="connsiteX4" fmla="*/ 67212 w 1340585"/>
                <a:gd name="connsiteY4" fmla="*/ 550371 h 1192592"/>
                <a:gd name="connsiteX5" fmla="*/ 139680 w 1340585"/>
                <a:gd name="connsiteY5" fmla="*/ 1117364 h 1192592"/>
                <a:gd name="connsiteX0" fmla="*/ 153996 w 1354901"/>
                <a:gd name="connsiteY0" fmla="*/ 1117364 h 1192592"/>
                <a:gd name="connsiteX1" fmla="*/ 1253359 w 1354901"/>
                <a:gd name="connsiteY1" fmla="*/ 1117959 h 1192592"/>
                <a:gd name="connsiteX2" fmla="*/ 1235783 w 1354901"/>
                <a:gd name="connsiteY2" fmla="*/ 487072 h 1192592"/>
                <a:gd name="connsiteX3" fmla="*/ 632536 w 1354901"/>
                <a:gd name="connsiteY3" fmla="*/ 109 h 1192592"/>
                <a:gd name="connsiteX4" fmla="*/ 58668 w 1354901"/>
                <a:gd name="connsiteY4" fmla="*/ 550371 h 1192592"/>
                <a:gd name="connsiteX5" fmla="*/ 153996 w 1354901"/>
                <a:gd name="connsiteY5" fmla="*/ 1117364 h 1192592"/>
                <a:gd name="connsiteX0" fmla="*/ 174910 w 1375815"/>
                <a:gd name="connsiteY0" fmla="*/ 1117364 h 1193055"/>
                <a:gd name="connsiteX1" fmla="*/ 1274273 w 1375815"/>
                <a:gd name="connsiteY1" fmla="*/ 1117959 h 1193055"/>
                <a:gd name="connsiteX2" fmla="*/ 1256697 w 1375815"/>
                <a:gd name="connsiteY2" fmla="*/ 487072 h 1193055"/>
                <a:gd name="connsiteX3" fmla="*/ 653450 w 1375815"/>
                <a:gd name="connsiteY3" fmla="*/ 109 h 1193055"/>
                <a:gd name="connsiteX4" fmla="*/ 49102 w 1375815"/>
                <a:gd name="connsiteY4" fmla="*/ 542751 h 1193055"/>
                <a:gd name="connsiteX5" fmla="*/ 174910 w 1375815"/>
                <a:gd name="connsiteY5" fmla="*/ 1117364 h 1193055"/>
                <a:gd name="connsiteX0" fmla="*/ 146329 w 1404390"/>
                <a:gd name="connsiteY0" fmla="*/ 1102124 h 1185120"/>
                <a:gd name="connsiteX1" fmla="*/ 1299032 w 1404390"/>
                <a:gd name="connsiteY1" fmla="*/ 1117959 h 1185120"/>
                <a:gd name="connsiteX2" fmla="*/ 1281456 w 1404390"/>
                <a:gd name="connsiteY2" fmla="*/ 487072 h 1185120"/>
                <a:gd name="connsiteX3" fmla="*/ 678209 w 1404390"/>
                <a:gd name="connsiteY3" fmla="*/ 109 h 1185120"/>
                <a:gd name="connsiteX4" fmla="*/ 73861 w 1404390"/>
                <a:gd name="connsiteY4" fmla="*/ 542751 h 1185120"/>
                <a:gd name="connsiteX5" fmla="*/ 146329 w 1404390"/>
                <a:gd name="connsiteY5" fmla="*/ 1102124 h 1185120"/>
                <a:gd name="connsiteX0" fmla="*/ 146329 w 1418428"/>
                <a:gd name="connsiteY0" fmla="*/ 1102119 h 1184083"/>
                <a:gd name="connsiteX1" fmla="*/ 1299032 w 1418428"/>
                <a:gd name="connsiteY1" fmla="*/ 1117954 h 1184083"/>
                <a:gd name="connsiteX2" fmla="*/ 1311936 w 1418428"/>
                <a:gd name="connsiteY2" fmla="*/ 502307 h 1184083"/>
                <a:gd name="connsiteX3" fmla="*/ 678209 w 1418428"/>
                <a:gd name="connsiteY3" fmla="*/ 104 h 1184083"/>
                <a:gd name="connsiteX4" fmla="*/ 73861 w 1418428"/>
                <a:gd name="connsiteY4" fmla="*/ 542746 h 1184083"/>
                <a:gd name="connsiteX5" fmla="*/ 146329 w 1418428"/>
                <a:gd name="connsiteY5" fmla="*/ 1102119 h 1184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428" h="1184083">
                  <a:moveTo>
                    <a:pt x="146329" y="1102119"/>
                  </a:moveTo>
                  <a:cubicBezTo>
                    <a:pt x="350524" y="1197987"/>
                    <a:pt x="1104764" y="1217923"/>
                    <a:pt x="1299032" y="1117954"/>
                  </a:cubicBezTo>
                  <a:cubicBezTo>
                    <a:pt x="1493300" y="1017985"/>
                    <a:pt x="1415407" y="688615"/>
                    <a:pt x="1311936" y="502307"/>
                  </a:cubicBezTo>
                  <a:cubicBezTo>
                    <a:pt x="1208465" y="315999"/>
                    <a:pt x="972185" y="-6636"/>
                    <a:pt x="678209" y="104"/>
                  </a:cubicBezTo>
                  <a:cubicBezTo>
                    <a:pt x="384233" y="6844"/>
                    <a:pt x="162508" y="359077"/>
                    <a:pt x="73861" y="542746"/>
                  </a:cubicBezTo>
                  <a:cubicBezTo>
                    <a:pt x="-14786" y="726415"/>
                    <a:pt x="-57866" y="1006251"/>
                    <a:pt x="146329" y="1102119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" name="Freeform 130"/>
            <p:cNvSpPr/>
            <p:nvPr/>
          </p:nvSpPr>
          <p:spPr>
            <a:xfrm>
              <a:off x="5321698" y="2469993"/>
              <a:ext cx="1871453" cy="1446504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22457 w 1477973"/>
                <a:gd name="connsiteY0" fmla="*/ 1338347 h 1438774"/>
                <a:gd name="connsiteX1" fmla="*/ 1367540 w 1477973"/>
                <a:gd name="connsiteY1" fmla="*/ 1338942 h 1438774"/>
                <a:gd name="connsiteX2" fmla="*/ 1365204 w 1477973"/>
                <a:gd name="connsiteY2" fmla="*/ 517555 h 1438774"/>
                <a:gd name="connsiteX3" fmla="*/ 769577 w 1477973"/>
                <a:gd name="connsiteY3" fmla="*/ 112 h 1438774"/>
                <a:gd name="connsiteX4" fmla="*/ 43309 w 1477973"/>
                <a:gd name="connsiteY4" fmla="*/ 557994 h 1438774"/>
                <a:gd name="connsiteX5" fmla="*/ 222457 w 1477973"/>
                <a:gd name="connsiteY5" fmla="*/ 1338347 h 1438774"/>
                <a:gd name="connsiteX0" fmla="*/ 222457 w 1559751"/>
                <a:gd name="connsiteY0" fmla="*/ 1338349 h 1439260"/>
                <a:gd name="connsiteX1" fmla="*/ 1367540 w 1559751"/>
                <a:gd name="connsiteY1" fmla="*/ 1338944 h 1439260"/>
                <a:gd name="connsiteX2" fmla="*/ 1502364 w 1559751"/>
                <a:gd name="connsiteY2" fmla="*/ 509937 h 1439260"/>
                <a:gd name="connsiteX3" fmla="*/ 769577 w 1559751"/>
                <a:gd name="connsiteY3" fmla="*/ 114 h 1439260"/>
                <a:gd name="connsiteX4" fmla="*/ 43309 w 1559751"/>
                <a:gd name="connsiteY4" fmla="*/ 557996 h 1439260"/>
                <a:gd name="connsiteX5" fmla="*/ 222457 w 1559751"/>
                <a:gd name="connsiteY5" fmla="*/ 1338349 h 1439260"/>
                <a:gd name="connsiteX0" fmla="*/ 228536 w 1658610"/>
                <a:gd name="connsiteY0" fmla="*/ 1338349 h 1434953"/>
                <a:gd name="connsiteX1" fmla="*/ 1541259 w 1658610"/>
                <a:gd name="connsiteY1" fmla="*/ 1331324 h 1434953"/>
                <a:gd name="connsiteX2" fmla="*/ 1508443 w 1658610"/>
                <a:gd name="connsiteY2" fmla="*/ 509937 h 1434953"/>
                <a:gd name="connsiteX3" fmla="*/ 775656 w 1658610"/>
                <a:gd name="connsiteY3" fmla="*/ 114 h 1434953"/>
                <a:gd name="connsiteX4" fmla="*/ 49388 w 1658610"/>
                <a:gd name="connsiteY4" fmla="*/ 557996 h 1434953"/>
                <a:gd name="connsiteX5" fmla="*/ 228536 w 1658610"/>
                <a:gd name="connsiteY5" fmla="*/ 1338349 h 1434953"/>
                <a:gd name="connsiteX0" fmla="*/ 228536 w 1675869"/>
                <a:gd name="connsiteY0" fmla="*/ 1338365 h 1437343"/>
                <a:gd name="connsiteX1" fmla="*/ 1541259 w 1675869"/>
                <a:gd name="connsiteY1" fmla="*/ 1331340 h 1437343"/>
                <a:gd name="connsiteX2" fmla="*/ 1546543 w 1675869"/>
                <a:gd name="connsiteY2" fmla="*/ 471853 h 1437343"/>
                <a:gd name="connsiteX3" fmla="*/ 775656 w 1675869"/>
                <a:gd name="connsiteY3" fmla="*/ 130 h 1437343"/>
                <a:gd name="connsiteX4" fmla="*/ 49388 w 1675869"/>
                <a:gd name="connsiteY4" fmla="*/ 558012 h 1437343"/>
                <a:gd name="connsiteX5" fmla="*/ 228536 w 1675869"/>
                <a:gd name="connsiteY5" fmla="*/ 1338365 h 1437343"/>
                <a:gd name="connsiteX0" fmla="*/ 264999 w 1712332"/>
                <a:gd name="connsiteY0" fmla="*/ 1338365 h 1437818"/>
                <a:gd name="connsiteX1" fmla="*/ 1577722 w 1712332"/>
                <a:gd name="connsiteY1" fmla="*/ 1331340 h 1437818"/>
                <a:gd name="connsiteX2" fmla="*/ 1583006 w 1712332"/>
                <a:gd name="connsiteY2" fmla="*/ 471853 h 1437818"/>
                <a:gd name="connsiteX3" fmla="*/ 812119 w 1712332"/>
                <a:gd name="connsiteY3" fmla="*/ 130 h 1437818"/>
                <a:gd name="connsiteX4" fmla="*/ 40131 w 1712332"/>
                <a:gd name="connsiteY4" fmla="*/ 550392 h 1437818"/>
                <a:gd name="connsiteX5" fmla="*/ 264999 w 1712332"/>
                <a:gd name="connsiteY5" fmla="*/ 1338365 h 1437818"/>
                <a:gd name="connsiteX0" fmla="*/ 198141 w 1759518"/>
                <a:gd name="connsiteY0" fmla="*/ 1345985 h 1442169"/>
                <a:gd name="connsiteX1" fmla="*/ 1617544 w 1759518"/>
                <a:gd name="connsiteY1" fmla="*/ 1331340 h 1442169"/>
                <a:gd name="connsiteX2" fmla="*/ 1622828 w 1759518"/>
                <a:gd name="connsiteY2" fmla="*/ 471853 h 1442169"/>
                <a:gd name="connsiteX3" fmla="*/ 851941 w 1759518"/>
                <a:gd name="connsiteY3" fmla="*/ 130 h 1442169"/>
                <a:gd name="connsiteX4" fmla="*/ 79953 w 1759518"/>
                <a:gd name="connsiteY4" fmla="*/ 550392 h 1442169"/>
                <a:gd name="connsiteX5" fmla="*/ 198141 w 1759518"/>
                <a:gd name="connsiteY5" fmla="*/ 1345985 h 1442169"/>
                <a:gd name="connsiteX0" fmla="*/ 188468 w 1749845"/>
                <a:gd name="connsiteY0" fmla="*/ 1345985 h 1445113"/>
                <a:gd name="connsiteX1" fmla="*/ 1607871 w 1749845"/>
                <a:gd name="connsiteY1" fmla="*/ 1331340 h 1445113"/>
                <a:gd name="connsiteX2" fmla="*/ 1613155 w 1749845"/>
                <a:gd name="connsiteY2" fmla="*/ 471853 h 1445113"/>
                <a:gd name="connsiteX3" fmla="*/ 842268 w 1749845"/>
                <a:gd name="connsiteY3" fmla="*/ 130 h 1445113"/>
                <a:gd name="connsiteX4" fmla="*/ 85520 w 1749845"/>
                <a:gd name="connsiteY4" fmla="*/ 504672 h 1445113"/>
                <a:gd name="connsiteX5" fmla="*/ 188468 w 1749845"/>
                <a:gd name="connsiteY5" fmla="*/ 1345985 h 1445113"/>
                <a:gd name="connsiteX0" fmla="*/ 213401 w 1774778"/>
                <a:gd name="connsiteY0" fmla="*/ 1345985 h 1445113"/>
                <a:gd name="connsiteX1" fmla="*/ 1632804 w 1774778"/>
                <a:gd name="connsiteY1" fmla="*/ 1331340 h 1445113"/>
                <a:gd name="connsiteX2" fmla="*/ 1638088 w 1774778"/>
                <a:gd name="connsiteY2" fmla="*/ 471853 h 1445113"/>
                <a:gd name="connsiteX3" fmla="*/ 867201 w 1774778"/>
                <a:gd name="connsiteY3" fmla="*/ 130 h 1445113"/>
                <a:gd name="connsiteX4" fmla="*/ 72353 w 1774778"/>
                <a:gd name="connsiteY4" fmla="*/ 504672 h 1445113"/>
                <a:gd name="connsiteX5" fmla="*/ 213401 w 1774778"/>
                <a:gd name="connsiteY5" fmla="*/ 1345985 h 1445113"/>
                <a:gd name="connsiteX0" fmla="*/ 213401 w 1802343"/>
                <a:gd name="connsiteY0" fmla="*/ 1345997 h 1446504"/>
                <a:gd name="connsiteX1" fmla="*/ 1632804 w 1802343"/>
                <a:gd name="connsiteY1" fmla="*/ 1331352 h 1446504"/>
                <a:gd name="connsiteX2" fmla="*/ 1691428 w 1802343"/>
                <a:gd name="connsiteY2" fmla="*/ 449005 h 1446504"/>
                <a:gd name="connsiteX3" fmla="*/ 867201 w 1802343"/>
                <a:gd name="connsiteY3" fmla="*/ 142 h 1446504"/>
                <a:gd name="connsiteX4" fmla="*/ 72353 w 1802343"/>
                <a:gd name="connsiteY4" fmla="*/ 504684 h 1446504"/>
                <a:gd name="connsiteX5" fmla="*/ 213401 w 1802343"/>
                <a:gd name="connsiteY5" fmla="*/ 1345997 h 1446504"/>
                <a:gd name="connsiteX0" fmla="*/ 178917 w 1840765"/>
                <a:gd name="connsiteY0" fmla="*/ 1345997 h 1446504"/>
                <a:gd name="connsiteX1" fmla="*/ 1666900 w 1840765"/>
                <a:gd name="connsiteY1" fmla="*/ 1331352 h 1446504"/>
                <a:gd name="connsiteX2" fmla="*/ 1725524 w 1840765"/>
                <a:gd name="connsiteY2" fmla="*/ 449005 h 1446504"/>
                <a:gd name="connsiteX3" fmla="*/ 901297 w 1840765"/>
                <a:gd name="connsiteY3" fmla="*/ 142 h 1446504"/>
                <a:gd name="connsiteX4" fmla="*/ 106449 w 1840765"/>
                <a:gd name="connsiteY4" fmla="*/ 504684 h 1446504"/>
                <a:gd name="connsiteX5" fmla="*/ 178917 w 1840765"/>
                <a:gd name="connsiteY5" fmla="*/ 1345997 h 1446504"/>
                <a:gd name="connsiteX0" fmla="*/ 181769 w 1871453"/>
                <a:gd name="connsiteY0" fmla="*/ 1345997 h 1446504"/>
                <a:gd name="connsiteX1" fmla="*/ 1715472 w 1871453"/>
                <a:gd name="connsiteY1" fmla="*/ 1331352 h 1446504"/>
                <a:gd name="connsiteX2" fmla="*/ 1728376 w 1871453"/>
                <a:gd name="connsiteY2" fmla="*/ 449005 h 1446504"/>
                <a:gd name="connsiteX3" fmla="*/ 904149 w 1871453"/>
                <a:gd name="connsiteY3" fmla="*/ 142 h 1446504"/>
                <a:gd name="connsiteX4" fmla="*/ 109301 w 1871453"/>
                <a:gd name="connsiteY4" fmla="*/ 504684 h 1446504"/>
                <a:gd name="connsiteX5" fmla="*/ 181769 w 1871453"/>
                <a:gd name="connsiteY5" fmla="*/ 1345997 h 144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1453" h="1446504">
                  <a:moveTo>
                    <a:pt x="181769" y="1345997"/>
                  </a:moveTo>
                  <a:cubicBezTo>
                    <a:pt x="449464" y="1483775"/>
                    <a:pt x="1457704" y="1480851"/>
                    <a:pt x="1715472" y="1331352"/>
                  </a:cubicBezTo>
                  <a:cubicBezTo>
                    <a:pt x="1973240" y="1181853"/>
                    <a:pt x="1863596" y="670873"/>
                    <a:pt x="1728376" y="449005"/>
                  </a:cubicBezTo>
                  <a:cubicBezTo>
                    <a:pt x="1593156" y="227137"/>
                    <a:pt x="1198125" y="-6598"/>
                    <a:pt x="904149" y="142"/>
                  </a:cubicBezTo>
                  <a:cubicBezTo>
                    <a:pt x="610173" y="6882"/>
                    <a:pt x="229698" y="280375"/>
                    <a:pt x="109301" y="504684"/>
                  </a:cubicBezTo>
                  <a:cubicBezTo>
                    <a:pt x="-11096" y="728993"/>
                    <a:pt x="-85926" y="1208219"/>
                    <a:pt x="181769" y="134599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6556745" y="2021638"/>
            <a:ext cx="1871453" cy="1454084"/>
            <a:chOff x="5321698" y="2462413"/>
            <a:chExt cx="1871453" cy="1454084"/>
          </a:xfrm>
        </p:grpSpPr>
        <p:sp>
          <p:nvSpPr>
            <p:cNvPr id="127" name="Freeform 126"/>
            <p:cNvSpPr/>
            <p:nvPr/>
          </p:nvSpPr>
          <p:spPr>
            <a:xfrm>
              <a:off x="5547642" y="2462413"/>
              <a:ext cx="1418428" cy="1184083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229217 w 948485"/>
                <a:gd name="connsiteY0" fmla="*/ 1193564 h 1254376"/>
                <a:gd name="connsiteX1" fmla="*/ 879000 w 948485"/>
                <a:gd name="connsiteY1" fmla="*/ 1148439 h 1254376"/>
                <a:gd name="connsiteX2" fmla="*/ 891904 w 948485"/>
                <a:gd name="connsiteY2" fmla="*/ 494692 h 1254376"/>
                <a:gd name="connsiteX3" fmla="*/ 540117 w 948485"/>
                <a:gd name="connsiteY3" fmla="*/ 109 h 1254376"/>
                <a:gd name="connsiteX4" fmla="*/ 11969 w 948485"/>
                <a:gd name="connsiteY4" fmla="*/ 550371 h 1254376"/>
                <a:gd name="connsiteX5" fmla="*/ 229217 w 948485"/>
                <a:gd name="connsiteY5" fmla="*/ 1193564 h 1254376"/>
                <a:gd name="connsiteX0" fmla="*/ 229217 w 1132720"/>
                <a:gd name="connsiteY0" fmla="*/ 1193564 h 1254376"/>
                <a:gd name="connsiteX1" fmla="*/ 879000 w 1132720"/>
                <a:gd name="connsiteY1" fmla="*/ 1148439 h 1254376"/>
                <a:gd name="connsiteX2" fmla="*/ 1120504 w 1132720"/>
                <a:gd name="connsiteY2" fmla="*/ 494692 h 1254376"/>
                <a:gd name="connsiteX3" fmla="*/ 540117 w 1132720"/>
                <a:gd name="connsiteY3" fmla="*/ 109 h 1254376"/>
                <a:gd name="connsiteX4" fmla="*/ 11969 w 1132720"/>
                <a:gd name="connsiteY4" fmla="*/ 550371 h 1254376"/>
                <a:gd name="connsiteX5" fmla="*/ 229217 w 1132720"/>
                <a:gd name="connsiteY5" fmla="*/ 1193564 h 1254376"/>
                <a:gd name="connsiteX0" fmla="*/ 250906 w 1154409"/>
                <a:gd name="connsiteY0" fmla="*/ 1193564 h 1254376"/>
                <a:gd name="connsiteX1" fmla="*/ 900689 w 1154409"/>
                <a:gd name="connsiteY1" fmla="*/ 1148439 h 1254376"/>
                <a:gd name="connsiteX2" fmla="*/ 1142193 w 1154409"/>
                <a:gd name="connsiteY2" fmla="*/ 494692 h 1254376"/>
                <a:gd name="connsiteX3" fmla="*/ 561806 w 1154409"/>
                <a:gd name="connsiteY3" fmla="*/ 109 h 1254376"/>
                <a:gd name="connsiteX4" fmla="*/ 10798 w 1154409"/>
                <a:gd name="connsiteY4" fmla="*/ 550371 h 1254376"/>
                <a:gd name="connsiteX5" fmla="*/ 250906 w 1154409"/>
                <a:gd name="connsiteY5" fmla="*/ 1193564 h 1254376"/>
                <a:gd name="connsiteX0" fmla="*/ 124195 w 1197101"/>
                <a:gd name="connsiteY0" fmla="*/ 1117364 h 1211181"/>
                <a:gd name="connsiteX1" fmla="*/ 941618 w 1197101"/>
                <a:gd name="connsiteY1" fmla="*/ 1148439 h 1211181"/>
                <a:gd name="connsiteX2" fmla="*/ 1183122 w 1197101"/>
                <a:gd name="connsiteY2" fmla="*/ 494692 h 1211181"/>
                <a:gd name="connsiteX3" fmla="*/ 602735 w 1197101"/>
                <a:gd name="connsiteY3" fmla="*/ 109 h 1211181"/>
                <a:gd name="connsiteX4" fmla="*/ 51727 w 1197101"/>
                <a:gd name="connsiteY4" fmla="*/ 550371 h 1211181"/>
                <a:gd name="connsiteX5" fmla="*/ 124195 w 1197101"/>
                <a:gd name="connsiteY5" fmla="*/ 1117364 h 1211181"/>
                <a:gd name="connsiteX0" fmla="*/ 137453 w 1302470"/>
                <a:gd name="connsiteY0" fmla="*/ 1117364 h 1216354"/>
                <a:gd name="connsiteX1" fmla="*/ 1198716 w 1302470"/>
                <a:gd name="connsiteY1" fmla="*/ 1156059 h 1216354"/>
                <a:gd name="connsiteX2" fmla="*/ 1196380 w 1302470"/>
                <a:gd name="connsiteY2" fmla="*/ 494692 h 1216354"/>
                <a:gd name="connsiteX3" fmla="*/ 615993 w 1302470"/>
                <a:gd name="connsiteY3" fmla="*/ 109 h 1216354"/>
                <a:gd name="connsiteX4" fmla="*/ 64985 w 1302470"/>
                <a:gd name="connsiteY4" fmla="*/ 550371 h 1216354"/>
                <a:gd name="connsiteX5" fmla="*/ 137453 w 1302470"/>
                <a:gd name="connsiteY5" fmla="*/ 1117364 h 1216354"/>
                <a:gd name="connsiteX0" fmla="*/ 139680 w 1331095"/>
                <a:gd name="connsiteY0" fmla="*/ 1117362 h 1192101"/>
                <a:gd name="connsiteX1" fmla="*/ 1239043 w 1331095"/>
                <a:gd name="connsiteY1" fmla="*/ 1117957 h 1192101"/>
                <a:gd name="connsiteX2" fmla="*/ 1198607 w 1331095"/>
                <a:gd name="connsiteY2" fmla="*/ 494690 h 1192101"/>
                <a:gd name="connsiteX3" fmla="*/ 618220 w 1331095"/>
                <a:gd name="connsiteY3" fmla="*/ 107 h 1192101"/>
                <a:gd name="connsiteX4" fmla="*/ 67212 w 1331095"/>
                <a:gd name="connsiteY4" fmla="*/ 550369 h 1192101"/>
                <a:gd name="connsiteX5" fmla="*/ 139680 w 1331095"/>
                <a:gd name="connsiteY5" fmla="*/ 1117362 h 1192101"/>
                <a:gd name="connsiteX0" fmla="*/ 139680 w 1340585"/>
                <a:gd name="connsiteY0" fmla="*/ 1117364 h 1192592"/>
                <a:gd name="connsiteX1" fmla="*/ 1239043 w 1340585"/>
                <a:gd name="connsiteY1" fmla="*/ 1117959 h 1192592"/>
                <a:gd name="connsiteX2" fmla="*/ 1221467 w 1340585"/>
                <a:gd name="connsiteY2" fmla="*/ 487072 h 1192592"/>
                <a:gd name="connsiteX3" fmla="*/ 618220 w 1340585"/>
                <a:gd name="connsiteY3" fmla="*/ 109 h 1192592"/>
                <a:gd name="connsiteX4" fmla="*/ 67212 w 1340585"/>
                <a:gd name="connsiteY4" fmla="*/ 550371 h 1192592"/>
                <a:gd name="connsiteX5" fmla="*/ 139680 w 1340585"/>
                <a:gd name="connsiteY5" fmla="*/ 1117364 h 1192592"/>
                <a:gd name="connsiteX0" fmla="*/ 153996 w 1354901"/>
                <a:gd name="connsiteY0" fmla="*/ 1117364 h 1192592"/>
                <a:gd name="connsiteX1" fmla="*/ 1253359 w 1354901"/>
                <a:gd name="connsiteY1" fmla="*/ 1117959 h 1192592"/>
                <a:gd name="connsiteX2" fmla="*/ 1235783 w 1354901"/>
                <a:gd name="connsiteY2" fmla="*/ 487072 h 1192592"/>
                <a:gd name="connsiteX3" fmla="*/ 632536 w 1354901"/>
                <a:gd name="connsiteY3" fmla="*/ 109 h 1192592"/>
                <a:gd name="connsiteX4" fmla="*/ 58668 w 1354901"/>
                <a:gd name="connsiteY4" fmla="*/ 550371 h 1192592"/>
                <a:gd name="connsiteX5" fmla="*/ 153996 w 1354901"/>
                <a:gd name="connsiteY5" fmla="*/ 1117364 h 1192592"/>
                <a:gd name="connsiteX0" fmla="*/ 174910 w 1375815"/>
                <a:gd name="connsiteY0" fmla="*/ 1117364 h 1193055"/>
                <a:gd name="connsiteX1" fmla="*/ 1274273 w 1375815"/>
                <a:gd name="connsiteY1" fmla="*/ 1117959 h 1193055"/>
                <a:gd name="connsiteX2" fmla="*/ 1256697 w 1375815"/>
                <a:gd name="connsiteY2" fmla="*/ 487072 h 1193055"/>
                <a:gd name="connsiteX3" fmla="*/ 653450 w 1375815"/>
                <a:gd name="connsiteY3" fmla="*/ 109 h 1193055"/>
                <a:gd name="connsiteX4" fmla="*/ 49102 w 1375815"/>
                <a:gd name="connsiteY4" fmla="*/ 542751 h 1193055"/>
                <a:gd name="connsiteX5" fmla="*/ 174910 w 1375815"/>
                <a:gd name="connsiteY5" fmla="*/ 1117364 h 1193055"/>
                <a:gd name="connsiteX0" fmla="*/ 146329 w 1404390"/>
                <a:gd name="connsiteY0" fmla="*/ 1102124 h 1185120"/>
                <a:gd name="connsiteX1" fmla="*/ 1299032 w 1404390"/>
                <a:gd name="connsiteY1" fmla="*/ 1117959 h 1185120"/>
                <a:gd name="connsiteX2" fmla="*/ 1281456 w 1404390"/>
                <a:gd name="connsiteY2" fmla="*/ 487072 h 1185120"/>
                <a:gd name="connsiteX3" fmla="*/ 678209 w 1404390"/>
                <a:gd name="connsiteY3" fmla="*/ 109 h 1185120"/>
                <a:gd name="connsiteX4" fmla="*/ 73861 w 1404390"/>
                <a:gd name="connsiteY4" fmla="*/ 542751 h 1185120"/>
                <a:gd name="connsiteX5" fmla="*/ 146329 w 1404390"/>
                <a:gd name="connsiteY5" fmla="*/ 1102124 h 1185120"/>
                <a:gd name="connsiteX0" fmla="*/ 146329 w 1418428"/>
                <a:gd name="connsiteY0" fmla="*/ 1102119 h 1184083"/>
                <a:gd name="connsiteX1" fmla="*/ 1299032 w 1418428"/>
                <a:gd name="connsiteY1" fmla="*/ 1117954 h 1184083"/>
                <a:gd name="connsiteX2" fmla="*/ 1311936 w 1418428"/>
                <a:gd name="connsiteY2" fmla="*/ 502307 h 1184083"/>
                <a:gd name="connsiteX3" fmla="*/ 678209 w 1418428"/>
                <a:gd name="connsiteY3" fmla="*/ 104 h 1184083"/>
                <a:gd name="connsiteX4" fmla="*/ 73861 w 1418428"/>
                <a:gd name="connsiteY4" fmla="*/ 542746 h 1184083"/>
                <a:gd name="connsiteX5" fmla="*/ 146329 w 1418428"/>
                <a:gd name="connsiteY5" fmla="*/ 1102119 h 1184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428" h="1184083">
                  <a:moveTo>
                    <a:pt x="146329" y="1102119"/>
                  </a:moveTo>
                  <a:cubicBezTo>
                    <a:pt x="350524" y="1197987"/>
                    <a:pt x="1104764" y="1217923"/>
                    <a:pt x="1299032" y="1117954"/>
                  </a:cubicBezTo>
                  <a:cubicBezTo>
                    <a:pt x="1493300" y="1017985"/>
                    <a:pt x="1415407" y="688615"/>
                    <a:pt x="1311936" y="502307"/>
                  </a:cubicBezTo>
                  <a:cubicBezTo>
                    <a:pt x="1208465" y="315999"/>
                    <a:pt x="972185" y="-6636"/>
                    <a:pt x="678209" y="104"/>
                  </a:cubicBezTo>
                  <a:cubicBezTo>
                    <a:pt x="384233" y="6844"/>
                    <a:pt x="162508" y="359077"/>
                    <a:pt x="73861" y="542746"/>
                  </a:cubicBezTo>
                  <a:cubicBezTo>
                    <a:pt x="-14786" y="726415"/>
                    <a:pt x="-57866" y="1006251"/>
                    <a:pt x="146329" y="1102119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8" name="Freeform 127"/>
            <p:cNvSpPr/>
            <p:nvPr/>
          </p:nvSpPr>
          <p:spPr>
            <a:xfrm>
              <a:off x="5321698" y="2469993"/>
              <a:ext cx="1871453" cy="1446504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22457 w 1477973"/>
                <a:gd name="connsiteY0" fmla="*/ 1338347 h 1438774"/>
                <a:gd name="connsiteX1" fmla="*/ 1367540 w 1477973"/>
                <a:gd name="connsiteY1" fmla="*/ 1338942 h 1438774"/>
                <a:gd name="connsiteX2" fmla="*/ 1365204 w 1477973"/>
                <a:gd name="connsiteY2" fmla="*/ 517555 h 1438774"/>
                <a:gd name="connsiteX3" fmla="*/ 769577 w 1477973"/>
                <a:gd name="connsiteY3" fmla="*/ 112 h 1438774"/>
                <a:gd name="connsiteX4" fmla="*/ 43309 w 1477973"/>
                <a:gd name="connsiteY4" fmla="*/ 557994 h 1438774"/>
                <a:gd name="connsiteX5" fmla="*/ 222457 w 1477973"/>
                <a:gd name="connsiteY5" fmla="*/ 1338347 h 1438774"/>
                <a:gd name="connsiteX0" fmla="*/ 222457 w 1559751"/>
                <a:gd name="connsiteY0" fmla="*/ 1338349 h 1439260"/>
                <a:gd name="connsiteX1" fmla="*/ 1367540 w 1559751"/>
                <a:gd name="connsiteY1" fmla="*/ 1338944 h 1439260"/>
                <a:gd name="connsiteX2" fmla="*/ 1502364 w 1559751"/>
                <a:gd name="connsiteY2" fmla="*/ 509937 h 1439260"/>
                <a:gd name="connsiteX3" fmla="*/ 769577 w 1559751"/>
                <a:gd name="connsiteY3" fmla="*/ 114 h 1439260"/>
                <a:gd name="connsiteX4" fmla="*/ 43309 w 1559751"/>
                <a:gd name="connsiteY4" fmla="*/ 557996 h 1439260"/>
                <a:gd name="connsiteX5" fmla="*/ 222457 w 1559751"/>
                <a:gd name="connsiteY5" fmla="*/ 1338349 h 1439260"/>
                <a:gd name="connsiteX0" fmla="*/ 228536 w 1658610"/>
                <a:gd name="connsiteY0" fmla="*/ 1338349 h 1434953"/>
                <a:gd name="connsiteX1" fmla="*/ 1541259 w 1658610"/>
                <a:gd name="connsiteY1" fmla="*/ 1331324 h 1434953"/>
                <a:gd name="connsiteX2" fmla="*/ 1508443 w 1658610"/>
                <a:gd name="connsiteY2" fmla="*/ 509937 h 1434953"/>
                <a:gd name="connsiteX3" fmla="*/ 775656 w 1658610"/>
                <a:gd name="connsiteY3" fmla="*/ 114 h 1434953"/>
                <a:gd name="connsiteX4" fmla="*/ 49388 w 1658610"/>
                <a:gd name="connsiteY4" fmla="*/ 557996 h 1434953"/>
                <a:gd name="connsiteX5" fmla="*/ 228536 w 1658610"/>
                <a:gd name="connsiteY5" fmla="*/ 1338349 h 1434953"/>
                <a:gd name="connsiteX0" fmla="*/ 228536 w 1675869"/>
                <a:gd name="connsiteY0" fmla="*/ 1338365 h 1437343"/>
                <a:gd name="connsiteX1" fmla="*/ 1541259 w 1675869"/>
                <a:gd name="connsiteY1" fmla="*/ 1331340 h 1437343"/>
                <a:gd name="connsiteX2" fmla="*/ 1546543 w 1675869"/>
                <a:gd name="connsiteY2" fmla="*/ 471853 h 1437343"/>
                <a:gd name="connsiteX3" fmla="*/ 775656 w 1675869"/>
                <a:gd name="connsiteY3" fmla="*/ 130 h 1437343"/>
                <a:gd name="connsiteX4" fmla="*/ 49388 w 1675869"/>
                <a:gd name="connsiteY4" fmla="*/ 558012 h 1437343"/>
                <a:gd name="connsiteX5" fmla="*/ 228536 w 1675869"/>
                <a:gd name="connsiteY5" fmla="*/ 1338365 h 1437343"/>
                <a:gd name="connsiteX0" fmla="*/ 264999 w 1712332"/>
                <a:gd name="connsiteY0" fmla="*/ 1338365 h 1437818"/>
                <a:gd name="connsiteX1" fmla="*/ 1577722 w 1712332"/>
                <a:gd name="connsiteY1" fmla="*/ 1331340 h 1437818"/>
                <a:gd name="connsiteX2" fmla="*/ 1583006 w 1712332"/>
                <a:gd name="connsiteY2" fmla="*/ 471853 h 1437818"/>
                <a:gd name="connsiteX3" fmla="*/ 812119 w 1712332"/>
                <a:gd name="connsiteY3" fmla="*/ 130 h 1437818"/>
                <a:gd name="connsiteX4" fmla="*/ 40131 w 1712332"/>
                <a:gd name="connsiteY4" fmla="*/ 550392 h 1437818"/>
                <a:gd name="connsiteX5" fmla="*/ 264999 w 1712332"/>
                <a:gd name="connsiteY5" fmla="*/ 1338365 h 1437818"/>
                <a:gd name="connsiteX0" fmla="*/ 198141 w 1759518"/>
                <a:gd name="connsiteY0" fmla="*/ 1345985 h 1442169"/>
                <a:gd name="connsiteX1" fmla="*/ 1617544 w 1759518"/>
                <a:gd name="connsiteY1" fmla="*/ 1331340 h 1442169"/>
                <a:gd name="connsiteX2" fmla="*/ 1622828 w 1759518"/>
                <a:gd name="connsiteY2" fmla="*/ 471853 h 1442169"/>
                <a:gd name="connsiteX3" fmla="*/ 851941 w 1759518"/>
                <a:gd name="connsiteY3" fmla="*/ 130 h 1442169"/>
                <a:gd name="connsiteX4" fmla="*/ 79953 w 1759518"/>
                <a:gd name="connsiteY4" fmla="*/ 550392 h 1442169"/>
                <a:gd name="connsiteX5" fmla="*/ 198141 w 1759518"/>
                <a:gd name="connsiteY5" fmla="*/ 1345985 h 1442169"/>
                <a:gd name="connsiteX0" fmla="*/ 188468 w 1749845"/>
                <a:gd name="connsiteY0" fmla="*/ 1345985 h 1445113"/>
                <a:gd name="connsiteX1" fmla="*/ 1607871 w 1749845"/>
                <a:gd name="connsiteY1" fmla="*/ 1331340 h 1445113"/>
                <a:gd name="connsiteX2" fmla="*/ 1613155 w 1749845"/>
                <a:gd name="connsiteY2" fmla="*/ 471853 h 1445113"/>
                <a:gd name="connsiteX3" fmla="*/ 842268 w 1749845"/>
                <a:gd name="connsiteY3" fmla="*/ 130 h 1445113"/>
                <a:gd name="connsiteX4" fmla="*/ 85520 w 1749845"/>
                <a:gd name="connsiteY4" fmla="*/ 504672 h 1445113"/>
                <a:gd name="connsiteX5" fmla="*/ 188468 w 1749845"/>
                <a:gd name="connsiteY5" fmla="*/ 1345985 h 1445113"/>
                <a:gd name="connsiteX0" fmla="*/ 213401 w 1774778"/>
                <a:gd name="connsiteY0" fmla="*/ 1345985 h 1445113"/>
                <a:gd name="connsiteX1" fmla="*/ 1632804 w 1774778"/>
                <a:gd name="connsiteY1" fmla="*/ 1331340 h 1445113"/>
                <a:gd name="connsiteX2" fmla="*/ 1638088 w 1774778"/>
                <a:gd name="connsiteY2" fmla="*/ 471853 h 1445113"/>
                <a:gd name="connsiteX3" fmla="*/ 867201 w 1774778"/>
                <a:gd name="connsiteY3" fmla="*/ 130 h 1445113"/>
                <a:gd name="connsiteX4" fmla="*/ 72353 w 1774778"/>
                <a:gd name="connsiteY4" fmla="*/ 504672 h 1445113"/>
                <a:gd name="connsiteX5" fmla="*/ 213401 w 1774778"/>
                <a:gd name="connsiteY5" fmla="*/ 1345985 h 1445113"/>
                <a:gd name="connsiteX0" fmla="*/ 213401 w 1802343"/>
                <a:gd name="connsiteY0" fmla="*/ 1345997 h 1446504"/>
                <a:gd name="connsiteX1" fmla="*/ 1632804 w 1802343"/>
                <a:gd name="connsiteY1" fmla="*/ 1331352 h 1446504"/>
                <a:gd name="connsiteX2" fmla="*/ 1691428 w 1802343"/>
                <a:gd name="connsiteY2" fmla="*/ 449005 h 1446504"/>
                <a:gd name="connsiteX3" fmla="*/ 867201 w 1802343"/>
                <a:gd name="connsiteY3" fmla="*/ 142 h 1446504"/>
                <a:gd name="connsiteX4" fmla="*/ 72353 w 1802343"/>
                <a:gd name="connsiteY4" fmla="*/ 504684 h 1446504"/>
                <a:gd name="connsiteX5" fmla="*/ 213401 w 1802343"/>
                <a:gd name="connsiteY5" fmla="*/ 1345997 h 1446504"/>
                <a:gd name="connsiteX0" fmla="*/ 178917 w 1840765"/>
                <a:gd name="connsiteY0" fmla="*/ 1345997 h 1446504"/>
                <a:gd name="connsiteX1" fmla="*/ 1666900 w 1840765"/>
                <a:gd name="connsiteY1" fmla="*/ 1331352 h 1446504"/>
                <a:gd name="connsiteX2" fmla="*/ 1725524 w 1840765"/>
                <a:gd name="connsiteY2" fmla="*/ 449005 h 1446504"/>
                <a:gd name="connsiteX3" fmla="*/ 901297 w 1840765"/>
                <a:gd name="connsiteY3" fmla="*/ 142 h 1446504"/>
                <a:gd name="connsiteX4" fmla="*/ 106449 w 1840765"/>
                <a:gd name="connsiteY4" fmla="*/ 504684 h 1446504"/>
                <a:gd name="connsiteX5" fmla="*/ 178917 w 1840765"/>
                <a:gd name="connsiteY5" fmla="*/ 1345997 h 1446504"/>
                <a:gd name="connsiteX0" fmla="*/ 181769 w 1871453"/>
                <a:gd name="connsiteY0" fmla="*/ 1345997 h 1446504"/>
                <a:gd name="connsiteX1" fmla="*/ 1715472 w 1871453"/>
                <a:gd name="connsiteY1" fmla="*/ 1331352 h 1446504"/>
                <a:gd name="connsiteX2" fmla="*/ 1728376 w 1871453"/>
                <a:gd name="connsiteY2" fmla="*/ 449005 h 1446504"/>
                <a:gd name="connsiteX3" fmla="*/ 904149 w 1871453"/>
                <a:gd name="connsiteY3" fmla="*/ 142 h 1446504"/>
                <a:gd name="connsiteX4" fmla="*/ 109301 w 1871453"/>
                <a:gd name="connsiteY4" fmla="*/ 504684 h 1446504"/>
                <a:gd name="connsiteX5" fmla="*/ 181769 w 1871453"/>
                <a:gd name="connsiteY5" fmla="*/ 1345997 h 144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1453" h="1446504">
                  <a:moveTo>
                    <a:pt x="181769" y="1345997"/>
                  </a:moveTo>
                  <a:cubicBezTo>
                    <a:pt x="449464" y="1483775"/>
                    <a:pt x="1457704" y="1480851"/>
                    <a:pt x="1715472" y="1331352"/>
                  </a:cubicBezTo>
                  <a:cubicBezTo>
                    <a:pt x="1973240" y="1181853"/>
                    <a:pt x="1863596" y="670873"/>
                    <a:pt x="1728376" y="449005"/>
                  </a:cubicBezTo>
                  <a:cubicBezTo>
                    <a:pt x="1593156" y="227137"/>
                    <a:pt x="1198125" y="-6598"/>
                    <a:pt x="904149" y="142"/>
                  </a:cubicBezTo>
                  <a:cubicBezTo>
                    <a:pt x="610173" y="6882"/>
                    <a:pt x="229698" y="280375"/>
                    <a:pt x="109301" y="504684"/>
                  </a:cubicBezTo>
                  <a:cubicBezTo>
                    <a:pt x="-11096" y="728993"/>
                    <a:pt x="-85926" y="1208219"/>
                    <a:pt x="181769" y="1345997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7" name="Rounded Rectangle 106"/>
          <p:cNvSpPr/>
          <p:nvPr/>
        </p:nvSpPr>
        <p:spPr>
          <a:xfrm>
            <a:off x="486103" y="29681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71" idx="3"/>
            <a:endCxn id="73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Arrow Connector 116"/>
          <p:cNvCxnSpPr/>
          <p:nvPr/>
        </p:nvCxnSpPr>
        <p:spPr>
          <a:xfrm flipV="1">
            <a:off x="5939068" y="1773918"/>
            <a:ext cx="461732" cy="24438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 flipH="1" flipV="1">
            <a:off x="6756417" y="1773919"/>
            <a:ext cx="462660" cy="179128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5882974" y="990600"/>
            <a:ext cx="30896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Parallel bottom-up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[Karras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1" name="Freeform 120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 123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 124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Freeform 125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85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ounded Rectangle 128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4942661" y="1699250"/>
            <a:ext cx="3334343" cy="1218611"/>
            <a:chOff x="4624458" y="2480478"/>
            <a:chExt cx="3334343" cy="1218611"/>
          </a:xfrm>
        </p:grpSpPr>
        <p:sp>
          <p:nvSpPr>
            <p:cNvPr id="126" name="Freeform 125"/>
            <p:cNvSpPr/>
            <p:nvPr/>
          </p:nvSpPr>
          <p:spPr>
            <a:xfrm>
              <a:off x="4964636" y="2485380"/>
              <a:ext cx="2674897" cy="976516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91288 w 1140307"/>
                <a:gd name="connsiteY0" fmla="*/ 1124989 h 1184691"/>
                <a:gd name="connsiteX1" fmla="*/ 1091591 w 1140307"/>
                <a:gd name="connsiteY1" fmla="*/ 1095104 h 1184691"/>
                <a:gd name="connsiteX2" fmla="*/ 944475 w 1140307"/>
                <a:gd name="connsiteY2" fmla="*/ 471837 h 1184691"/>
                <a:gd name="connsiteX3" fmla="*/ 592688 w 1140307"/>
                <a:gd name="connsiteY3" fmla="*/ 114 h 1184691"/>
                <a:gd name="connsiteX4" fmla="*/ 102640 w 1140307"/>
                <a:gd name="connsiteY4" fmla="*/ 565616 h 1184691"/>
                <a:gd name="connsiteX5" fmla="*/ 91288 w 1140307"/>
                <a:gd name="connsiteY5" fmla="*/ 1124989 h 1184691"/>
                <a:gd name="connsiteX0" fmla="*/ 61777 w 1110796"/>
                <a:gd name="connsiteY0" fmla="*/ 1124989 h 1184173"/>
                <a:gd name="connsiteX1" fmla="*/ 1062080 w 1110796"/>
                <a:gd name="connsiteY1" fmla="*/ 1095104 h 1184173"/>
                <a:gd name="connsiteX2" fmla="*/ 914964 w 1110796"/>
                <a:gd name="connsiteY2" fmla="*/ 471837 h 1184173"/>
                <a:gd name="connsiteX3" fmla="*/ 563177 w 1110796"/>
                <a:gd name="connsiteY3" fmla="*/ 114 h 1184173"/>
                <a:gd name="connsiteX4" fmla="*/ 156949 w 1110796"/>
                <a:gd name="connsiteY4" fmla="*/ 573236 h 1184173"/>
                <a:gd name="connsiteX5" fmla="*/ 61777 w 1110796"/>
                <a:gd name="connsiteY5" fmla="*/ 1124989 h 1184173"/>
                <a:gd name="connsiteX0" fmla="*/ 56752 w 1047777"/>
                <a:gd name="connsiteY0" fmla="*/ 1124993 h 1236320"/>
                <a:gd name="connsiteX1" fmla="*/ 988475 w 1047777"/>
                <a:gd name="connsiteY1" fmla="*/ 1178928 h 1236320"/>
                <a:gd name="connsiteX2" fmla="*/ 909939 w 1047777"/>
                <a:gd name="connsiteY2" fmla="*/ 471841 h 1236320"/>
                <a:gd name="connsiteX3" fmla="*/ 558152 w 1047777"/>
                <a:gd name="connsiteY3" fmla="*/ 118 h 1236320"/>
                <a:gd name="connsiteX4" fmla="*/ 151924 w 1047777"/>
                <a:gd name="connsiteY4" fmla="*/ 573240 h 1236320"/>
                <a:gd name="connsiteX5" fmla="*/ 56752 w 1047777"/>
                <a:gd name="connsiteY5" fmla="*/ 1124993 h 1236320"/>
                <a:gd name="connsiteX0" fmla="*/ 66077 w 1008020"/>
                <a:gd name="connsiteY0" fmla="*/ 1269773 h 1320729"/>
                <a:gd name="connsiteX1" fmla="*/ 952080 w 1008020"/>
                <a:gd name="connsiteY1" fmla="*/ 1178928 h 1320729"/>
                <a:gd name="connsiteX2" fmla="*/ 873544 w 1008020"/>
                <a:gd name="connsiteY2" fmla="*/ 471841 h 1320729"/>
                <a:gd name="connsiteX3" fmla="*/ 521757 w 1008020"/>
                <a:gd name="connsiteY3" fmla="*/ 118 h 1320729"/>
                <a:gd name="connsiteX4" fmla="*/ 115529 w 1008020"/>
                <a:gd name="connsiteY4" fmla="*/ 573240 h 1320729"/>
                <a:gd name="connsiteX5" fmla="*/ 66077 w 1008020"/>
                <a:gd name="connsiteY5" fmla="*/ 1269773 h 1320729"/>
                <a:gd name="connsiteX0" fmla="*/ 54154 w 996097"/>
                <a:gd name="connsiteY0" fmla="*/ 1269773 h 1320165"/>
                <a:gd name="connsiteX1" fmla="*/ 940157 w 996097"/>
                <a:gd name="connsiteY1" fmla="*/ 1178928 h 1320165"/>
                <a:gd name="connsiteX2" fmla="*/ 861621 w 996097"/>
                <a:gd name="connsiteY2" fmla="*/ 471841 h 1320165"/>
                <a:gd name="connsiteX3" fmla="*/ 509834 w 996097"/>
                <a:gd name="connsiteY3" fmla="*/ 118 h 1320165"/>
                <a:gd name="connsiteX4" fmla="*/ 141706 w 996097"/>
                <a:gd name="connsiteY4" fmla="*/ 580860 h 1320165"/>
                <a:gd name="connsiteX5" fmla="*/ 54154 w 996097"/>
                <a:gd name="connsiteY5" fmla="*/ 1269773 h 1320165"/>
                <a:gd name="connsiteX0" fmla="*/ 51365 w 963198"/>
                <a:gd name="connsiteY0" fmla="*/ 1269779 h 1354497"/>
                <a:gd name="connsiteX1" fmla="*/ 899268 w 963198"/>
                <a:gd name="connsiteY1" fmla="*/ 1255134 h 1354497"/>
                <a:gd name="connsiteX2" fmla="*/ 858832 w 963198"/>
                <a:gd name="connsiteY2" fmla="*/ 471847 h 1354497"/>
                <a:gd name="connsiteX3" fmla="*/ 507045 w 963198"/>
                <a:gd name="connsiteY3" fmla="*/ 124 h 1354497"/>
                <a:gd name="connsiteX4" fmla="*/ 138917 w 963198"/>
                <a:gd name="connsiteY4" fmla="*/ 580866 h 1354497"/>
                <a:gd name="connsiteX5" fmla="*/ 51365 w 963198"/>
                <a:gd name="connsiteY5" fmla="*/ 1269779 h 1354497"/>
                <a:gd name="connsiteX0" fmla="*/ 68966 w 898962"/>
                <a:gd name="connsiteY0" fmla="*/ 1269779 h 1354497"/>
                <a:gd name="connsiteX1" fmla="*/ 840669 w 898962"/>
                <a:gd name="connsiteY1" fmla="*/ 1255134 h 1354497"/>
                <a:gd name="connsiteX2" fmla="*/ 800233 w 898962"/>
                <a:gd name="connsiteY2" fmla="*/ 471847 h 1354497"/>
                <a:gd name="connsiteX3" fmla="*/ 448446 w 898962"/>
                <a:gd name="connsiteY3" fmla="*/ 124 h 1354497"/>
                <a:gd name="connsiteX4" fmla="*/ 80318 w 898962"/>
                <a:gd name="connsiteY4" fmla="*/ 580866 h 1354497"/>
                <a:gd name="connsiteX5" fmla="*/ 68966 w 898962"/>
                <a:gd name="connsiteY5" fmla="*/ 1269779 h 1354497"/>
                <a:gd name="connsiteX0" fmla="*/ 85569 w 866463"/>
                <a:gd name="connsiteY0" fmla="*/ 1185959 h 1315310"/>
                <a:gd name="connsiteX1" fmla="*/ 811552 w 866463"/>
                <a:gd name="connsiteY1" fmla="*/ 1255134 h 1315310"/>
                <a:gd name="connsiteX2" fmla="*/ 771116 w 866463"/>
                <a:gd name="connsiteY2" fmla="*/ 471847 h 1315310"/>
                <a:gd name="connsiteX3" fmla="*/ 419329 w 866463"/>
                <a:gd name="connsiteY3" fmla="*/ 124 h 1315310"/>
                <a:gd name="connsiteX4" fmla="*/ 51201 w 866463"/>
                <a:gd name="connsiteY4" fmla="*/ 580866 h 1315310"/>
                <a:gd name="connsiteX5" fmla="*/ 85569 w 866463"/>
                <a:gd name="connsiteY5" fmla="*/ 1185959 h 1315310"/>
                <a:gd name="connsiteX0" fmla="*/ 82256 w 825925"/>
                <a:gd name="connsiteY0" fmla="*/ 1185952 h 1248428"/>
                <a:gd name="connsiteX1" fmla="*/ 754899 w 825925"/>
                <a:gd name="connsiteY1" fmla="*/ 1148447 h 1248428"/>
                <a:gd name="connsiteX2" fmla="*/ 767803 w 825925"/>
                <a:gd name="connsiteY2" fmla="*/ 471840 h 1248428"/>
                <a:gd name="connsiteX3" fmla="*/ 416016 w 825925"/>
                <a:gd name="connsiteY3" fmla="*/ 117 h 1248428"/>
                <a:gd name="connsiteX4" fmla="*/ 47888 w 825925"/>
                <a:gd name="connsiteY4" fmla="*/ 580859 h 1248428"/>
                <a:gd name="connsiteX5" fmla="*/ 82256 w 825925"/>
                <a:gd name="connsiteY5" fmla="*/ 1185952 h 1248428"/>
                <a:gd name="connsiteX0" fmla="*/ 82256 w 842832"/>
                <a:gd name="connsiteY0" fmla="*/ 1185946 h 1247598"/>
                <a:gd name="connsiteX1" fmla="*/ 754899 w 842832"/>
                <a:gd name="connsiteY1" fmla="*/ 1148441 h 1247598"/>
                <a:gd name="connsiteX2" fmla="*/ 798283 w 842832"/>
                <a:gd name="connsiteY2" fmla="*/ 487074 h 1247598"/>
                <a:gd name="connsiteX3" fmla="*/ 416016 w 842832"/>
                <a:gd name="connsiteY3" fmla="*/ 111 h 1247598"/>
                <a:gd name="connsiteX4" fmla="*/ 47888 w 842832"/>
                <a:gd name="connsiteY4" fmla="*/ 580853 h 1247598"/>
                <a:gd name="connsiteX5" fmla="*/ 82256 w 842832"/>
                <a:gd name="connsiteY5" fmla="*/ 1185946 h 1247598"/>
                <a:gd name="connsiteX0" fmla="*/ 82256 w 825925"/>
                <a:gd name="connsiteY0" fmla="*/ 1185944 h 1247187"/>
                <a:gd name="connsiteX1" fmla="*/ 754899 w 825925"/>
                <a:gd name="connsiteY1" fmla="*/ 1148439 h 1247187"/>
                <a:gd name="connsiteX2" fmla="*/ 767803 w 825925"/>
                <a:gd name="connsiteY2" fmla="*/ 494692 h 1247187"/>
                <a:gd name="connsiteX3" fmla="*/ 416016 w 825925"/>
                <a:gd name="connsiteY3" fmla="*/ 109 h 1247187"/>
                <a:gd name="connsiteX4" fmla="*/ 47888 w 825925"/>
                <a:gd name="connsiteY4" fmla="*/ 580851 h 1247187"/>
                <a:gd name="connsiteX5" fmla="*/ 82256 w 825925"/>
                <a:gd name="connsiteY5" fmla="*/ 1185944 h 1247187"/>
                <a:gd name="connsiteX0" fmla="*/ 73908 w 817577"/>
                <a:gd name="connsiteY0" fmla="*/ 1185944 h 1247716"/>
                <a:gd name="connsiteX1" fmla="*/ 746551 w 817577"/>
                <a:gd name="connsiteY1" fmla="*/ 1148439 h 1247716"/>
                <a:gd name="connsiteX2" fmla="*/ 759455 w 817577"/>
                <a:gd name="connsiteY2" fmla="*/ 494692 h 1247716"/>
                <a:gd name="connsiteX3" fmla="*/ 407668 w 817577"/>
                <a:gd name="connsiteY3" fmla="*/ 109 h 1247716"/>
                <a:gd name="connsiteX4" fmla="*/ 54780 w 817577"/>
                <a:gd name="connsiteY4" fmla="*/ 573231 h 1247716"/>
                <a:gd name="connsiteX5" fmla="*/ 73908 w 817577"/>
                <a:gd name="connsiteY5" fmla="*/ 1185944 h 1247716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83900 w 803168"/>
                <a:gd name="connsiteY0" fmla="*/ 1193564 h 1252757"/>
                <a:gd name="connsiteX1" fmla="*/ 733683 w 803168"/>
                <a:gd name="connsiteY1" fmla="*/ 1148439 h 1252757"/>
                <a:gd name="connsiteX2" fmla="*/ 746587 w 803168"/>
                <a:gd name="connsiteY2" fmla="*/ 494692 h 1252757"/>
                <a:gd name="connsiteX3" fmla="*/ 394800 w 803168"/>
                <a:gd name="connsiteY3" fmla="*/ 109 h 1252757"/>
                <a:gd name="connsiteX4" fmla="*/ 41912 w 803168"/>
                <a:gd name="connsiteY4" fmla="*/ 573231 h 1252757"/>
                <a:gd name="connsiteX5" fmla="*/ 83900 w 803168"/>
                <a:gd name="connsiteY5" fmla="*/ 1193564 h 1252757"/>
                <a:gd name="connsiteX0" fmla="*/ 229217 w 948485"/>
                <a:gd name="connsiteY0" fmla="*/ 1193564 h 1254376"/>
                <a:gd name="connsiteX1" fmla="*/ 879000 w 948485"/>
                <a:gd name="connsiteY1" fmla="*/ 1148439 h 1254376"/>
                <a:gd name="connsiteX2" fmla="*/ 891904 w 948485"/>
                <a:gd name="connsiteY2" fmla="*/ 494692 h 1254376"/>
                <a:gd name="connsiteX3" fmla="*/ 540117 w 948485"/>
                <a:gd name="connsiteY3" fmla="*/ 109 h 1254376"/>
                <a:gd name="connsiteX4" fmla="*/ 11969 w 948485"/>
                <a:gd name="connsiteY4" fmla="*/ 550371 h 1254376"/>
                <a:gd name="connsiteX5" fmla="*/ 229217 w 948485"/>
                <a:gd name="connsiteY5" fmla="*/ 1193564 h 1254376"/>
                <a:gd name="connsiteX0" fmla="*/ 229217 w 1132720"/>
                <a:gd name="connsiteY0" fmla="*/ 1193564 h 1254376"/>
                <a:gd name="connsiteX1" fmla="*/ 879000 w 1132720"/>
                <a:gd name="connsiteY1" fmla="*/ 1148439 h 1254376"/>
                <a:gd name="connsiteX2" fmla="*/ 1120504 w 1132720"/>
                <a:gd name="connsiteY2" fmla="*/ 494692 h 1254376"/>
                <a:gd name="connsiteX3" fmla="*/ 540117 w 1132720"/>
                <a:gd name="connsiteY3" fmla="*/ 109 h 1254376"/>
                <a:gd name="connsiteX4" fmla="*/ 11969 w 1132720"/>
                <a:gd name="connsiteY4" fmla="*/ 550371 h 1254376"/>
                <a:gd name="connsiteX5" fmla="*/ 229217 w 1132720"/>
                <a:gd name="connsiteY5" fmla="*/ 1193564 h 1254376"/>
                <a:gd name="connsiteX0" fmla="*/ 250906 w 1154409"/>
                <a:gd name="connsiteY0" fmla="*/ 1193564 h 1254376"/>
                <a:gd name="connsiteX1" fmla="*/ 900689 w 1154409"/>
                <a:gd name="connsiteY1" fmla="*/ 1148439 h 1254376"/>
                <a:gd name="connsiteX2" fmla="*/ 1142193 w 1154409"/>
                <a:gd name="connsiteY2" fmla="*/ 494692 h 1254376"/>
                <a:gd name="connsiteX3" fmla="*/ 561806 w 1154409"/>
                <a:gd name="connsiteY3" fmla="*/ 109 h 1254376"/>
                <a:gd name="connsiteX4" fmla="*/ 10798 w 1154409"/>
                <a:gd name="connsiteY4" fmla="*/ 550371 h 1254376"/>
                <a:gd name="connsiteX5" fmla="*/ 250906 w 1154409"/>
                <a:gd name="connsiteY5" fmla="*/ 1193564 h 1254376"/>
                <a:gd name="connsiteX0" fmla="*/ 124195 w 1197101"/>
                <a:gd name="connsiteY0" fmla="*/ 1117364 h 1211181"/>
                <a:gd name="connsiteX1" fmla="*/ 941618 w 1197101"/>
                <a:gd name="connsiteY1" fmla="*/ 1148439 h 1211181"/>
                <a:gd name="connsiteX2" fmla="*/ 1183122 w 1197101"/>
                <a:gd name="connsiteY2" fmla="*/ 494692 h 1211181"/>
                <a:gd name="connsiteX3" fmla="*/ 602735 w 1197101"/>
                <a:gd name="connsiteY3" fmla="*/ 109 h 1211181"/>
                <a:gd name="connsiteX4" fmla="*/ 51727 w 1197101"/>
                <a:gd name="connsiteY4" fmla="*/ 550371 h 1211181"/>
                <a:gd name="connsiteX5" fmla="*/ 124195 w 1197101"/>
                <a:gd name="connsiteY5" fmla="*/ 1117364 h 1211181"/>
                <a:gd name="connsiteX0" fmla="*/ 137453 w 1302470"/>
                <a:gd name="connsiteY0" fmla="*/ 1117364 h 1216354"/>
                <a:gd name="connsiteX1" fmla="*/ 1198716 w 1302470"/>
                <a:gd name="connsiteY1" fmla="*/ 1156059 h 1216354"/>
                <a:gd name="connsiteX2" fmla="*/ 1196380 w 1302470"/>
                <a:gd name="connsiteY2" fmla="*/ 494692 h 1216354"/>
                <a:gd name="connsiteX3" fmla="*/ 615993 w 1302470"/>
                <a:gd name="connsiteY3" fmla="*/ 109 h 1216354"/>
                <a:gd name="connsiteX4" fmla="*/ 64985 w 1302470"/>
                <a:gd name="connsiteY4" fmla="*/ 550371 h 1216354"/>
                <a:gd name="connsiteX5" fmla="*/ 137453 w 1302470"/>
                <a:gd name="connsiteY5" fmla="*/ 1117364 h 1216354"/>
                <a:gd name="connsiteX0" fmla="*/ 139680 w 1331095"/>
                <a:gd name="connsiteY0" fmla="*/ 1117362 h 1192101"/>
                <a:gd name="connsiteX1" fmla="*/ 1239043 w 1331095"/>
                <a:gd name="connsiteY1" fmla="*/ 1117957 h 1192101"/>
                <a:gd name="connsiteX2" fmla="*/ 1198607 w 1331095"/>
                <a:gd name="connsiteY2" fmla="*/ 494690 h 1192101"/>
                <a:gd name="connsiteX3" fmla="*/ 618220 w 1331095"/>
                <a:gd name="connsiteY3" fmla="*/ 107 h 1192101"/>
                <a:gd name="connsiteX4" fmla="*/ 67212 w 1331095"/>
                <a:gd name="connsiteY4" fmla="*/ 550369 h 1192101"/>
                <a:gd name="connsiteX5" fmla="*/ 139680 w 1331095"/>
                <a:gd name="connsiteY5" fmla="*/ 1117362 h 1192101"/>
                <a:gd name="connsiteX0" fmla="*/ 139680 w 1340585"/>
                <a:gd name="connsiteY0" fmla="*/ 1117364 h 1192592"/>
                <a:gd name="connsiteX1" fmla="*/ 1239043 w 1340585"/>
                <a:gd name="connsiteY1" fmla="*/ 1117959 h 1192592"/>
                <a:gd name="connsiteX2" fmla="*/ 1221467 w 1340585"/>
                <a:gd name="connsiteY2" fmla="*/ 487072 h 1192592"/>
                <a:gd name="connsiteX3" fmla="*/ 618220 w 1340585"/>
                <a:gd name="connsiteY3" fmla="*/ 109 h 1192592"/>
                <a:gd name="connsiteX4" fmla="*/ 67212 w 1340585"/>
                <a:gd name="connsiteY4" fmla="*/ 550371 h 1192592"/>
                <a:gd name="connsiteX5" fmla="*/ 139680 w 1340585"/>
                <a:gd name="connsiteY5" fmla="*/ 1117364 h 1192592"/>
                <a:gd name="connsiteX0" fmla="*/ 153996 w 1354901"/>
                <a:gd name="connsiteY0" fmla="*/ 1117364 h 1192592"/>
                <a:gd name="connsiteX1" fmla="*/ 1253359 w 1354901"/>
                <a:gd name="connsiteY1" fmla="*/ 1117959 h 1192592"/>
                <a:gd name="connsiteX2" fmla="*/ 1235783 w 1354901"/>
                <a:gd name="connsiteY2" fmla="*/ 487072 h 1192592"/>
                <a:gd name="connsiteX3" fmla="*/ 632536 w 1354901"/>
                <a:gd name="connsiteY3" fmla="*/ 109 h 1192592"/>
                <a:gd name="connsiteX4" fmla="*/ 58668 w 1354901"/>
                <a:gd name="connsiteY4" fmla="*/ 550371 h 1192592"/>
                <a:gd name="connsiteX5" fmla="*/ 153996 w 1354901"/>
                <a:gd name="connsiteY5" fmla="*/ 1117364 h 1192592"/>
                <a:gd name="connsiteX0" fmla="*/ 174910 w 1375815"/>
                <a:gd name="connsiteY0" fmla="*/ 1117364 h 1193055"/>
                <a:gd name="connsiteX1" fmla="*/ 1274273 w 1375815"/>
                <a:gd name="connsiteY1" fmla="*/ 1117959 h 1193055"/>
                <a:gd name="connsiteX2" fmla="*/ 1256697 w 1375815"/>
                <a:gd name="connsiteY2" fmla="*/ 487072 h 1193055"/>
                <a:gd name="connsiteX3" fmla="*/ 653450 w 1375815"/>
                <a:gd name="connsiteY3" fmla="*/ 109 h 1193055"/>
                <a:gd name="connsiteX4" fmla="*/ 49102 w 1375815"/>
                <a:gd name="connsiteY4" fmla="*/ 542751 h 1193055"/>
                <a:gd name="connsiteX5" fmla="*/ 174910 w 1375815"/>
                <a:gd name="connsiteY5" fmla="*/ 1117364 h 1193055"/>
                <a:gd name="connsiteX0" fmla="*/ 146329 w 1404390"/>
                <a:gd name="connsiteY0" fmla="*/ 1102124 h 1185120"/>
                <a:gd name="connsiteX1" fmla="*/ 1299032 w 1404390"/>
                <a:gd name="connsiteY1" fmla="*/ 1117959 h 1185120"/>
                <a:gd name="connsiteX2" fmla="*/ 1281456 w 1404390"/>
                <a:gd name="connsiteY2" fmla="*/ 487072 h 1185120"/>
                <a:gd name="connsiteX3" fmla="*/ 678209 w 1404390"/>
                <a:gd name="connsiteY3" fmla="*/ 109 h 1185120"/>
                <a:gd name="connsiteX4" fmla="*/ 73861 w 1404390"/>
                <a:gd name="connsiteY4" fmla="*/ 542751 h 1185120"/>
                <a:gd name="connsiteX5" fmla="*/ 146329 w 1404390"/>
                <a:gd name="connsiteY5" fmla="*/ 1102124 h 1185120"/>
                <a:gd name="connsiteX0" fmla="*/ 146329 w 1418428"/>
                <a:gd name="connsiteY0" fmla="*/ 1102119 h 1184083"/>
                <a:gd name="connsiteX1" fmla="*/ 1299032 w 1418428"/>
                <a:gd name="connsiteY1" fmla="*/ 1117954 h 1184083"/>
                <a:gd name="connsiteX2" fmla="*/ 1311936 w 1418428"/>
                <a:gd name="connsiteY2" fmla="*/ 502307 h 1184083"/>
                <a:gd name="connsiteX3" fmla="*/ 678209 w 1418428"/>
                <a:gd name="connsiteY3" fmla="*/ 104 h 1184083"/>
                <a:gd name="connsiteX4" fmla="*/ 73861 w 1418428"/>
                <a:gd name="connsiteY4" fmla="*/ 542746 h 1184083"/>
                <a:gd name="connsiteX5" fmla="*/ 146329 w 1418428"/>
                <a:gd name="connsiteY5" fmla="*/ 1102119 h 1184083"/>
                <a:gd name="connsiteX0" fmla="*/ 150945 w 1423044"/>
                <a:gd name="connsiteY0" fmla="*/ 1102119 h 1190741"/>
                <a:gd name="connsiteX1" fmla="*/ 1303648 w 1423044"/>
                <a:gd name="connsiteY1" fmla="*/ 1117954 h 1190741"/>
                <a:gd name="connsiteX2" fmla="*/ 1316552 w 1423044"/>
                <a:gd name="connsiteY2" fmla="*/ 502307 h 1190741"/>
                <a:gd name="connsiteX3" fmla="*/ 682825 w 1423044"/>
                <a:gd name="connsiteY3" fmla="*/ 104 h 1190741"/>
                <a:gd name="connsiteX4" fmla="*/ 70857 w 1423044"/>
                <a:gd name="connsiteY4" fmla="*/ 428446 h 1190741"/>
                <a:gd name="connsiteX5" fmla="*/ 150945 w 1423044"/>
                <a:gd name="connsiteY5" fmla="*/ 1102119 h 1190741"/>
                <a:gd name="connsiteX0" fmla="*/ 73220 w 1654970"/>
                <a:gd name="connsiteY0" fmla="*/ 1094499 h 1186746"/>
                <a:gd name="connsiteX1" fmla="*/ 1515483 w 1654970"/>
                <a:gd name="connsiteY1" fmla="*/ 1117954 h 1186746"/>
                <a:gd name="connsiteX2" fmla="*/ 1528387 w 1654970"/>
                <a:gd name="connsiteY2" fmla="*/ 502307 h 1186746"/>
                <a:gd name="connsiteX3" fmla="*/ 894660 w 1654970"/>
                <a:gd name="connsiteY3" fmla="*/ 104 h 1186746"/>
                <a:gd name="connsiteX4" fmla="*/ 282692 w 1654970"/>
                <a:gd name="connsiteY4" fmla="*/ 428446 h 1186746"/>
                <a:gd name="connsiteX5" fmla="*/ 73220 w 1654970"/>
                <a:gd name="connsiteY5" fmla="*/ 1094499 h 1186746"/>
                <a:gd name="connsiteX0" fmla="*/ 82637 w 1664387"/>
                <a:gd name="connsiteY0" fmla="*/ 1094499 h 1187186"/>
                <a:gd name="connsiteX1" fmla="*/ 1524900 w 1664387"/>
                <a:gd name="connsiteY1" fmla="*/ 1117954 h 1187186"/>
                <a:gd name="connsiteX2" fmla="*/ 1537804 w 1664387"/>
                <a:gd name="connsiteY2" fmla="*/ 502307 h 1187186"/>
                <a:gd name="connsiteX3" fmla="*/ 904077 w 1664387"/>
                <a:gd name="connsiteY3" fmla="*/ 104 h 1187186"/>
                <a:gd name="connsiteX4" fmla="*/ 254009 w 1664387"/>
                <a:gd name="connsiteY4" fmla="*/ 420826 h 1187186"/>
                <a:gd name="connsiteX5" fmla="*/ 82637 w 1664387"/>
                <a:gd name="connsiteY5" fmla="*/ 1094499 h 1187186"/>
                <a:gd name="connsiteX0" fmla="*/ 82637 w 1671554"/>
                <a:gd name="connsiteY0" fmla="*/ 1094501 h 1187695"/>
                <a:gd name="connsiteX1" fmla="*/ 1524900 w 1671554"/>
                <a:gd name="connsiteY1" fmla="*/ 1117956 h 1187695"/>
                <a:gd name="connsiteX2" fmla="*/ 1553044 w 1671554"/>
                <a:gd name="connsiteY2" fmla="*/ 494689 h 1187695"/>
                <a:gd name="connsiteX3" fmla="*/ 904077 w 1671554"/>
                <a:gd name="connsiteY3" fmla="*/ 106 h 1187695"/>
                <a:gd name="connsiteX4" fmla="*/ 254009 w 1671554"/>
                <a:gd name="connsiteY4" fmla="*/ 420828 h 1187695"/>
                <a:gd name="connsiteX5" fmla="*/ 82637 w 1671554"/>
                <a:gd name="connsiteY5" fmla="*/ 1094501 h 1187695"/>
                <a:gd name="connsiteX0" fmla="*/ 96489 w 1827910"/>
                <a:gd name="connsiteY0" fmla="*/ 1094502 h 1202375"/>
                <a:gd name="connsiteX1" fmla="*/ 1729252 w 1827910"/>
                <a:gd name="connsiteY1" fmla="*/ 1140817 h 1202375"/>
                <a:gd name="connsiteX2" fmla="*/ 1566896 w 1827910"/>
                <a:gd name="connsiteY2" fmla="*/ 494690 h 1202375"/>
                <a:gd name="connsiteX3" fmla="*/ 917929 w 1827910"/>
                <a:gd name="connsiteY3" fmla="*/ 107 h 1202375"/>
                <a:gd name="connsiteX4" fmla="*/ 267861 w 1827910"/>
                <a:gd name="connsiteY4" fmla="*/ 420829 h 1202375"/>
                <a:gd name="connsiteX5" fmla="*/ 96489 w 1827910"/>
                <a:gd name="connsiteY5" fmla="*/ 1094502 h 1202375"/>
                <a:gd name="connsiteX0" fmla="*/ 96489 w 1804167"/>
                <a:gd name="connsiteY0" fmla="*/ 1094557 h 1210020"/>
                <a:gd name="connsiteX1" fmla="*/ 1729252 w 1804167"/>
                <a:gd name="connsiteY1" fmla="*/ 1140872 h 1210020"/>
                <a:gd name="connsiteX2" fmla="*/ 1467836 w 1804167"/>
                <a:gd name="connsiteY2" fmla="*/ 388065 h 1210020"/>
                <a:gd name="connsiteX3" fmla="*/ 917929 w 1804167"/>
                <a:gd name="connsiteY3" fmla="*/ 162 h 1210020"/>
                <a:gd name="connsiteX4" fmla="*/ 267861 w 1804167"/>
                <a:gd name="connsiteY4" fmla="*/ 420884 h 1210020"/>
                <a:gd name="connsiteX5" fmla="*/ 96489 w 1804167"/>
                <a:gd name="connsiteY5" fmla="*/ 1094557 h 1210020"/>
                <a:gd name="connsiteX0" fmla="*/ 96489 w 1809203"/>
                <a:gd name="connsiteY0" fmla="*/ 1094557 h 1210020"/>
                <a:gd name="connsiteX1" fmla="*/ 1729252 w 1809203"/>
                <a:gd name="connsiteY1" fmla="*/ 1140872 h 1210020"/>
                <a:gd name="connsiteX2" fmla="*/ 1467836 w 1809203"/>
                <a:gd name="connsiteY2" fmla="*/ 388065 h 1210020"/>
                <a:gd name="connsiteX3" fmla="*/ 917929 w 1809203"/>
                <a:gd name="connsiteY3" fmla="*/ 162 h 1210020"/>
                <a:gd name="connsiteX4" fmla="*/ 267861 w 1809203"/>
                <a:gd name="connsiteY4" fmla="*/ 420884 h 1210020"/>
                <a:gd name="connsiteX5" fmla="*/ 96489 w 1809203"/>
                <a:gd name="connsiteY5" fmla="*/ 1094557 h 1210020"/>
                <a:gd name="connsiteX0" fmla="*/ 99822 w 1848215"/>
                <a:gd name="connsiteY0" fmla="*/ 1094554 h 1190199"/>
                <a:gd name="connsiteX1" fmla="*/ 1778305 w 1848215"/>
                <a:gd name="connsiteY1" fmla="*/ 1110389 h 1190199"/>
                <a:gd name="connsiteX2" fmla="*/ 1471169 w 1848215"/>
                <a:gd name="connsiteY2" fmla="*/ 388062 h 1190199"/>
                <a:gd name="connsiteX3" fmla="*/ 921262 w 1848215"/>
                <a:gd name="connsiteY3" fmla="*/ 159 h 1190199"/>
                <a:gd name="connsiteX4" fmla="*/ 271194 w 1848215"/>
                <a:gd name="connsiteY4" fmla="*/ 420881 h 1190199"/>
                <a:gd name="connsiteX5" fmla="*/ 99822 w 1848215"/>
                <a:gd name="connsiteY5" fmla="*/ 1094554 h 1190199"/>
                <a:gd name="connsiteX0" fmla="*/ 99822 w 1857341"/>
                <a:gd name="connsiteY0" fmla="*/ 1094559 h 1190713"/>
                <a:gd name="connsiteX1" fmla="*/ 1778305 w 1857341"/>
                <a:gd name="connsiteY1" fmla="*/ 1110394 h 1190713"/>
                <a:gd name="connsiteX2" fmla="*/ 1516889 w 1857341"/>
                <a:gd name="connsiteY2" fmla="*/ 380447 h 1190713"/>
                <a:gd name="connsiteX3" fmla="*/ 921262 w 1857341"/>
                <a:gd name="connsiteY3" fmla="*/ 164 h 1190713"/>
                <a:gd name="connsiteX4" fmla="*/ 271194 w 1857341"/>
                <a:gd name="connsiteY4" fmla="*/ 420886 h 1190713"/>
                <a:gd name="connsiteX5" fmla="*/ 99822 w 1857341"/>
                <a:gd name="connsiteY5" fmla="*/ 1094559 h 1190713"/>
                <a:gd name="connsiteX0" fmla="*/ 99822 w 1851040"/>
                <a:gd name="connsiteY0" fmla="*/ 1094559 h 1228894"/>
                <a:gd name="connsiteX1" fmla="*/ 1778305 w 1851040"/>
                <a:gd name="connsiteY1" fmla="*/ 1110394 h 1228894"/>
                <a:gd name="connsiteX2" fmla="*/ 1516889 w 1851040"/>
                <a:gd name="connsiteY2" fmla="*/ 380447 h 1228894"/>
                <a:gd name="connsiteX3" fmla="*/ 921262 w 1851040"/>
                <a:gd name="connsiteY3" fmla="*/ 164 h 1228894"/>
                <a:gd name="connsiteX4" fmla="*/ 271194 w 1851040"/>
                <a:gd name="connsiteY4" fmla="*/ 420886 h 1228894"/>
                <a:gd name="connsiteX5" fmla="*/ 99822 w 1851040"/>
                <a:gd name="connsiteY5" fmla="*/ 1094559 h 1228894"/>
                <a:gd name="connsiteX0" fmla="*/ 100933 w 1865638"/>
                <a:gd name="connsiteY0" fmla="*/ 1094554 h 1199316"/>
                <a:gd name="connsiteX1" fmla="*/ 1794656 w 1865638"/>
                <a:gd name="connsiteY1" fmla="*/ 1064669 h 1199316"/>
                <a:gd name="connsiteX2" fmla="*/ 1518000 w 1865638"/>
                <a:gd name="connsiteY2" fmla="*/ 380442 h 1199316"/>
                <a:gd name="connsiteX3" fmla="*/ 922373 w 1865638"/>
                <a:gd name="connsiteY3" fmla="*/ 159 h 1199316"/>
                <a:gd name="connsiteX4" fmla="*/ 272305 w 1865638"/>
                <a:gd name="connsiteY4" fmla="*/ 420881 h 1199316"/>
                <a:gd name="connsiteX5" fmla="*/ 100933 w 1865638"/>
                <a:gd name="connsiteY5" fmla="*/ 1094554 h 1199316"/>
                <a:gd name="connsiteX0" fmla="*/ 100933 w 1859451"/>
                <a:gd name="connsiteY0" fmla="*/ 1094554 h 1170613"/>
                <a:gd name="connsiteX1" fmla="*/ 1794656 w 1859451"/>
                <a:gd name="connsiteY1" fmla="*/ 1064669 h 1170613"/>
                <a:gd name="connsiteX2" fmla="*/ 1518000 w 1859451"/>
                <a:gd name="connsiteY2" fmla="*/ 380442 h 1170613"/>
                <a:gd name="connsiteX3" fmla="*/ 922373 w 1859451"/>
                <a:gd name="connsiteY3" fmla="*/ 159 h 1170613"/>
                <a:gd name="connsiteX4" fmla="*/ 272305 w 1859451"/>
                <a:gd name="connsiteY4" fmla="*/ 420881 h 1170613"/>
                <a:gd name="connsiteX5" fmla="*/ 100933 w 1859451"/>
                <a:gd name="connsiteY5" fmla="*/ 1094554 h 1170613"/>
                <a:gd name="connsiteX0" fmla="*/ 103592 w 1858253"/>
                <a:gd name="connsiteY0" fmla="*/ 1071694 h 1151637"/>
                <a:gd name="connsiteX1" fmla="*/ 1782075 w 1858253"/>
                <a:gd name="connsiteY1" fmla="*/ 1064669 h 1151637"/>
                <a:gd name="connsiteX2" fmla="*/ 1505419 w 1858253"/>
                <a:gd name="connsiteY2" fmla="*/ 380442 h 1151637"/>
                <a:gd name="connsiteX3" fmla="*/ 909792 w 1858253"/>
                <a:gd name="connsiteY3" fmla="*/ 159 h 1151637"/>
                <a:gd name="connsiteX4" fmla="*/ 259724 w 1858253"/>
                <a:gd name="connsiteY4" fmla="*/ 420881 h 1151637"/>
                <a:gd name="connsiteX5" fmla="*/ 103592 w 1858253"/>
                <a:gd name="connsiteY5" fmla="*/ 1071694 h 1151637"/>
                <a:gd name="connsiteX0" fmla="*/ 103592 w 1873757"/>
                <a:gd name="connsiteY0" fmla="*/ 1071663 h 1148355"/>
                <a:gd name="connsiteX1" fmla="*/ 1782075 w 1873757"/>
                <a:gd name="connsiteY1" fmla="*/ 1064638 h 1148355"/>
                <a:gd name="connsiteX2" fmla="*/ 1573999 w 1873757"/>
                <a:gd name="connsiteY2" fmla="*/ 433751 h 1148355"/>
                <a:gd name="connsiteX3" fmla="*/ 909792 w 1873757"/>
                <a:gd name="connsiteY3" fmla="*/ 128 h 1148355"/>
                <a:gd name="connsiteX4" fmla="*/ 259724 w 1873757"/>
                <a:gd name="connsiteY4" fmla="*/ 420850 h 1148355"/>
                <a:gd name="connsiteX5" fmla="*/ 103592 w 1873757"/>
                <a:gd name="connsiteY5" fmla="*/ 1071663 h 1148355"/>
                <a:gd name="connsiteX0" fmla="*/ 103592 w 1866967"/>
                <a:gd name="connsiteY0" fmla="*/ 1071644 h 1148336"/>
                <a:gd name="connsiteX1" fmla="*/ 1782075 w 1866967"/>
                <a:gd name="connsiteY1" fmla="*/ 1064619 h 1148336"/>
                <a:gd name="connsiteX2" fmla="*/ 1573999 w 1866967"/>
                <a:gd name="connsiteY2" fmla="*/ 433732 h 1148336"/>
                <a:gd name="connsiteX3" fmla="*/ 909792 w 1866967"/>
                <a:gd name="connsiteY3" fmla="*/ 109 h 1148336"/>
                <a:gd name="connsiteX4" fmla="*/ 259724 w 1866967"/>
                <a:gd name="connsiteY4" fmla="*/ 420831 h 1148336"/>
                <a:gd name="connsiteX5" fmla="*/ 103592 w 1866967"/>
                <a:gd name="connsiteY5" fmla="*/ 1071644 h 1148336"/>
                <a:gd name="connsiteX0" fmla="*/ 103592 w 1852921"/>
                <a:gd name="connsiteY0" fmla="*/ 1071658 h 1150665"/>
                <a:gd name="connsiteX1" fmla="*/ 1782075 w 1852921"/>
                <a:gd name="connsiteY1" fmla="*/ 1064633 h 1150665"/>
                <a:gd name="connsiteX2" fmla="*/ 1505419 w 1852921"/>
                <a:gd name="connsiteY2" fmla="*/ 395646 h 1150665"/>
                <a:gd name="connsiteX3" fmla="*/ 909792 w 1852921"/>
                <a:gd name="connsiteY3" fmla="*/ 123 h 1150665"/>
                <a:gd name="connsiteX4" fmla="*/ 259724 w 1852921"/>
                <a:gd name="connsiteY4" fmla="*/ 420845 h 1150665"/>
                <a:gd name="connsiteX5" fmla="*/ 103592 w 1852921"/>
                <a:gd name="connsiteY5" fmla="*/ 1071658 h 1150665"/>
                <a:gd name="connsiteX0" fmla="*/ 104531 w 1858566"/>
                <a:gd name="connsiteY0" fmla="*/ 1048837 h 1127844"/>
                <a:gd name="connsiteX1" fmla="*/ 1783014 w 1858566"/>
                <a:gd name="connsiteY1" fmla="*/ 1041812 h 1127844"/>
                <a:gd name="connsiteX2" fmla="*/ 1506358 w 1858566"/>
                <a:gd name="connsiteY2" fmla="*/ 372825 h 1127844"/>
                <a:gd name="connsiteX3" fmla="*/ 941211 w 1858566"/>
                <a:gd name="connsiteY3" fmla="*/ 162 h 1127844"/>
                <a:gd name="connsiteX4" fmla="*/ 260663 w 1858566"/>
                <a:gd name="connsiteY4" fmla="*/ 398024 h 1127844"/>
                <a:gd name="connsiteX5" fmla="*/ 104531 w 1858566"/>
                <a:gd name="connsiteY5" fmla="*/ 1048837 h 1127844"/>
                <a:gd name="connsiteX0" fmla="*/ 104531 w 1858566"/>
                <a:gd name="connsiteY0" fmla="*/ 1048675 h 1127682"/>
                <a:gd name="connsiteX1" fmla="*/ 1783014 w 1858566"/>
                <a:gd name="connsiteY1" fmla="*/ 1041650 h 1127682"/>
                <a:gd name="connsiteX2" fmla="*/ 1506358 w 1858566"/>
                <a:gd name="connsiteY2" fmla="*/ 372663 h 1127682"/>
                <a:gd name="connsiteX3" fmla="*/ 941211 w 1858566"/>
                <a:gd name="connsiteY3" fmla="*/ 0 h 1127682"/>
                <a:gd name="connsiteX4" fmla="*/ 260663 w 1858566"/>
                <a:gd name="connsiteY4" fmla="*/ 397862 h 1127682"/>
                <a:gd name="connsiteX5" fmla="*/ 104531 w 1858566"/>
                <a:gd name="connsiteY5" fmla="*/ 1048675 h 1127682"/>
                <a:gd name="connsiteX0" fmla="*/ 88566 w 1842601"/>
                <a:gd name="connsiteY0" fmla="*/ 1048675 h 1128655"/>
                <a:gd name="connsiteX1" fmla="*/ 1767049 w 1842601"/>
                <a:gd name="connsiteY1" fmla="*/ 1041650 h 1128655"/>
                <a:gd name="connsiteX2" fmla="*/ 1490393 w 1842601"/>
                <a:gd name="connsiteY2" fmla="*/ 372663 h 1128655"/>
                <a:gd name="connsiteX3" fmla="*/ 925246 w 1842601"/>
                <a:gd name="connsiteY3" fmla="*/ 0 h 1128655"/>
                <a:gd name="connsiteX4" fmla="*/ 305658 w 1842601"/>
                <a:gd name="connsiteY4" fmla="*/ 382622 h 1128655"/>
                <a:gd name="connsiteX5" fmla="*/ 88566 w 1842601"/>
                <a:gd name="connsiteY5" fmla="*/ 1048675 h 1128655"/>
                <a:gd name="connsiteX0" fmla="*/ 113652 w 1867687"/>
                <a:gd name="connsiteY0" fmla="*/ 1048675 h 1128168"/>
                <a:gd name="connsiteX1" fmla="*/ 1792135 w 1867687"/>
                <a:gd name="connsiteY1" fmla="*/ 1041650 h 1128168"/>
                <a:gd name="connsiteX2" fmla="*/ 1515479 w 1867687"/>
                <a:gd name="connsiteY2" fmla="*/ 372663 h 1128168"/>
                <a:gd name="connsiteX3" fmla="*/ 950332 w 1867687"/>
                <a:gd name="connsiteY3" fmla="*/ 0 h 1128168"/>
                <a:gd name="connsiteX4" fmla="*/ 239304 w 1867687"/>
                <a:gd name="connsiteY4" fmla="*/ 390242 h 1128168"/>
                <a:gd name="connsiteX5" fmla="*/ 113652 w 1867687"/>
                <a:gd name="connsiteY5" fmla="*/ 1048675 h 1128168"/>
                <a:gd name="connsiteX0" fmla="*/ 93025 w 1977335"/>
                <a:gd name="connsiteY0" fmla="*/ 1018195 h 1111889"/>
                <a:gd name="connsiteX1" fmla="*/ 1893428 w 1977335"/>
                <a:gd name="connsiteY1" fmla="*/ 1041650 h 1111889"/>
                <a:gd name="connsiteX2" fmla="*/ 1616772 w 1977335"/>
                <a:gd name="connsiteY2" fmla="*/ 372663 h 1111889"/>
                <a:gd name="connsiteX3" fmla="*/ 1051625 w 1977335"/>
                <a:gd name="connsiteY3" fmla="*/ 0 h 1111889"/>
                <a:gd name="connsiteX4" fmla="*/ 340597 w 1977335"/>
                <a:gd name="connsiteY4" fmla="*/ 390242 h 1111889"/>
                <a:gd name="connsiteX5" fmla="*/ 93025 w 1977335"/>
                <a:gd name="connsiteY5" fmla="*/ 1018195 h 1111889"/>
                <a:gd name="connsiteX0" fmla="*/ 100066 w 2073063"/>
                <a:gd name="connsiteY0" fmla="*/ 1018195 h 1075268"/>
                <a:gd name="connsiteX1" fmla="*/ 1999529 w 2073063"/>
                <a:gd name="connsiteY1" fmla="*/ 973070 h 1075268"/>
                <a:gd name="connsiteX2" fmla="*/ 1623813 w 2073063"/>
                <a:gd name="connsiteY2" fmla="*/ 372663 h 1075268"/>
                <a:gd name="connsiteX3" fmla="*/ 1058666 w 2073063"/>
                <a:gd name="connsiteY3" fmla="*/ 0 h 1075268"/>
                <a:gd name="connsiteX4" fmla="*/ 347638 w 2073063"/>
                <a:gd name="connsiteY4" fmla="*/ 390242 h 1075268"/>
                <a:gd name="connsiteX5" fmla="*/ 100066 w 2073063"/>
                <a:gd name="connsiteY5" fmla="*/ 1018195 h 1075268"/>
                <a:gd name="connsiteX0" fmla="*/ 100066 w 2079982"/>
                <a:gd name="connsiteY0" fmla="*/ 1018195 h 1075268"/>
                <a:gd name="connsiteX1" fmla="*/ 1999529 w 2079982"/>
                <a:gd name="connsiteY1" fmla="*/ 973070 h 1075268"/>
                <a:gd name="connsiteX2" fmla="*/ 1661913 w 2079982"/>
                <a:gd name="connsiteY2" fmla="*/ 372663 h 1075268"/>
                <a:gd name="connsiteX3" fmla="*/ 1058666 w 2079982"/>
                <a:gd name="connsiteY3" fmla="*/ 0 h 1075268"/>
                <a:gd name="connsiteX4" fmla="*/ 347638 w 2079982"/>
                <a:gd name="connsiteY4" fmla="*/ 390242 h 1075268"/>
                <a:gd name="connsiteX5" fmla="*/ 100066 w 2079982"/>
                <a:gd name="connsiteY5" fmla="*/ 1018195 h 1075268"/>
                <a:gd name="connsiteX0" fmla="*/ 100066 w 2070875"/>
                <a:gd name="connsiteY0" fmla="*/ 1018195 h 1098165"/>
                <a:gd name="connsiteX1" fmla="*/ 1999529 w 2070875"/>
                <a:gd name="connsiteY1" fmla="*/ 973070 h 1098165"/>
                <a:gd name="connsiteX2" fmla="*/ 1661913 w 2070875"/>
                <a:gd name="connsiteY2" fmla="*/ 372663 h 1098165"/>
                <a:gd name="connsiteX3" fmla="*/ 1058666 w 2070875"/>
                <a:gd name="connsiteY3" fmla="*/ 0 h 1098165"/>
                <a:gd name="connsiteX4" fmla="*/ 347638 w 2070875"/>
                <a:gd name="connsiteY4" fmla="*/ 390242 h 1098165"/>
                <a:gd name="connsiteX5" fmla="*/ 100066 w 2070875"/>
                <a:gd name="connsiteY5" fmla="*/ 1018195 h 1098165"/>
                <a:gd name="connsiteX0" fmla="*/ 100066 w 2079982"/>
                <a:gd name="connsiteY0" fmla="*/ 1018195 h 1076017"/>
                <a:gd name="connsiteX1" fmla="*/ 1999529 w 2079982"/>
                <a:gd name="connsiteY1" fmla="*/ 973070 h 1076017"/>
                <a:gd name="connsiteX2" fmla="*/ 1661913 w 2079982"/>
                <a:gd name="connsiteY2" fmla="*/ 357423 h 1076017"/>
                <a:gd name="connsiteX3" fmla="*/ 1058666 w 2079982"/>
                <a:gd name="connsiteY3" fmla="*/ 0 h 1076017"/>
                <a:gd name="connsiteX4" fmla="*/ 347638 w 2079982"/>
                <a:gd name="connsiteY4" fmla="*/ 390242 h 1076017"/>
                <a:gd name="connsiteX5" fmla="*/ 100066 w 2079982"/>
                <a:gd name="connsiteY5" fmla="*/ 1018195 h 1076017"/>
                <a:gd name="connsiteX0" fmla="*/ 124721 w 2104637"/>
                <a:gd name="connsiteY0" fmla="*/ 1018195 h 1077652"/>
                <a:gd name="connsiteX1" fmla="*/ 2024184 w 2104637"/>
                <a:gd name="connsiteY1" fmla="*/ 973070 h 1077652"/>
                <a:gd name="connsiteX2" fmla="*/ 1686568 w 2104637"/>
                <a:gd name="connsiteY2" fmla="*/ 357423 h 1077652"/>
                <a:gd name="connsiteX3" fmla="*/ 1083321 w 2104637"/>
                <a:gd name="connsiteY3" fmla="*/ 0 h 1077652"/>
                <a:gd name="connsiteX4" fmla="*/ 280853 w 2104637"/>
                <a:gd name="connsiteY4" fmla="*/ 367382 h 1077652"/>
                <a:gd name="connsiteX5" fmla="*/ 124721 w 2104637"/>
                <a:gd name="connsiteY5" fmla="*/ 1018195 h 1077652"/>
                <a:gd name="connsiteX0" fmla="*/ 93956 w 2293483"/>
                <a:gd name="connsiteY0" fmla="*/ 888655 h 1013063"/>
                <a:gd name="connsiteX1" fmla="*/ 2199159 w 2293483"/>
                <a:gd name="connsiteY1" fmla="*/ 973070 h 1013063"/>
                <a:gd name="connsiteX2" fmla="*/ 1861543 w 2293483"/>
                <a:gd name="connsiteY2" fmla="*/ 357423 h 1013063"/>
                <a:gd name="connsiteX3" fmla="*/ 1258296 w 2293483"/>
                <a:gd name="connsiteY3" fmla="*/ 0 h 1013063"/>
                <a:gd name="connsiteX4" fmla="*/ 455828 w 2293483"/>
                <a:gd name="connsiteY4" fmla="*/ 367382 h 1013063"/>
                <a:gd name="connsiteX5" fmla="*/ 93956 w 2293483"/>
                <a:gd name="connsiteY5" fmla="*/ 888655 h 1013063"/>
                <a:gd name="connsiteX0" fmla="*/ 103689 w 2303216"/>
                <a:gd name="connsiteY0" fmla="*/ 888655 h 1014398"/>
                <a:gd name="connsiteX1" fmla="*/ 2208892 w 2303216"/>
                <a:gd name="connsiteY1" fmla="*/ 973070 h 1014398"/>
                <a:gd name="connsiteX2" fmla="*/ 1871276 w 2303216"/>
                <a:gd name="connsiteY2" fmla="*/ 357423 h 1014398"/>
                <a:gd name="connsiteX3" fmla="*/ 1268029 w 2303216"/>
                <a:gd name="connsiteY3" fmla="*/ 0 h 1014398"/>
                <a:gd name="connsiteX4" fmla="*/ 419841 w 2303216"/>
                <a:gd name="connsiteY4" fmla="*/ 329282 h 1014398"/>
                <a:gd name="connsiteX5" fmla="*/ 103689 w 2303216"/>
                <a:gd name="connsiteY5" fmla="*/ 888655 h 1014398"/>
                <a:gd name="connsiteX0" fmla="*/ 103689 w 2335417"/>
                <a:gd name="connsiteY0" fmla="*/ 888655 h 1016091"/>
                <a:gd name="connsiteX1" fmla="*/ 2208892 w 2335417"/>
                <a:gd name="connsiteY1" fmla="*/ 973070 h 1016091"/>
                <a:gd name="connsiteX2" fmla="*/ 2008436 w 2335417"/>
                <a:gd name="connsiteY2" fmla="*/ 334563 h 1016091"/>
                <a:gd name="connsiteX3" fmla="*/ 1268029 w 2335417"/>
                <a:gd name="connsiteY3" fmla="*/ 0 h 1016091"/>
                <a:gd name="connsiteX4" fmla="*/ 419841 w 2335417"/>
                <a:gd name="connsiteY4" fmla="*/ 329282 h 1016091"/>
                <a:gd name="connsiteX5" fmla="*/ 103689 w 2335417"/>
                <a:gd name="connsiteY5" fmla="*/ 888655 h 1016091"/>
                <a:gd name="connsiteX0" fmla="*/ 121951 w 2579675"/>
                <a:gd name="connsiteY0" fmla="*/ 888655 h 954391"/>
                <a:gd name="connsiteX1" fmla="*/ 2486234 w 2579675"/>
                <a:gd name="connsiteY1" fmla="*/ 881630 h 954391"/>
                <a:gd name="connsiteX2" fmla="*/ 2026698 w 2579675"/>
                <a:gd name="connsiteY2" fmla="*/ 334563 h 954391"/>
                <a:gd name="connsiteX3" fmla="*/ 1286291 w 2579675"/>
                <a:gd name="connsiteY3" fmla="*/ 0 h 954391"/>
                <a:gd name="connsiteX4" fmla="*/ 438103 w 2579675"/>
                <a:gd name="connsiteY4" fmla="*/ 329282 h 954391"/>
                <a:gd name="connsiteX5" fmla="*/ 121951 w 2579675"/>
                <a:gd name="connsiteY5" fmla="*/ 888655 h 954391"/>
                <a:gd name="connsiteX0" fmla="*/ 121951 w 2595828"/>
                <a:gd name="connsiteY0" fmla="*/ 888655 h 958111"/>
                <a:gd name="connsiteX1" fmla="*/ 2486234 w 2595828"/>
                <a:gd name="connsiteY1" fmla="*/ 881630 h 958111"/>
                <a:gd name="connsiteX2" fmla="*/ 2110518 w 2595828"/>
                <a:gd name="connsiteY2" fmla="*/ 273603 h 958111"/>
                <a:gd name="connsiteX3" fmla="*/ 1286291 w 2595828"/>
                <a:gd name="connsiteY3" fmla="*/ 0 h 958111"/>
                <a:gd name="connsiteX4" fmla="*/ 438103 w 2595828"/>
                <a:gd name="connsiteY4" fmla="*/ 329282 h 958111"/>
                <a:gd name="connsiteX5" fmla="*/ 121951 w 2595828"/>
                <a:gd name="connsiteY5" fmla="*/ 888655 h 958111"/>
                <a:gd name="connsiteX0" fmla="*/ 121951 w 2602399"/>
                <a:gd name="connsiteY0" fmla="*/ 888655 h 958111"/>
                <a:gd name="connsiteX1" fmla="*/ 2486234 w 2602399"/>
                <a:gd name="connsiteY1" fmla="*/ 881630 h 958111"/>
                <a:gd name="connsiteX2" fmla="*/ 2140998 w 2602399"/>
                <a:gd name="connsiteY2" fmla="*/ 273603 h 958111"/>
                <a:gd name="connsiteX3" fmla="*/ 1286291 w 2602399"/>
                <a:gd name="connsiteY3" fmla="*/ 0 h 958111"/>
                <a:gd name="connsiteX4" fmla="*/ 438103 w 2602399"/>
                <a:gd name="connsiteY4" fmla="*/ 329282 h 958111"/>
                <a:gd name="connsiteX5" fmla="*/ 121951 w 2602399"/>
                <a:gd name="connsiteY5" fmla="*/ 888655 h 958111"/>
                <a:gd name="connsiteX0" fmla="*/ 127355 w 2674897"/>
                <a:gd name="connsiteY0" fmla="*/ 888655 h 976516"/>
                <a:gd name="connsiteX1" fmla="*/ 2567838 w 2674897"/>
                <a:gd name="connsiteY1" fmla="*/ 912110 h 976516"/>
                <a:gd name="connsiteX2" fmla="*/ 2146402 w 2674897"/>
                <a:gd name="connsiteY2" fmla="*/ 273603 h 976516"/>
                <a:gd name="connsiteX3" fmla="*/ 1291695 w 2674897"/>
                <a:gd name="connsiteY3" fmla="*/ 0 h 976516"/>
                <a:gd name="connsiteX4" fmla="*/ 443507 w 2674897"/>
                <a:gd name="connsiteY4" fmla="*/ 329282 h 976516"/>
                <a:gd name="connsiteX5" fmla="*/ 127355 w 2674897"/>
                <a:gd name="connsiteY5" fmla="*/ 888655 h 97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4897" h="976516">
                  <a:moveTo>
                    <a:pt x="127355" y="888655"/>
                  </a:moveTo>
                  <a:cubicBezTo>
                    <a:pt x="481410" y="985793"/>
                    <a:pt x="2231330" y="1014619"/>
                    <a:pt x="2567838" y="912110"/>
                  </a:cubicBezTo>
                  <a:cubicBezTo>
                    <a:pt x="2904346" y="809601"/>
                    <a:pt x="2359093" y="425621"/>
                    <a:pt x="2146402" y="273603"/>
                  </a:cubicBezTo>
                  <a:cubicBezTo>
                    <a:pt x="1933712" y="121585"/>
                    <a:pt x="1517091" y="8500"/>
                    <a:pt x="1291695" y="0"/>
                  </a:cubicBezTo>
                  <a:cubicBezTo>
                    <a:pt x="997719" y="6740"/>
                    <a:pt x="637564" y="181173"/>
                    <a:pt x="443507" y="329282"/>
                  </a:cubicBezTo>
                  <a:cubicBezTo>
                    <a:pt x="249450" y="477391"/>
                    <a:pt x="-226700" y="791517"/>
                    <a:pt x="127355" y="888655"/>
                  </a:cubicBezTo>
                  <a:close/>
                </a:path>
              </a:pathLst>
            </a:custGeom>
            <a:gradFill flip="none" rotWithShape="1">
              <a:gsLst>
                <a:gs pos="62000">
                  <a:srgbClr val="F1BE9F"/>
                </a:gs>
                <a:gs pos="41000">
                  <a:srgbClr val="EEBA9A"/>
                </a:gs>
                <a:gs pos="80000">
                  <a:srgbClr val="F79646">
                    <a:tint val="44500"/>
                    <a:satMod val="160000"/>
                    <a:lumMod val="100000"/>
                  </a:srgbClr>
                </a:gs>
                <a:gs pos="100000">
                  <a:srgbClr val="F79646">
                    <a:tint val="23500"/>
                    <a:satMod val="160000"/>
                    <a:lumMod val="100000"/>
                  </a:srgbClr>
                </a:gs>
              </a:gsLst>
              <a:lin ang="16200000" scaled="1"/>
              <a:tileRect/>
            </a:gradFill>
            <a:ln w="12700" cap="flat" cmpd="sng" algn="ctr">
              <a:solidFill>
                <a:srgbClr val="F79646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7" name="Freeform 126"/>
            <p:cNvSpPr/>
            <p:nvPr/>
          </p:nvSpPr>
          <p:spPr>
            <a:xfrm>
              <a:off x="4624458" y="2480478"/>
              <a:ext cx="3334343" cy="1218611"/>
            </a:xfrm>
            <a:custGeom>
              <a:avLst/>
              <a:gdLst>
                <a:gd name="connsiteX0" fmla="*/ 32750 w 3707297"/>
                <a:gd name="connsiteY0" fmla="*/ 1994654 h 2634188"/>
                <a:gd name="connsiteX1" fmla="*/ 436404 w 3707297"/>
                <a:gd name="connsiteY1" fmla="*/ 2266503 h 2634188"/>
                <a:gd name="connsiteX2" fmla="*/ 938912 w 3707297"/>
                <a:gd name="connsiteY2" fmla="*/ 2192362 h 2634188"/>
                <a:gd name="connsiteX3" fmla="*/ 1202523 w 3707297"/>
                <a:gd name="connsiteY3" fmla="*/ 1607476 h 2634188"/>
                <a:gd name="connsiteX4" fmla="*/ 2026307 w 3707297"/>
                <a:gd name="connsiteY4" fmla="*/ 1549811 h 2634188"/>
                <a:gd name="connsiteX5" fmla="*/ 2083972 w 3707297"/>
                <a:gd name="connsiteY5" fmla="*/ 2052319 h 2634188"/>
                <a:gd name="connsiteX6" fmla="*/ 1869788 w 3707297"/>
                <a:gd name="connsiteY6" fmla="*/ 2530114 h 2634188"/>
                <a:gd name="connsiteX7" fmla="*/ 2495863 w 3707297"/>
                <a:gd name="connsiteY7" fmla="*/ 2620730 h 2634188"/>
                <a:gd name="connsiteX8" fmla="*/ 2866566 w 3707297"/>
                <a:gd name="connsiteY8" fmla="*/ 2579541 h 2634188"/>
                <a:gd name="connsiteX9" fmla="*/ 2858328 w 3707297"/>
                <a:gd name="connsiteY9" fmla="*/ 2126460 h 2634188"/>
                <a:gd name="connsiteX10" fmla="*/ 3344361 w 3707297"/>
                <a:gd name="connsiteY10" fmla="*/ 2109984 h 2634188"/>
                <a:gd name="connsiteX11" fmla="*/ 3706826 w 3707297"/>
                <a:gd name="connsiteY11" fmla="*/ 1928752 h 2634188"/>
                <a:gd name="connsiteX12" fmla="*/ 3270220 w 3707297"/>
                <a:gd name="connsiteY12" fmla="*/ 1302676 h 2634188"/>
                <a:gd name="connsiteX13" fmla="*/ 2347582 w 3707297"/>
                <a:gd name="connsiteY13" fmla="*/ 470654 h 2634188"/>
                <a:gd name="connsiteX14" fmla="*/ 1540274 w 3707297"/>
                <a:gd name="connsiteY14" fmla="*/ 1098 h 2634188"/>
                <a:gd name="connsiteX15" fmla="*/ 551734 w 3707297"/>
                <a:gd name="connsiteY15" fmla="*/ 594222 h 2634188"/>
                <a:gd name="connsiteX16" fmla="*/ 82177 w 3707297"/>
                <a:gd name="connsiteY16" fmla="*/ 1591000 h 2634188"/>
                <a:gd name="connsiteX17" fmla="*/ 32750 w 3707297"/>
                <a:gd name="connsiteY17" fmla="*/ 1994654 h 2634188"/>
                <a:gd name="connsiteX0" fmla="*/ 36115 w 3710662"/>
                <a:gd name="connsiteY0" fmla="*/ 1994654 h 2634188"/>
                <a:gd name="connsiteX1" fmla="*/ 439769 w 3710662"/>
                <a:gd name="connsiteY1" fmla="*/ 2266503 h 2634188"/>
                <a:gd name="connsiteX2" fmla="*/ 942277 w 3710662"/>
                <a:gd name="connsiteY2" fmla="*/ 2192362 h 2634188"/>
                <a:gd name="connsiteX3" fmla="*/ 1205888 w 3710662"/>
                <a:gd name="connsiteY3" fmla="*/ 1607476 h 2634188"/>
                <a:gd name="connsiteX4" fmla="*/ 2029672 w 3710662"/>
                <a:gd name="connsiteY4" fmla="*/ 1549811 h 2634188"/>
                <a:gd name="connsiteX5" fmla="*/ 2087337 w 3710662"/>
                <a:gd name="connsiteY5" fmla="*/ 2052319 h 2634188"/>
                <a:gd name="connsiteX6" fmla="*/ 1873153 w 3710662"/>
                <a:gd name="connsiteY6" fmla="*/ 2530114 h 2634188"/>
                <a:gd name="connsiteX7" fmla="*/ 2499228 w 3710662"/>
                <a:gd name="connsiteY7" fmla="*/ 2620730 h 2634188"/>
                <a:gd name="connsiteX8" fmla="*/ 2869931 w 3710662"/>
                <a:gd name="connsiteY8" fmla="*/ 2579541 h 2634188"/>
                <a:gd name="connsiteX9" fmla="*/ 2861693 w 3710662"/>
                <a:gd name="connsiteY9" fmla="*/ 2126460 h 2634188"/>
                <a:gd name="connsiteX10" fmla="*/ 3347726 w 3710662"/>
                <a:gd name="connsiteY10" fmla="*/ 2109984 h 2634188"/>
                <a:gd name="connsiteX11" fmla="*/ 3710191 w 3710662"/>
                <a:gd name="connsiteY11" fmla="*/ 1928752 h 2634188"/>
                <a:gd name="connsiteX12" fmla="*/ 3273585 w 3710662"/>
                <a:gd name="connsiteY12" fmla="*/ 1302676 h 2634188"/>
                <a:gd name="connsiteX13" fmla="*/ 2350947 w 3710662"/>
                <a:gd name="connsiteY13" fmla="*/ 470654 h 2634188"/>
                <a:gd name="connsiteX14" fmla="*/ 1543639 w 3710662"/>
                <a:gd name="connsiteY14" fmla="*/ 1098 h 2634188"/>
                <a:gd name="connsiteX15" fmla="*/ 555099 w 3710662"/>
                <a:gd name="connsiteY15" fmla="*/ 594222 h 2634188"/>
                <a:gd name="connsiteX16" fmla="*/ 77304 w 3710662"/>
                <a:gd name="connsiteY16" fmla="*/ 1492146 h 2634188"/>
                <a:gd name="connsiteX17" fmla="*/ 36115 w 3710662"/>
                <a:gd name="connsiteY17" fmla="*/ 1994654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906319 w 3674704"/>
                <a:gd name="connsiteY2" fmla="*/ 2192362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93714 w 3674704"/>
                <a:gd name="connsiteY4" fmla="*/ 1549811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4188"/>
                <a:gd name="connsiteX1" fmla="*/ 403811 w 3674704"/>
                <a:gd name="connsiteY1" fmla="*/ 2266503 h 2634188"/>
                <a:gd name="connsiteX2" fmla="*/ 898082 w 3674704"/>
                <a:gd name="connsiteY2" fmla="*/ 2159410 h 2634188"/>
                <a:gd name="connsiteX3" fmla="*/ 1169930 w 3674704"/>
                <a:gd name="connsiteY3" fmla="*/ 1607476 h 2634188"/>
                <a:gd name="connsiteX4" fmla="*/ 1977238 w 3674704"/>
                <a:gd name="connsiteY4" fmla="*/ 1591000 h 2634188"/>
                <a:gd name="connsiteX5" fmla="*/ 2051379 w 3674704"/>
                <a:gd name="connsiteY5" fmla="*/ 2052319 h 2634188"/>
                <a:gd name="connsiteX6" fmla="*/ 1837195 w 3674704"/>
                <a:gd name="connsiteY6" fmla="*/ 2530114 h 2634188"/>
                <a:gd name="connsiteX7" fmla="*/ 2463270 w 3674704"/>
                <a:gd name="connsiteY7" fmla="*/ 2620730 h 2634188"/>
                <a:gd name="connsiteX8" fmla="*/ 2833973 w 3674704"/>
                <a:gd name="connsiteY8" fmla="*/ 2579541 h 2634188"/>
                <a:gd name="connsiteX9" fmla="*/ 2825735 w 3674704"/>
                <a:gd name="connsiteY9" fmla="*/ 2126460 h 2634188"/>
                <a:gd name="connsiteX10" fmla="*/ 3311768 w 3674704"/>
                <a:gd name="connsiteY10" fmla="*/ 2109984 h 2634188"/>
                <a:gd name="connsiteX11" fmla="*/ 3674233 w 3674704"/>
                <a:gd name="connsiteY11" fmla="*/ 1928752 h 2634188"/>
                <a:gd name="connsiteX12" fmla="*/ 3237627 w 3674704"/>
                <a:gd name="connsiteY12" fmla="*/ 1302676 h 2634188"/>
                <a:gd name="connsiteX13" fmla="*/ 2314989 w 3674704"/>
                <a:gd name="connsiteY13" fmla="*/ 470654 h 2634188"/>
                <a:gd name="connsiteX14" fmla="*/ 1507681 w 3674704"/>
                <a:gd name="connsiteY14" fmla="*/ 1098 h 2634188"/>
                <a:gd name="connsiteX15" fmla="*/ 519141 w 3674704"/>
                <a:gd name="connsiteY15" fmla="*/ 594222 h 2634188"/>
                <a:gd name="connsiteX16" fmla="*/ 41346 w 3674704"/>
                <a:gd name="connsiteY16" fmla="*/ 1492146 h 2634188"/>
                <a:gd name="connsiteX17" fmla="*/ 66060 w 3674704"/>
                <a:gd name="connsiteY17" fmla="*/ 2044081 h 2634188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1379 w 3674704"/>
                <a:gd name="connsiteY5" fmla="*/ 2052319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32590"/>
                <a:gd name="connsiteX1" fmla="*/ 403811 w 3674704"/>
                <a:gd name="connsiteY1" fmla="*/ 2266503 h 2632590"/>
                <a:gd name="connsiteX2" fmla="*/ 898082 w 3674704"/>
                <a:gd name="connsiteY2" fmla="*/ 2159410 h 2632590"/>
                <a:gd name="connsiteX3" fmla="*/ 1169930 w 3674704"/>
                <a:gd name="connsiteY3" fmla="*/ 1607476 h 2632590"/>
                <a:gd name="connsiteX4" fmla="*/ 1977238 w 3674704"/>
                <a:gd name="connsiteY4" fmla="*/ 1591000 h 2632590"/>
                <a:gd name="connsiteX5" fmla="*/ 2059617 w 3674704"/>
                <a:gd name="connsiteY5" fmla="*/ 2044082 h 2632590"/>
                <a:gd name="connsiteX6" fmla="*/ 1870146 w 3674704"/>
                <a:gd name="connsiteY6" fmla="*/ 2554827 h 2632590"/>
                <a:gd name="connsiteX7" fmla="*/ 2463270 w 3674704"/>
                <a:gd name="connsiteY7" fmla="*/ 2620730 h 2632590"/>
                <a:gd name="connsiteX8" fmla="*/ 2833973 w 3674704"/>
                <a:gd name="connsiteY8" fmla="*/ 2579541 h 2632590"/>
                <a:gd name="connsiteX9" fmla="*/ 2825735 w 3674704"/>
                <a:gd name="connsiteY9" fmla="*/ 2126460 h 2632590"/>
                <a:gd name="connsiteX10" fmla="*/ 3311768 w 3674704"/>
                <a:gd name="connsiteY10" fmla="*/ 2109984 h 2632590"/>
                <a:gd name="connsiteX11" fmla="*/ 3674233 w 3674704"/>
                <a:gd name="connsiteY11" fmla="*/ 1928752 h 2632590"/>
                <a:gd name="connsiteX12" fmla="*/ 3237627 w 3674704"/>
                <a:gd name="connsiteY12" fmla="*/ 1302676 h 2632590"/>
                <a:gd name="connsiteX13" fmla="*/ 2314989 w 3674704"/>
                <a:gd name="connsiteY13" fmla="*/ 470654 h 2632590"/>
                <a:gd name="connsiteX14" fmla="*/ 1507681 w 3674704"/>
                <a:gd name="connsiteY14" fmla="*/ 1098 h 2632590"/>
                <a:gd name="connsiteX15" fmla="*/ 519141 w 3674704"/>
                <a:gd name="connsiteY15" fmla="*/ 594222 h 2632590"/>
                <a:gd name="connsiteX16" fmla="*/ 41346 w 3674704"/>
                <a:gd name="connsiteY16" fmla="*/ 1492146 h 2632590"/>
                <a:gd name="connsiteX17" fmla="*/ 66060 w 3674704"/>
                <a:gd name="connsiteY17" fmla="*/ 2044081 h 2632590"/>
                <a:gd name="connsiteX0" fmla="*/ 66060 w 3674704"/>
                <a:gd name="connsiteY0" fmla="*/ 2044081 h 2689536"/>
                <a:gd name="connsiteX1" fmla="*/ 403811 w 3674704"/>
                <a:gd name="connsiteY1" fmla="*/ 2266503 h 2689536"/>
                <a:gd name="connsiteX2" fmla="*/ 898082 w 3674704"/>
                <a:gd name="connsiteY2" fmla="*/ 2159410 h 2689536"/>
                <a:gd name="connsiteX3" fmla="*/ 1169930 w 3674704"/>
                <a:gd name="connsiteY3" fmla="*/ 1607476 h 2689536"/>
                <a:gd name="connsiteX4" fmla="*/ 1977238 w 3674704"/>
                <a:gd name="connsiteY4" fmla="*/ 1591000 h 2689536"/>
                <a:gd name="connsiteX5" fmla="*/ 2059617 w 3674704"/>
                <a:gd name="connsiteY5" fmla="*/ 2044082 h 2689536"/>
                <a:gd name="connsiteX6" fmla="*/ 1870146 w 3674704"/>
                <a:gd name="connsiteY6" fmla="*/ 2554827 h 2689536"/>
                <a:gd name="connsiteX7" fmla="*/ 2463270 w 3674704"/>
                <a:gd name="connsiteY7" fmla="*/ 2620730 h 2689536"/>
                <a:gd name="connsiteX8" fmla="*/ 2833973 w 3674704"/>
                <a:gd name="connsiteY8" fmla="*/ 2579541 h 2689536"/>
                <a:gd name="connsiteX9" fmla="*/ 2825735 w 3674704"/>
                <a:gd name="connsiteY9" fmla="*/ 2126460 h 2689536"/>
                <a:gd name="connsiteX10" fmla="*/ 3311768 w 3674704"/>
                <a:gd name="connsiteY10" fmla="*/ 2109984 h 2689536"/>
                <a:gd name="connsiteX11" fmla="*/ 3674233 w 3674704"/>
                <a:gd name="connsiteY11" fmla="*/ 1928752 h 2689536"/>
                <a:gd name="connsiteX12" fmla="*/ 3237627 w 3674704"/>
                <a:gd name="connsiteY12" fmla="*/ 1302676 h 2689536"/>
                <a:gd name="connsiteX13" fmla="*/ 2314989 w 3674704"/>
                <a:gd name="connsiteY13" fmla="*/ 470654 h 2689536"/>
                <a:gd name="connsiteX14" fmla="*/ 1507681 w 3674704"/>
                <a:gd name="connsiteY14" fmla="*/ 1098 h 2689536"/>
                <a:gd name="connsiteX15" fmla="*/ 519141 w 3674704"/>
                <a:gd name="connsiteY15" fmla="*/ 594222 h 2689536"/>
                <a:gd name="connsiteX16" fmla="*/ 41346 w 3674704"/>
                <a:gd name="connsiteY16" fmla="*/ 1492146 h 2689536"/>
                <a:gd name="connsiteX17" fmla="*/ 66060 w 3674704"/>
                <a:gd name="connsiteY17" fmla="*/ 2044081 h 2689536"/>
                <a:gd name="connsiteX0" fmla="*/ 66060 w 3674704"/>
                <a:gd name="connsiteY0" fmla="*/ 2044081 h 2651896"/>
                <a:gd name="connsiteX1" fmla="*/ 403811 w 3674704"/>
                <a:gd name="connsiteY1" fmla="*/ 2266503 h 2651896"/>
                <a:gd name="connsiteX2" fmla="*/ 898082 w 3674704"/>
                <a:gd name="connsiteY2" fmla="*/ 2159410 h 2651896"/>
                <a:gd name="connsiteX3" fmla="*/ 1169930 w 3674704"/>
                <a:gd name="connsiteY3" fmla="*/ 1607476 h 2651896"/>
                <a:gd name="connsiteX4" fmla="*/ 1977238 w 3674704"/>
                <a:gd name="connsiteY4" fmla="*/ 1591000 h 2651896"/>
                <a:gd name="connsiteX5" fmla="*/ 2059617 w 3674704"/>
                <a:gd name="connsiteY5" fmla="*/ 2044082 h 2651896"/>
                <a:gd name="connsiteX6" fmla="*/ 1853671 w 3674704"/>
                <a:gd name="connsiteY6" fmla="*/ 2497163 h 2651896"/>
                <a:gd name="connsiteX7" fmla="*/ 2463270 w 3674704"/>
                <a:gd name="connsiteY7" fmla="*/ 2620730 h 2651896"/>
                <a:gd name="connsiteX8" fmla="*/ 2833973 w 3674704"/>
                <a:gd name="connsiteY8" fmla="*/ 2579541 h 2651896"/>
                <a:gd name="connsiteX9" fmla="*/ 2825735 w 3674704"/>
                <a:gd name="connsiteY9" fmla="*/ 2126460 h 2651896"/>
                <a:gd name="connsiteX10" fmla="*/ 3311768 w 3674704"/>
                <a:gd name="connsiteY10" fmla="*/ 2109984 h 2651896"/>
                <a:gd name="connsiteX11" fmla="*/ 3674233 w 3674704"/>
                <a:gd name="connsiteY11" fmla="*/ 1928752 h 2651896"/>
                <a:gd name="connsiteX12" fmla="*/ 3237627 w 3674704"/>
                <a:gd name="connsiteY12" fmla="*/ 1302676 h 2651896"/>
                <a:gd name="connsiteX13" fmla="*/ 2314989 w 3674704"/>
                <a:gd name="connsiteY13" fmla="*/ 470654 h 2651896"/>
                <a:gd name="connsiteX14" fmla="*/ 1507681 w 3674704"/>
                <a:gd name="connsiteY14" fmla="*/ 1098 h 2651896"/>
                <a:gd name="connsiteX15" fmla="*/ 519141 w 3674704"/>
                <a:gd name="connsiteY15" fmla="*/ 594222 h 2651896"/>
                <a:gd name="connsiteX16" fmla="*/ 41346 w 3674704"/>
                <a:gd name="connsiteY16" fmla="*/ 1492146 h 2651896"/>
                <a:gd name="connsiteX17" fmla="*/ 66060 w 3674704"/>
                <a:gd name="connsiteY17" fmla="*/ 2044081 h 2651896"/>
                <a:gd name="connsiteX0" fmla="*/ 66060 w 3674704"/>
                <a:gd name="connsiteY0" fmla="*/ 2044081 h 2636365"/>
                <a:gd name="connsiteX1" fmla="*/ 403811 w 3674704"/>
                <a:gd name="connsiteY1" fmla="*/ 2266503 h 2636365"/>
                <a:gd name="connsiteX2" fmla="*/ 898082 w 3674704"/>
                <a:gd name="connsiteY2" fmla="*/ 2159410 h 2636365"/>
                <a:gd name="connsiteX3" fmla="*/ 1169930 w 3674704"/>
                <a:gd name="connsiteY3" fmla="*/ 1607476 h 2636365"/>
                <a:gd name="connsiteX4" fmla="*/ 1977238 w 3674704"/>
                <a:gd name="connsiteY4" fmla="*/ 1591000 h 2636365"/>
                <a:gd name="connsiteX5" fmla="*/ 2059617 w 3674704"/>
                <a:gd name="connsiteY5" fmla="*/ 2044082 h 2636365"/>
                <a:gd name="connsiteX6" fmla="*/ 1853671 w 3674704"/>
                <a:gd name="connsiteY6" fmla="*/ 2497163 h 2636365"/>
                <a:gd name="connsiteX7" fmla="*/ 2463270 w 3674704"/>
                <a:gd name="connsiteY7" fmla="*/ 2620730 h 2636365"/>
                <a:gd name="connsiteX8" fmla="*/ 2833973 w 3674704"/>
                <a:gd name="connsiteY8" fmla="*/ 2579541 h 2636365"/>
                <a:gd name="connsiteX9" fmla="*/ 2825735 w 3674704"/>
                <a:gd name="connsiteY9" fmla="*/ 2126460 h 2636365"/>
                <a:gd name="connsiteX10" fmla="*/ 3311768 w 3674704"/>
                <a:gd name="connsiteY10" fmla="*/ 2109984 h 2636365"/>
                <a:gd name="connsiteX11" fmla="*/ 3674233 w 3674704"/>
                <a:gd name="connsiteY11" fmla="*/ 1928752 h 2636365"/>
                <a:gd name="connsiteX12" fmla="*/ 3237627 w 3674704"/>
                <a:gd name="connsiteY12" fmla="*/ 1302676 h 2636365"/>
                <a:gd name="connsiteX13" fmla="*/ 2314989 w 3674704"/>
                <a:gd name="connsiteY13" fmla="*/ 470654 h 2636365"/>
                <a:gd name="connsiteX14" fmla="*/ 1507681 w 3674704"/>
                <a:gd name="connsiteY14" fmla="*/ 1098 h 2636365"/>
                <a:gd name="connsiteX15" fmla="*/ 519141 w 3674704"/>
                <a:gd name="connsiteY15" fmla="*/ 594222 h 2636365"/>
                <a:gd name="connsiteX16" fmla="*/ 41346 w 3674704"/>
                <a:gd name="connsiteY16" fmla="*/ 1492146 h 2636365"/>
                <a:gd name="connsiteX17" fmla="*/ 66060 w 3674704"/>
                <a:gd name="connsiteY17" fmla="*/ 2044081 h 2636365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59617 w 3674704"/>
                <a:gd name="connsiteY5" fmla="*/ 2044082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6917"/>
                <a:gd name="connsiteX1" fmla="*/ 403811 w 3674704"/>
                <a:gd name="connsiteY1" fmla="*/ 2266503 h 2636917"/>
                <a:gd name="connsiteX2" fmla="*/ 898082 w 3674704"/>
                <a:gd name="connsiteY2" fmla="*/ 2159410 h 2636917"/>
                <a:gd name="connsiteX3" fmla="*/ 1169930 w 3674704"/>
                <a:gd name="connsiteY3" fmla="*/ 1607476 h 2636917"/>
                <a:gd name="connsiteX4" fmla="*/ 1977238 w 3674704"/>
                <a:gd name="connsiteY4" fmla="*/ 1591000 h 2636917"/>
                <a:gd name="connsiteX5" fmla="*/ 2067854 w 3674704"/>
                <a:gd name="connsiteY5" fmla="*/ 2011130 h 2636917"/>
                <a:gd name="connsiteX6" fmla="*/ 1911336 w 3674704"/>
                <a:gd name="connsiteY6" fmla="*/ 2488925 h 2636917"/>
                <a:gd name="connsiteX7" fmla="*/ 2463270 w 3674704"/>
                <a:gd name="connsiteY7" fmla="*/ 2620730 h 2636917"/>
                <a:gd name="connsiteX8" fmla="*/ 2833973 w 3674704"/>
                <a:gd name="connsiteY8" fmla="*/ 2579541 h 2636917"/>
                <a:gd name="connsiteX9" fmla="*/ 2825735 w 3674704"/>
                <a:gd name="connsiteY9" fmla="*/ 2126460 h 2636917"/>
                <a:gd name="connsiteX10" fmla="*/ 3311768 w 3674704"/>
                <a:gd name="connsiteY10" fmla="*/ 2109984 h 2636917"/>
                <a:gd name="connsiteX11" fmla="*/ 3674233 w 3674704"/>
                <a:gd name="connsiteY11" fmla="*/ 1928752 h 2636917"/>
                <a:gd name="connsiteX12" fmla="*/ 3237627 w 3674704"/>
                <a:gd name="connsiteY12" fmla="*/ 1302676 h 2636917"/>
                <a:gd name="connsiteX13" fmla="*/ 2314989 w 3674704"/>
                <a:gd name="connsiteY13" fmla="*/ 470654 h 2636917"/>
                <a:gd name="connsiteX14" fmla="*/ 1507681 w 3674704"/>
                <a:gd name="connsiteY14" fmla="*/ 1098 h 2636917"/>
                <a:gd name="connsiteX15" fmla="*/ 519141 w 3674704"/>
                <a:gd name="connsiteY15" fmla="*/ 594222 h 2636917"/>
                <a:gd name="connsiteX16" fmla="*/ 41346 w 3674704"/>
                <a:gd name="connsiteY16" fmla="*/ 1492146 h 2636917"/>
                <a:gd name="connsiteX17" fmla="*/ 66060 w 3674704"/>
                <a:gd name="connsiteY17" fmla="*/ 2044081 h 2636917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39714"/>
                <a:gd name="connsiteX1" fmla="*/ 403811 w 3674704"/>
                <a:gd name="connsiteY1" fmla="*/ 2266503 h 2639714"/>
                <a:gd name="connsiteX2" fmla="*/ 898082 w 3674704"/>
                <a:gd name="connsiteY2" fmla="*/ 2159410 h 2639714"/>
                <a:gd name="connsiteX3" fmla="*/ 1169930 w 3674704"/>
                <a:gd name="connsiteY3" fmla="*/ 1607476 h 2639714"/>
                <a:gd name="connsiteX4" fmla="*/ 1977238 w 3674704"/>
                <a:gd name="connsiteY4" fmla="*/ 1591000 h 2639714"/>
                <a:gd name="connsiteX5" fmla="*/ 2067854 w 3674704"/>
                <a:gd name="connsiteY5" fmla="*/ 2011130 h 2639714"/>
                <a:gd name="connsiteX6" fmla="*/ 1911336 w 3674704"/>
                <a:gd name="connsiteY6" fmla="*/ 2447736 h 2639714"/>
                <a:gd name="connsiteX7" fmla="*/ 2463270 w 3674704"/>
                <a:gd name="connsiteY7" fmla="*/ 2620730 h 2639714"/>
                <a:gd name="connsiteX8" fmla="*/ 2833973 w 3674704"/>
                <a:gd name="connsiteY8" fmla="*/ 2579541 h 2639714"/>
                <a:gd name="connsiteX9" fmla="*/ 2825735 w 3674704"/>
                <a:gd name="connsiteY9" fmla="*/ 2126460 h 2639714"/>
                <a:gd name="connsiteX10" fmla="*/ 3311768 w 3674704"/>
                <a:gd name="connsiteY10" fmla="*/ 2109984 h 2639714"/>
                <a:gd name="connsiteX11" fmla="*/ 3674233 w 3674704"/>
                <a:gd name="connsiteY11" fmla="*/ 1928752 h 2639714"/>
                <a:gd name="connsiteX12" fmla="*/ 3237627 w 3674704"/>
                <a:gd name="connsiteY12" fmla="*/ 1302676 h 2639714"/>
                <a:gd name="connsiteX13" fmla="*/ 2314989 w 3674704"/>
                <a:gd name="connsiteY13" fmla="*/ 470654 h 2639714"/>
                <a:gd name="connsiteX14" fmla="*/ 1507681 w 3674704"/>
                <a:gd name="connsiteY14" fmla="*/ 1098 h 2639714"/>
                <a:gd name="connsiteX15" fmla="*/ 519141 w 3674704"/>
                <a:gd name="connsiteY15" fmla="*/ 594222 h 2639714"/>
                <a:gd name="connsiteX16" fmla="*/ 41346 w 3674704"/>
                <a:gd name="connsiteY16" fmla="*/ 1492146 h 2639714"/>
                <a:gd name="connsiteX17" fmla="*/ 66060 w 3674704"/>
                <a:gd name="connsiteY17" fmla="*/ 2044081 h 2639714"/>
                <a:gd name="connsiteX0" fmla="*/ 66060 w 3674704"/>
                <a:gd name="connsiteY0" fmla="*/ 2044081 h 2651070"/>
                <a:gd name="connsiteX1" fmla="*/ 403811 w 3674704"/>
                <a:gd name="connsiteY1" fmla="*/ 2266503 h 2651070"/>
                <a:gd name="connsiteX2" fmla="*/ 898082 w 3674704"/>
                <a:gd name="connsiteY2" fmla="*/ 2159410 h 2651070"/>
                <a:gd name="connsiteX3" fmla="*/ 1169930 w 3674704"/>
                <a:gd name="connsiteY3" fmla="*/ 1607476 h 2651070"/>
                <a:gd name="connsiteX4" fmla="*/ 1977238 w 3674704"/>
                <a:gd name="connsiteY4" fmla="*/ 1591000 h 2651070"/>
                <a:gd name="connsiteX5" fmla="*/ 2067854 w 3674704"/>
                <a:gd name="connsiteY5" fmla="*/ 2011130 h 2651070"/>
                <a:gd name="connsiteX6" fmla="*/ 1911336 w 3674704"/>
                <a:gd name="connsiteY6" fmla="*/ 2447736 h 2651070"/>
                <a:gd name="connsiteX7" fmla="*/ 2463270 w 3674704"/>
                <a:gd name="connsiteY7" fmla="*/ 2637206 h 2651070"/>
                <a:gd name="connsiteX8" fmla="*/ 2833973 w 3674704"/>
                <a:gd name="connsiteY8" fmla="*/ 2579541 h 2651070"/>
                <a:gd name="connsiteX9" fmla="*/ 2825735 w 3674704"/>
                <a:gd name="connsiteY9" fmla="*/ 2126460 h 2651070"/>
                <a:gd name="connsiteX10" fmla="*/ 3311768 w 3674704"/>
                <a:gd name="connsiteY10" fmla="*/ 2109984 h 2651070"/>
                <a:gd name="connsiteX11" fmla="*/ 3674233 w 3674704"/>
                <a:gd name="connsiteY11" fmla="*/ 1928752 h 2651070"/>
                <a:gd name="connsiteX12" fmla="*/ 3237627 w 3674704"/>
                <a:gd name="connsiteY12" fmla="*/ 1302676 h 2651070"/>
                <a:gd name="connsiteX13" fmla="*/ 2314989 w 3674704"/>
                <a:gd name="connsiteY13" fmla="*/ 470654 h 2651070"/>
                <a:gd name="connsiteX14" fmla="*/ 1507681 w 3674704"/>
                <a:gd name="connsiteY14" fmla="*/ 1098 h 2651070"/>
                <a:gd name="connsiteX15" fmla="*/ 519141 w 3674704"/>
                <a:gd name="connsiteY15" fmla="*/ 594222 h 2651070"/>
                <a:gd name="connsiteX16" fmla="*/ 41346 w 3674704"/>
                <a:gd name="connsiteY16" fmla="*/ 1492146 h 2651070"/>
                <a:gd name="connsiteX17" fmla="*/ 66060 w 3674704"/>
                <a:gd name="connsiteY17" fmla="*/ 2044081 h 2651070"/>
                <a:gd name="connsiteX0" fmla="*/ 66060 w 3674704"/>
                <a:gd name="connsiteY0" fmla="*/ 2044081 h 2667072"/>
                <a:gd name="connsiteX1" fmla="*/ 403811 w 3674704"/>
                <a:gd name="connsiteY1" fmla="*/ 2266503 h 2667072"/>
                <a:gd name="connsiteX2" fmla="*/ 898082 w 3674704"/>
                <a:gd name="connsiteY2" fmla="*/ 2159410 h 2667072"/>
                <a:gd name="connsiteX3" fmla="*/ 1169930 w 3674704"/>
                <a:gd name="connsiteY3" fmla="*/ 1607476 h 2667072"/>
                <a:gd name="connsiteX4" fmla="*/ 1977238 w 3674704"/>
                <a:gd name="connsiteY4" fmla="*/ 1591000 h 2667072"/>
                <a:gd name="connsiteX5" fmla="*/ 2067854 w 3674704"/>
                <a:gd name="connsiteY5" fmla="*/ 2011130 h 2667072"/>
                <a:gd name="connsiteX6" fmla="*/ 1911336 w 3674704"/>
                <a:gd name="connsiteY6" fmla="*/ 2447736 h 2667072"/>
                <a:gd name="connsiteX7" fmla="*/ 2463270 w 3674704"/>
                <a:gd name="connsiteY7" fmla="*/ 2637206 h 2667072"/>
                <a:gd name="connsiteX8" fmla="*/ 2833973 w 3674704"/>
                <a:gd name="connsiteY8" fmla="*/ 2579541 h 2667072"/>
                <a:gd name="connsiteX9" fmla="*/ 2825735 w 3674704"/>
                <a:gd name="connsiteY9" fmla="*/ 2126460 h 2667072"/>
                <a:gd name="connsiteX10" fmla="*/ 3311768 w 3674704"/>
                <a:gd name="connsiteY10" fmla="*/ 2109984 h 2667072"/>
                <a:gd name="connsiteX11" fmla="*/ 3674233 w 3674704"/>
                <a:gd name="connsiteY11" fmla="*/ 1928752 h 2667072"/>
                <a:gd name="connsiteX12" fmla="*/ 3237627 w 3674704"/>
                <a:gd name="connsiteY12" fmla="*/ 1302676 h 2667072"/>
                <a:gd name="connsiteX13" fmla="*/ 2314989 w 3674704"/>
                <a:gd name="connsiteY13" fmla="*/ 470654 h 2667072"/>
                <a:gd name="connsiteX14" fmla="*/ 1507681 w 3674704"/>
                <a:gd name="connsiteY14" fmla="*/ 1098 h 2667072"/>
                <a:gd name="connsiteX15" fmla="*/ 519141 w 3674704"/>
                <a:gd name="connsiteY15" fmla="*/ 594222 h 2667072"/>
                <a:gd name="connsiteX16" fmla="*/ 41346 w 3674704"/>
                <a:gd name="connsiteY16" fmla="*/ 1492146 h 2667072"/>
                <a:gd name="connsiteX17" fmla="*/ 66060 w 3674704"/>
                <a:gd name="connsiteY17" fmla="*/ 2044081 h 2667072"/>
                <a:gd name="connsiteX0" fmla="*/ 66060 w 3674694"/>
                <a:gd name="connsiteY0" fmla="*/ 2044081 h 2650385"/>
                <a:gd name="connsiteX1" fmla="*/ 403811 w 3674694"/>
                <a:gd name="connsiteY1" fmla="*/ 2266503 h 2650385"/>
                <a:gd name="connsiteX2" fmla="*/ 898082 w 3674694"/>
                <a:gd name="connsiteY2" fmla="*/ 2159410 h 2650385"/>
                <a:gd name="connsiteX3" fmla="*/ 1169930 w 3674694"/>
                <a:gd name="connsiteY3" fmla="*/ 1607476 h 2650385"/>
                <a:gd name="connsiteX4" fmla="*/ 1977238 w 3674694"/>
                <a:gd name="connsiteY4" fmla="*/ 1591000 h 2650385"/>
                <a:gd name="connsiteX5" fmla="*/ 2067854 w 3674694"/>
                <a:gd name="connsiteY5" fmla="*/ 2011130 h 2650385"/>
                <a:gd name="connsiteX6" fmla="*/ 1911336 w 3674694"/>
                <a:gd name="connsiteY6" fmla="*/ 2447736 h 2650385"/>
                <a:gd name="connsiteX7" fmla="*/ 2463270 w 3674694"/>
                <a:gd name="connsiteY7" fmla="*/ 2637206 h 2650385"/>
                <a:gd name="connsiteX8" fmla="*/ 2833973 w 3674694"/>
                <a:gd name="connsiteY8" fmla="*/ 2579541 h 2650385"/>
                <a:gd name="connsiteX9" fmla="*/ 2858687 w 3674694"/>
                <a:gd name="connsiteY9" fmla="*/ 2142935 h 2650385"/>
                <a:gd name="connsiteX10" fmla="*/ 3311768 w 3674694"/>
                <a:gd name="connsiteY10" fmla="*/ 2109984 h 2650385"/>
                <a:gd name="connsiteX11" fmla="*/ 3674233 w 3674694"/>
                <a:gd name="connsiteY11" fmla="*/ 1928752 h 2650385"/>
                <a:gd name="connsiteX12" fmla="*/ 3237627 w 3674694"/>
                <a:gd name="connsiteY12" fmla="*/ 1302676 h 2650385"/>
                <a:gd name="connsiteX13" fmla="*/ 2314989 w 3674694"/>
                <a:gd name="connsiteY13" fmla="*/ 470654 h 2650385"/>
                <a:gd name="connsiteX14" fmla="*/ 1507681 w 3674694"/>
                <a:gd name="connsiteY14" fmla="*/ 1098 h 2650385"/>
                <a:gd name="connsiteX15" fmla="*/ 519141 w 3674694"/>
                <a:gd name="connsiteY15" fmla="*/ 594222 h 2650385"/>
                <a:gd name="connsiteX16" fmla="*/ 41346 w 3674694"/>
                <a:gd name="connsiteY16" fmla="*/ 1492146 h 2650385"/>
                <a:gd name="connsiteX17" fmla="*/ 66060 w 3674694"/>
                <a:gd name="connsiteY17" fmla="*/ 2044081 h 2650385"/>
                <a:gd name="connsiteX0" fmla="*/ 66060 w 3674694"/>
                <a:gd name="connsiteY0" fmla="*/ 2044081 h 2653615"/>
                <a:gd name="connsiteX1" fmla="*/ 403811 w 3674694"/>
                <a:gd name="connsiteY1" fmla="*/ 2266503 h 2653615"/>
                <a:gd name="connsiteX2" fmla="*/ 898082 w 3674694"/>
                <a:gd name="connsiteY2" fmla="*/ 2159410 h 2653615"/>
                <a:gd name="connsiteX3" fmla="*/ 1169930 w 3674694"/>
                <a:gd name="connsiteY3" fmla="*/ 1607476 h 2653615"/>
                <a:gd name="connsiteX4" fmla="*/ 1977238 w 3674694"/>
                <a:gd name="connsiteY4" fmla="*/ 1591000 h 2653615"/>
                <a:gd name="connsiteX5" fmla="*/ 2067854 w 3674694"/>
                <a:gd name="connsiteY5" fmla="*/ 2011130 h 2653615"/>
                <a:gd name="connsiteX6" fmla="*/ 1911336 w 3674694"/>
                <a:gd name="connsiteY6" fmla="*/ 2447736 h 2653615"/>
                <a:gd name="connsiteX7" fmla="*/ 2463270 w 3674694"/>
                <a:gd name="connsiteY7" fmla="*/ 2637206 h 2653615"/>
                <a:gd name="connsiteX8" fmla="*/ 2801022 w 3674694"/>
                <a:gd name="connsiteY8" fmla="*/ 2587779 h 2653615"/>
                <a:gd name="connsiteX9" fmla="*/ 2858687 w 3674694"/>
                <a:gd name="connsiteY9" fmla="*/ 2142935 h 2653615"/>
                <a:gd name="connsiteX10" fmla="*/ 3311768 w 3674694"/>
                <a:gd name="connsiteY10" fmla="*/ 2109984 h 2653615"/>
                <a:gd name="connsiteX11" fmla="*/ 3674233 w 3674694"/>
                <a:gd name="connsiteY11" fmla="*/ 1928752 h 2653615"/>
                <a:gd name="connsiteX12" fmla="*/ 3237627 w 3674694"/>
                <a:gd name="connsiteY12" fmla="*/ 1302676 h 2653615"/>
                <a:gd name="connsiteX13" fmla="*/ 2314989 w 3674694"/>
                <a:gd name="connsiteY13" fmla="*/ 470654 h 2653615"/>
                <a:gd name="connsiteX14" fmla="*/ 1507681 w 3674694"/>
                <a:gd name="connsiteY14" fmla="*/ 1098 h 2653615"/>
                <a:gd name="connsiteX15" fmla="*/ 519141 w 3674694"/>
                <a:gd name="connsiteY15" fmla="*/ 594222 h 2653615"/>
                <a:gd name="connsiteX16" fmla="*/ 41346 w 3674694"/>
                <a:gd name="connsiteY16" fmla="*/ 1492146 h 2653615"/>
                <a:gd name="connsiteX17" fmla="*/ 66060 w 3674694"/>
                <a:gd name="connsiteY17" fmla="*/ 2044081 h 265361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64525"/>
                <a:gd name="connsiteX1" fmla="*/ 403811 w 3674694"/>
                <a:gd name="connsiteY1" fmla="*/ 2266503 h 2664525"/>
                <a:gd name="connsiteX2" fmla="*/ 898082 w 3674694"/>
                <a:gd name="connsiteY2" fmla="*/ 2159410 h 2664525"/>
                <a:gd name="connsiteX3" fmla="*/ 1169930 w 3674694"/>
                <a:gd name="connsiteY3" fmla="*/ 1607476 h 2664525"/>
                <a:gd name="connsiteX4" fmla="*/ 1977238 w 3674694"/>
                <a:gd name="connsiteY4" fmla="*/ 1591000 h 2664525"/>
                <a:gd name="connsiteX5" fmla="*/ 2067854 w 3674694"/>
                <a:gd name="connsiteY5" fmla="*/ 2011130 h 2664525"/>
                <a:gd name="connsiteX6" fmla="*/ 1911336 w 3674694"/>
                <a:gd name="connsiteY6" fmla="*/ 2447736 h 2664525"/>
                <a:gd name="connsiteX7" fmla="*/ 2463270 w 3674694"/>
                <a:gd name="connsiteY7" fmla="*/ 2637206 h 2664525"/>
                <a:gd name="connsiteX8" fmla="*/ 2801022 w 3674694"/>
                <a:gd name="connsiteY8" fmla="*/ 2587779 h 2664525"/>
                <a:gd name="connsiteX9" fmla="*/ 2858687 w 3674694"/>
                <a:gd name="connsiteY9" fmla="*/ 2142935 h 2664525"/>
                <a:gd name="connsiteX10" fmla="*/ 3311768 w 3674694"/>
                <a:gd name="connsiteY10" fmla="*/ 2109984 h 2664525"/>
                <a:gd name="connsiteX11" fmla="*/ 3674233 w 3674694"/>
                <a:gd name="connsiteY11" fmla="*/ 1928752 h 2664525"/>
                <a:gd name="connsiteX12" fmla="*/ 3237627 w 3674694"/>
                <a:gd name="connsiteY12" fmla="*/ 1302676 h 2664525"/>
                <a:gd name="connsiteX13" fmla="*/ 2314989 w 3674694"/>
                <a:gd name="connsiteY13" fmla="*/ 470654 h 2664525"/>
                <a:gd name="connsiteX14" fmla="*/ 1507681 w 3674694"/>
                <a:gd name="connsiteY14" fmla="*/ 1098 h 2664525"/>
                <a:gd name="connsiteX15" fmla="*/ 519141 w 3674694"/>
                <a:gd name="connsiteY15" fmla="*/ 594222 h 2664525"/>
                <a:gd name="connsiteX16" fmla="*/ 41346 w 3674694"/>
                <a:gd name="connsiteY16" fmla="*/ 1492146 h 2664525"/>
                <a:gd name="connsiteX17" fmla="*/ 66060 w 3674694"/>
                <a:gd name="connsiteY17" fmla="*/ 2044081 h 2664525"/>
                <a:gd name="connsiteX0" fmla="*/ 66060 w 3674694"/>
                <a:gd name="connsiteY0" fmla="*/ 2044081 h 2644410"/>
                <a:gd name="connsiteX1" fmla="*/ 403811 w 3674694"/>
                <a:gd name="connsiteY1" fmla="*/ 2266503 h 2644410"/>
                <a:gd name="connsiteX2" fmla="*/ 898082 w 3674694"/>
                <a:gd name="connsiteY2" fmla="*/ 2159410 h 2644410"/>
                <a:gd name="connsiteX3" fmla="*/ 1169930 w 3674694"/>
                <a:gd name="connsiteY3" fmla="*/ 1607476 h 2644410"/>
                <a:gd name="connsiteX4" fmla="*/ 1977238 w 3674694"/>
                <a:gd name="connsiteY4" fmla="*/ 1591000 h 2644410"/>
                <a:gd name="connsiteX5" fmla="*/ 2067854 w 3674694"/>
                <a:gd name="connsiteY5" fmla="*/ 2011130 h 2644410"/>
                <a:gd name="connsiteX6" fmla="*/ 1911336 w 3674694"/>
                <a:gd name="connsiteY6" fmla="*/ 2447736 h 2644410"/>
                <a:gd name="connsiteX7" fmla="*/ 2463270 w 3674694"/>
                <a:gd name="connsiteY7" fmla="*/ 2637206 h 2644410"/>
                <a:gd name="connsiteX8" fmla="*/ 2809260 w 3674694"/>
                <a:gd name="connsiteY8" fmla="*/ 2538352 h 2644410"/>
                <a:gd name="connsiteX9" fmla="*/ 2858687 w 3674694"/>
                <a:gd name="connsiteY9" fmla="*/ 2142935 h 2644410"/>
                <a:gd name="connsiteX10" fmla="*/ 3311768 w 3674694"/>
                <a:gd name="connsiteY10" fmla="*/ 2109984 h 2644410"/>
                <a:gd name="connsiteX11" fmla="*/ 3674233 w 3674694"/>
                <a:gd name="connsiteY11" fmla="*/ 1928752 h 2644410"/>
                <a:gd name="connsiteX12" fmla="*/ 3237627 w 3674694"/>
                <a:gd name="connsiteY12" fmla="*/ 1302676 h 2644410"/>
                <a:gd name="connsiteX13" fmla="*/ 2314989 w 3674694"/>
                <a:gd name="connsiteY13" fmla="*/ 470654 h 2644410"/>
                <a:gd name="connsiteX14" fmla="*/ 1507681 w 3674694"/>
                <a:gd name="connsiteY14" fmla="*/ 1098 h 2644410"/>
                <a:gd name="connsiteX15" fmla="*/ 519141 w 3674694"/>
                <a:gd name="connsiteY15" fmla="*/ 594222 h 2644410"/>
                <a:gd name="connsiteX16" fmla="*/ 41346 w 3674694"/>
                <a:gd name="connsiteY16" fmla="*/ 1492146 h 2644410"/>
                <a:gd name="connsiteX17" fmla="*/ 66060 w 3674694"/>
                <a:gd name="connsiteY17" fmla="*/ 2044081 h 2644410"/>
                <a:gd name="connsiteX0" fmla="*/ 66060 w 3674674"/>
                <a:gd name="connsiteY0" fmla="*/ 2044081 h 2641820"/>
                <a:gd name="connsiteX1" fmla="*/ 403811 w 3674674"/>
                <a:gd name="connsiteY1" fmla="*/ 2266503 h 2641820"/>
                <a:gd name="connsiteX2" fmla="*/ 898082 w 3674674"/>
                <a:gd name="connsiteY2" fmla="*/ 2159410 h 2641820"/>
                <a:gd name="connsiteX3" fmla="*/ 1169930 w 3674674"/>
                <a:gd name="connsiteY3" fmla="*/ 1607476 h 2641820"/>
                <a:gd name="connsiteX4" fmla="*/ 1977238 w 3674674"/>
                <a:gd name="connsiteY4" fmla="*/ 1591000 h 2641820"/>
                <a:gd name="connsiteX5" fmla="*/ 2067854 w 3674674"/>
                <a:gd name="connsiteY5" fmla="*/ 2011130 h 2641820"/>
                <a:gd name="connsiteX6" fmla="*/ 1911336 w 3674674"/>
                <a:gd name="connsiteY6" fmla="*/ 2447736 h 2641820"/>
                <a:gd name="connsiteX7" fmla="*/ 2463270 w 3674674"/>
                <a:gd name="connsiteY7" fmla="*/ 2637206 h 2641820"/>
                <a:gd name="connsiteX8" fmla="*/ 2809260 w 3674674"/>
                <a:gd name="connsiteY8" fmla="*/ 2538352 h 2641820"/>
                <a:gd name="connsiteX9" fmla="*/ 2924590 w 3674674"/>
                <a:gd name="connsiteY9" fmla="*/ 2068795 h 2641820"/>
                <a:gd name="connsiteX10" fmla="*/ 3311768 w 3674674"/>
                <a:gd name="connsiteY10" fmla="*/ 2109984 h 2641820"/>
                <a:gd name="connsiteX11" fmla="*/ 3674233 w 3674674"/>
                <a:gd name="connsiteY11" fmla="*/ 1928752 h 2641820"/>
                <a:gd name="connsiteX12" fmla="*/ 3237627 w 3674674"/>
                <a:gd name="connsiteY12" fmla="*/ 1302676 h 2641820"/>
                <a:gd name="connsiteX13" fmla="*/ 2314989 w 3674674"/>
                <a:gd name="connsiteY13" fmla="*/ 470654 h 2641820"/>
                <a:gd name="connsiteX14" fmla="*/ 1507681 w 3674674"/>
                <a:gd name="connsiteY14" fmla="*/ 1098 h 2641820"/>
                <a:gd name="connsiteX15" fmla="*/ 519141 w 3674674"/>
                <a:gd name="connsiteY15" fmla="*/ 594222 h 2641820"/>
                <a:gd name="connsiteX16" fmla="*/ 41346 w 3674674"/>
                <a:gd name="connsiteY16" fmla="*/ 1492146 h 2641820"/>
                <a:gd name="connsiteX17" fmla="*/ 66060 w 3674674"/>
                <a:gd name="connsiteY17" fmla="*/ 2044081 h 2641820"/>
                <a:gd name="connsiteX0" fmla="*/ 66060 w 3675650"/>
                <a:gd name="connsiteY0" fmla="*/ 2044081 h 2641820"/>
                <a:gd name="connsiteX1" fmla="*/ 403811 w 3675650"/>
                <a:gd name="connsiteY1" fmla="*/ 2266503 h 2641820"/>
                <a:gd name="connsiteX2" fmla="*/ 898082 w 3675650"/>
                <a:gd name="connsiteY2" fmla="*/ 2159410 h 2641820"/>
                <a:gd name="connsiteX3" fmla="*/ 1169930 w 3675650"/>
                <a:gd name="connsiteY3" fmla="*/ 1607476 h 2641820"/>
                <a:gd name="connsiteX4" fmla="*/ 1977238 w 3675650"/>
                <a:gd name="connsiteY4" fmla="*/ 1591000 h 2641820"/>
                <a:gd name="connsiteX5" fmla="*/ 2067854 w 3675650"/>
                <a:gd name="connsiteY5" fmla="*/ 2011130 h 2641820"/>
                <a:gd name="connsiteX6" fmla="*/ 1911336 w 3675650"/>
                <a:gd name="connsiteY6" fmla="*/ 2447736 h 2641820"/>
                <a:gd name="connsiteX7" fmla="*/ 2463270 w 3675650"/>
                <a:gd name="connsiteY7" fmla="*/ 2637206 h 2641820"/>
                <a:gd name="connsiteX8" fmla="*/ 2809260 w 3675650"/>
                <a:gd name="connsiteY8" fmla="*/ 2538352 h 2641820"/>
                <a:gd name="connsiteX9" fmla="*/ 2924590 w 3675650"/>
                <a:gd name="connsiteY9" fmla="*/ 2068795 h 2641820"/>
                <a:gd name="connsiteX10" fmla="*/ 3361195 w 3675650"/>
                <a:gd name="connsiteY10" fmla="*/ 2093509 h 2641820"/>
                <a:gd name="connsiteX11" fmla="*/ 3674233 w 3675650"/>
                <a:gd name="connsiteY11" fmla="*/ 1928752 h 2641820"/>
                <a:gd name="connsiteX12" fmla="*/ 3237627 w 3675650"/>
                <a:gd name="connsiteY12" fmla="*/ 1302676 h 2641820"/>
                <a:gd name="connsiteX13" fmla="*/ 2314989 w 3675650"/>
                <a:gd name="connsiteY13" fmla="*/ 470654 h 2641820"/>
                <a:gd name="connsiteX14" fmla="*/ 1507681 w 3675650"/>
                <a:gd name="connsiteY14" fmla="*/ 1098 h 2641820"/>
                <a:gd name="connsiteX15" fmla="*/ 519141 w 3675650"/>
                <a:gd name="connsiteY15" fmla="*/ 594222 h 2641820"/>
                <a:gd name="connsiteX16" fmla="*/ 41346 w 3675650"/>
                <a:gd name="connsiteY16" fmla="*/ 1492146 h 2641820"/>
                <a:gd name="connsiteX17" fmla="*/ 66060 w 3675650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85742"/>
                <a:gd name="connsiteY0" fmla="*/ 2044081 h 2641820"/>
                <a:gd name="connsiteX1" fmla="*/ 403811 w 3585742"/>
                <a:gd name="connsiteY1" fmla="*/ 2266503 h 2641820"/>
                <a:gd name="connsiteX2" fmla="*/ 898082 w 3585742"/>
                <a:gd name="connsiteY2" fmla="*/ 2159410 h 2641820"/>
                <a:gd name="connsiteX3" fmla="*/ 1169930 w 3585742"/>
                <a:gd name="connsiteY3" fmla="*/ 1607476 h 2641820"/>
                <a:gd name="connsiteX4" fmla="*/ 1977238 w 3585742"/>
                <a:gd name="connsiteY4" fmla="*/ 1591000 h 2641820"/>
                <a:gd name="connsiteX5" fmla="*/ 2067854 w 3585742"/>
                <a:gd name="connsiteY5" fmla="*/ 2011130 h 2641820"/>
                <a:gd name="connsiteX6" fmla="*/ 1911336 w 3585742"/>
                <a:gd name="connsiteY6" fmla="*/ 2447736 h 2641820"/>
                <a:gd name="connsiteX7" fmla="*/ 2463270 w 3585742"/>
                <a:gd name="connsiteY7" fmla="*/ 2637206 h 2641820"/>
                <a:gd name="connsiteX8" fmla="*/ 2809260 w 3585742"/>
                <a:gd name="connsiteY8" fmla="*/ 2538352 h 2641820"/>
                <a:gd name="connsiteX9" fmla="*/ 2924590 w 3585742"/>
                <a:gd name="connsiteY9" fmla="*/ 2068795 h 2641820"/>
                <a:gd name="connsiteX10" fmla="*/ 3361195 w 3585742"/>
                <a:gd name="connsiteY10" fmla="*/ 2093509 h 2641820"/>
                <a:gd name="connsiteX11" fmla="*/ 3583617 w 3585742"/>
                <a:gd name="connsiteY11" fmla="*/ 1920515 h 2641820"/>
                <a:gd name="connsiteX12" fmla="*/ 3237627 w 3585742"/>
                <a:gd name="connsiteY12" fmla="*/ 1302676 h 2641820"/>
                <a:gd name="connsiteX13" fmla="*/ 2314989 w 3585742"/>
                <a:gd name="connsiteY13" fmla="*/ 470654 h 2641820"/>
                <a:gd name="connsiteX14" fmla="*/ 1507681 w 3585742"/>
                <a:gd name="connsiteY14" fmla="*/ 1098 h 2641820"/>
                <a:gd name="connsiteX15" fmla="*/ 519141 w 3585742"/>
                <a:gd name="connsiteY15" fmla="*/ 594222 h 2641820"/>
                <a:gd name="connsiteX16" fmla="*/ 41346 w 3585742"/>
                <a:gd name="connsiteY16" fmla="*/ 1492146 h 2641820"/>
                <a:gd name="connsiteX17" fmla="*/ 66060 w 3585742"/>
                <a:gd name="connsiteY17" fmla="*/ 2044081 h 2641820"/>
                <a:gd name="connsiteX0" fmla="*/ 66060 w 3561361"/>
                <a:gd name="connsiteY0" fmla="*/ 2044081 h 2641820"/>
                <a:gd name="connsiteX1" fmla="*/ 403811 w 3561361"/>
                <a:gd name="connsiteY1" fmla="*/ 2266503 h 2641820"/>
                <a:gd name="connsiteX2" fmla="*/ 898082 w 3561361"/>
                <a:gd name="connsiteY2" fmla="*/ 2159410 h 2641820"/>
                <a:gd name="connsiteX3" fmla="*/ 1169930 w 3561361"/>
                <a:gd name="connsiteY3" fmla="*/ 1607476 h 2641820"/>
                <a:gd name="connsiteX4" fmla="*/ 1977238 w 3561361"/>
                <a:gd name="connsiteY4" fmla="*/ 1591000 h 2641820"/>
                <a:gd name="connsiteX5" fmla="*/ 2067854 w 3561361"/>
                <a:gd name="connsiteY5" fmla="*/ 2011130 h 2641820"/>
                <a:gd name="connsiteX6" fmla="*/ 1911336 w 3561361"/>
                <a:gd name="connsiteY6" fmla="*/ 2447736 h 2641820"/>
                <a:gd name="connsiteX7" fmla="*/ 2463270 w 3561361"/>
                <a:gd name="connsiteY7" fmla="*/ 2637206 h 2641820"/>
                <a:gd name="connsiteX8" fmla="*/ 2809260 w 3561361"/>
                <a:gd name="connsiteY8" fmla="*/ 2538352 h 2641820"/>
                <a:gd name="connsiteX9" fmla="*/ 2924590 w 3561361"/>
                <a:gd name="connsiteY9" fmla="*/ 2068795 h 2641820"/>
                <a:gd name="connsiteX10" fmla="*/ 3361195 w 3561361"/>
                <a:gd name="connsiteY10" fmla="*/ 2093509 h 2641820"/>
                <a:gd name="connsiteX11" fmla="*/ 3558904 w 3561361"/>
                <a:gd name="connsiteY11" fmla="*/ 1805185 h 2641820"/>
                <a:gd name="connsiteX12" fmla="*/ 3237627 w 3561361"/>
                <a:gd name="connsiteY12" fmla="*/ 1302676 h 2641820"/>
                <a:gd name="connsiteX13" fmla="*/ 2314989 w 3561361"/>
                <a:gd name="connsiteY13" fmla="*/ 470654 h 2641820"/>
                <a:gd name="connsiteX14" fmla="*/ 1507681 w 3561361"/>
                <a:gd name="connsiteY14" fmla="*/ 1098 h 2641820"/>
                <a:gd name="connsiteX15" fmla="*/ 519141 w 3561361"/>
                <a:gd name="connsiteY15" fmla="*/ 594222 h 2641820"/>
                <a:gd name="connsiteX16" fmla="*/ 41346 w 3561361"/>
                <a:gd name="connsiteY16" fmla="*/ 1492146 h 2641820"/>
                <a:gd name="connsiteX17" fmla="*/ 66060 w 3561361"/>
                <a:gd name="connsiteY17" fmla="*/ 2044081 h 2641820"/>
                <a:gd name="connsiteX0" fmla="*/ 66060 w 3560295"/>
                <a:gd name="connsiteY0" fmla="*/ 2044081 h 2641820"/>
                <a:gd name="connsiteX1" fmla="*/ 403811 w 3560295"/>
                <a:gd name="connsiteY1" fmla="*/ 2266503 h 2641820"/>
                <a:gd name="connsiteX2" fmla="*/ 898082 w 3560295"/>
                <a:gd name="connsiteY2" fmla="*/ 2159410 h 2641820"/>
                <a:gd name="connsiteX3" fmla="*/ 1169930 w 3560295"/>
                <a:gd name="connsiteY3" fmla="*/ 1607476 h 2641820"/>
                <a:gd name="connsiteX4" fmla="*/ 1977238 w 3560295"/>
                <a:gd name="connsiteY4" fmla="*/ 1591000 h 2641820"/>
                <a:gd name="connsiteX5" fmla="*/ 2067854 w 3560295"/>
                <a:gd name="connsiteY5" fmla="*/ 2011130 h 2641820"/>
                <a:gd name="connsiteX6" fmla="*/ 1911336 w 3560295"/>
                <a:gd name="connsiteY6" fmla="*/ 2447736 h 2641820"/>
                <a:gd name="connsiteX7" fmla="*/ 2463270 w 3560295"/>
                <a:gd name="connsiteY7" fmla="*/ 2637206 h 2641820"/>
                <a:gd name="connsiteX8" fmla="*/ 2809260 w 3560295"/>
                <a:gd name="connsiteY8" fmla="*/ 2538352 h 2641820"/>
                <a:gd name="connsiteX9" fmla="*/ 2924590 w 3560295"/>
                <a:gd name="connsiteY9" fmla="*/ 2068795 h 2641820"/>
                <a:gd name="connsiteX10" fmla="*/ 3336482 w 3560295"/>
                <a:gd name="connsiteY10" fmla="*/ 2118222 h 2641820"/>
                <a:gd name="connsiteX11" fmla="*/ 3558904 w 3560295"/>
                <a:gd name="connsiteY11" fmla="*/ 1805185 h 2641820"/>
                <a:gd name="connsiteX12" fmla="*/ 3237627 w 3560295"/>
                <a:gd name="connsiteY12" fmla="*/ 1302676 h 2641820"/>
                <a:gd name="connsiteX13" fmla="*/ 2314989 w 3560295"/>
                <a:gd name="connsiteY13" fmla="*/ 470654 h 2641820"/>
                <a:gd name="connsiteX14" fmla="*/ 1507681 w 3560295"/>
                <a:gd name="connsiteY14" fmla="*/ 1098 h 2641820"/>
                <a:gd name="connsiteX15" fmla="*/ 519141 w 3560295"/>
                <a:gd name="connsiteY15" fmla="*/ 594222 h 2641820"/>
                <a:gd name="connsiteX16" fmla="*/ 41346 w 3560295"/>
                <a:gd name="connsiteY16" fmla="*/ 1492146 h 2641820"/>
                <a:gd name="connsiteX17" fmla="*/ 66060 w 3560295"/>
                <a:gd name="connsiteY17" fmla="*/ 2044081 h 2641820"/>
                <a:gd name="connsiteX0" fmla="*/ 66060 w 3561120"/>
                <a:gd name="connsiteY0" fmla="*/ 2044081 h 2641820"/>
                <a:gd name="connsiteX1" fmla="*/ 403811 w 3561120"/>
                <a:gd name="connsiteY1" fmla="*/ 2266503 h 2641820"/>
                <a:gd name="connsiteX2" fmla="*/ 898082 w 3561120"/>
                <a:gd name="connsiteY2" fmla="*/ 2159410 h 2641820"/>
                <a:gd name="connsiteX3" fmla="*/ 1169930 w 3561120"/>
                <a:gd name="connsiteY3" fmla="*/ 1607476 h 2641820"/>
                <a:gd name="connsiteX4" fmla="*/ 1977238 w 3561120"/>
                <a:gd name="connsiteY4" fmla="*/ 1591000 h 2641820"/>
                <a:gd name="connsiteX5" fmla="*/ 2067854 w 3561120"/>
                <a:gd name="connsiteY5" fmla="*/ 2011130 h 2641820"/>
                <a:gd name="connsiteX6" fmla="*/ 1911336 w 3561120"/>
                <a:gd name="connsiteY6" fmla="*/ 2447736 h 2641820"/>
                <a:gd name="connsiteX7" fmla="*/ 2463270 w 3561120"/>
                <a:gd name="connsiteY7" fmla="*/ 2637206 h 2641820"/>
                <a:gd name="connsiteX8" fmla="*/ 2809260 w 3561120"/>
                <a:gd name="connsiteY8" fmla="*/ 2538352 h 2641820"/>
                <a:gd name="connsiteX9" fmla="*/ 2924590 w 3561120"/>
                <a:gd name="connsiteY9" fmla="*/ 2068795 h 2641820"/>
                <a:gd name="connsiteX10" fmla="*/ 3336482 w 3561120"/>
                <a:gd name="connsiteY10" fmla="*/ 2118222 h 2641820"/>
                <a:gd name="connsiteX11" fmla="*/ 3558904 w 3561120"/>
                <a:gd name="connsiteY11" fmla="*/ 1805185 h 2641820"/>
                <a:gd name="connsiteX12" fmla="*/ 3237627 w 3561120"/>
                <a:gd name="connsiteY12" fmla="*/ 1302676 h 2641820"/>
                <a:gd name="connsiteX13" fmla="*/ 2314989 w 3561120"/>
                <a:gd name="connsiteY13" fmla="*/ 470654 h 2641820"/>
                <a:gd name="connsiteX14" fmla="*/ 1507681 w 3561120"/>
                <a:gd name="connsiteY14" fmla="*/ 1098 h 2641820"/>
                <a:gd name="connsiteX15" fmla="*/ 519141 w 3561120"/>
                <a:gd name="connsiteY15" fmla="*/ 594222 h 2641820"/>
                <a:gd name="connsiteX16" fmla="*/ 41346 w 3561120"/>
                <a:gd name="connsiteY16" fmla="*/ 1492146 h 2641820"/>
                <a:gd name="connsiteX17" fmla="*/ 66060 w 3561120"/>
                <a:gd name="connsiteY17" fmla="*/ 2044081 h 2641820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347"/>
                <a:gd name="connsiteY0" fmla="*/ 2044081 h 2640853"/>
                <a:gd name="connsiteX1" fmla="*/ 403811 w 3560347"/>
                <a:gd name="connsiteY1" fmla="*/ 2266503 h 2640853"/>
                <a:gd name="connsiteX2" fmla="*/ 898082 w 3560347"/>
                <a:gd name="connsiteY2" fmla="*/ 2159410 h 2640853"/>
                <a:gd name="connsiteX3" fmla="*/ 1169930 w 3560347"/>
                <a:gd name="connsiteY3" fmla="*/ 1607476 h 2640853"/>
                <a:gd name="connsiteX4" fmla="*/ 1977238 w 3560347"/>
                <a:gd name="connsiteY4" fmla="*/ 1591000 h 2640853"/>
                <a:gd name="connsiteX5" fmla="*/ 2067854 w 3560347"/>
                <a:gd name="connsiteY5" fmla="*/ 2011130 h 2640853"/>
                <a:gd name="connsiteX6" fmla="*/ 1911336 w 3560347"/>
                <a:gd name="connsiteY6" fmla="*/ 2447736 h 2640853"/>
                <a:gd name="connsiteX7" fmla="*/ 2463270 w 3560347"/>
                <a:gd name="connsiteY7" fmla="*/ 2637206 h 2640853"/>
                <a:gd name="connsiteX8" fmla="*/ 2809260 w 3560347"/>
                <a:gd name="connsiteY8" fmla="*/ 2538352 h 2640853"/>
                <a:gd name="connsiteX9" fmla="*/ 2891639 w 3560347"/>
                <a:gd name="connsiteY9" fmla="*/ 2142935 h 2640853"/>
                <a:gd name="connsiteX10" fmla="*/ 3336482 w 3560347"/>
                <a:gd name="connsiteY10" fmla="*/ 2118222 h 2640853"/>
                <a:gd name="connsiteX11" fmla="*/ 3558904 w 3560347"/>
                <a:gd name="connsiteY11" fmla="*/ 1805185 h 2640853"/>
                <a:gd name="connsiteX12" fmla="*/ 3237627 w 3560347"/>
                <a:gd name="connsiteY12" fmla="*/ 1302676 h 2640853"/>
                <a:gd name="connsiteX13" fmla="*/ 2314989 w 3560347"/>
                <a:gd name="connsiteY13" fmla="*/ 470654 h 2640853"/>
                <a:gd name="connsiteX14" fmla="*/ 1507681 w 3560347"/>
                <a:gd name="connsiteY14" fmla="*/ 1098 h 2640853"/>
                <a:gd name="connsiteX15" fmla="*/ 519141 w 3560347"/>
                <a:gd name="connsiteY15" fmla="*/ 594222 h 2640853"/>
                <a:gd name="connsiteX16" fmla="*/ 41346 w 3560347"/>
                <a:gd name="connsiteY16" fmla="*/ 1492146 h 2640853"/>
                <a:gd name="connsiteX17" fmla="*/ 66060 w 3560347"/>
                <a:gd name="connsiteY17" fmla="*/ 2044081 h 2640853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809260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40766"/>
                <a:gd name="connsiteX1" fmla="*/ 403811 w 3560295"/>
                <a:gd name="connsiteY1" fmla="*/ 2266503 h 2640766"/>
                <a:gd name="connsiteX2" fmla="*/ 898082 w 3560295"/>
                <a:gd name="connsiteY2" fmla="*/ 2159410 h 2640766"/>
                <a:gd name="connsiteX3" fmla="*/ 1169930 w 3560295"/>
                <a:gd name="connsiteY3" fmla="*/ 1607476 h 2640766"/>
                <a:gd name="connsiteX4" fmla="*/ 1977238 w 3560295"/>
                <a:gd name="connsiteY4" fmla="*/ 1591000 h 2640766"/>
                <a:gd name="connsiteX5" fmla="*/ 2067854 w 3560295"/>
                <a:gd name="connsiteY5" fmla="*/ 2011130 h 2640766"/>
                <a:gd name="connsiteX6" fmla="*/ 1911336 w 3560295"/>
                <a:gd name="connsiteY6" fmla="*/ 2447736 h 2640766"/>
                <a:gd name="connsiteX7" fmla="*/ 2463270 w 3560295"/>
                <a:gd name="connsiteY7" fmla="*/ 2637206 h 2640766"/>
                <a:gd name="connsiteX8" fmla="*/ 2776309 w 3560295"/>
                <a:gd name="connsiteY8" fmla="*/ 2538352 h 2640766"/>
                <a:gd name="connsiteX9" fmla="*/ 2924591 w 3560295"/>
                <a:gd name="connsiteY9" fmla="*/ 2151172 h 2640766"/>
                <a:gd name="connsiteX10" fmla="*/ 3336482 w 3560295"/>
                <a:gd name="connsiteY10" fmla="*/ 2118222 h 2640766"/>
                <a:gd name="connsiteX11" fmla="*/ 3558904 w 3560295"/>
                <a:gd name="connsiteY11" fmla="*/ 1805185 h 2640766"/>
                <a:gd name="connsiteX12" fmla="*/ 3237627 w 3560295"/>
                <a:gd name="connsiteY12" fmla="*/ 1302676 h 2640766"/>
                <a:gd name="connsiteX13" fmla="*/ 2314989 w 3560295"/>
                <a:gd name="connsiteY13" fmla="*/ 470654 h 2640766"/>
                <a:gd name="connsiteX14" fmla="*/ 1507681 w 3560295"/>
                <a:gd name="connsiteY14" fmla="*/ 1098 h 2640766"/>
                <a:gd name="connsiteX15" fmla="*/ 519141 w 3560295"/>
                <a:gd name="connsiteY15" fmla="*/ 594222 h 2640766"/>
                <a:gd name="connsiteX16" fmla="*/ 41346 w 3560295"/>
                <a:gd name="connsiteY16" fmla="*/ 1492146 h 2640766"/>
                <a:gd name="connsiteX17" fmla="*/ 66060 w 3560295"/>
                <a:gd name="connsiteY17" fmla="*/ 2044081 h 2640766"/>
                <a:gd name="connsiteX0" fmla="*/ 66060 w 3560295"/>
                <a:gd name="connsiteY0" fmla="*/ 2044081 h 2664462"/>
                <a:gd name="connsiteX1" fmla="*/ 403811 w 3560295"/>
                <a:gd name="connsiteY1" fmla="*/ 2266503 h 2664462"/>
                <a:gd name="connsiteX2" fmla="*/ 898082 w 3560295"/>
                <a:gd name="connsiteY2" fmla="*/ 2159410 h 2664462"/>
                <a:gd name="connsiteX3" fmla="*/ 1169930 w 3560295"/>
                <a:gd name="connsiteY3" fmla="*/ 1607476 h 2664462"/>
                <a:gd name="connsiteX4" fmla="*/ 1977238 w 3560295"/>
                <a:gd name="connsiteY4" fmla="*/ 1591000 h 2664462"/>
                <a:gd name="connsiteX5" fmla="*/ 2067854 w 3560295"/>
                <a:gd name="connsiteY5" fmla="*/ 2011130 h 2664462"/>
                <a:gd name="connsiteX6" fmla="*/ 1911336 w 3560295"/>
                <a:gd name="connsiteY6" fmla="*/ 2447736 h 2664462"/>
                <a:gd name="connsiteX7" fmla="*/ 2298513 w 3560295"/>
                <a:gd name="connsiteY7" fmla="*/ 2661919 h 2664462"/>
                <a:gd name="connsiteX8" fmla="*/ 2776309 w 3560295"/>
                <a:gd name="connsiteY8" fmla="*/ 2538352 h 2664462"/>
                <a:gd name="connsiteX9" fmla="*/ 2924591 w 3560295"/>
                <a:gd name="connsiteY9" fmla="*/ 2151172 h 2664462"/>
                <a:gd name="connsiteX10" fmla="*/ 3336482 w 3560295"/>
                <a:gd name="connsiteY10" fmla="*/ 2118222 h 2664462"/>
                <a:gd name="connsiteX11" fmla="*/ 3558904 w 3560295"/>
                <a:gd name="connsiteY11" fmla="*/ 1805185 h 2664462"/>
                <a:gd name="connsiteX12" fmla="*/ 3237627 w 3560295"/>
                <a:gd name="connsiteY12" fmla="*/ 1302676 h 2664462"/>
                <a:gd name="connsiteX13" fmla="*/ 2314989 w 3560295"/>
                <a:gd name="connsiteY13" fmla="*/ 470654 h 2664462"/>
                <a:gd name="connsiteX14" fmla="*/ 1507681 w 3560295"/>
                <a:gd name="connsiteY14" fmla="*/ 1098 h 2664462"/>
                <a:gd name="connsiteX15" fmla="*/ 519141 w 3560295"/>
                <a:gd name="connsiteY15" fmla="*/ 594222 h 2664462"/>
                <a:gd name="connsiteX16" fmla="*/ 41346 w 3560295"/>
                <a:gd name="connsiteY16" fmla="*/ 1492146 h 2664462"/>
                <a:gd name="connsiteX17" fmla="*/ 66060 w 3560295"/>
                <a:gd name="connsiteY17" fmla="*/ 2044081 h 2664462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4102 h 2664483"/>
                <a:gd name="connsiteX1" fmla="*/ 403811 w 3563226"/>
                <a:gd name="connsiteY1" fmla="*/ 2266524 h 2664483"/>
                <a:gd name="connsiteX2" fmla="*/ 898082 w 3563226"/>
                <a:gd name="connsiteY2" fmla="*/ 2159431 h 2664483"/>
                <a:gd name="connsiteX3" fmla="*/ 1169930 w 3563226"/>
                <a:gd name="connsiteY3" fmla="*/ 1607497 h 2664483"/>
                <a:gd name="connsiteX4" fmla="*/ 1977238 w 3563226"/>
                <a:gd name="connsiteY4" fmla="*/ 1591021 h 2664483"/>
                <a:gd name="connsiteX5" fmla="*/ 2067854 w 3563226"/>
                <a:gd name="connsiteY5" fmla="*/ 2011151 h 2664483"/>
                <a:gd name="connsiteX6" fmla="*/ 1911336 w 3563226"/>
                <a:gd name="connsiteY6" fmla="*/ 2447757 h 2664483"/>
                <a:gd name="connsiteX7" fmla="*/ 2298513 w 3563226"/>
                <a:gd name="connsiteY7" fmla="*/ 2661940 h 2664483"/>
                <a:gd name="connsiteX8" fmla="*/ 2776309 w 3563226"/>
                <a:gd name="connsiteY8" fmla="*/ 2538373 h 2664483"/>
                <a:gd name="connsiteX9" fmla="*/ 2924591 w 3563226"/>
                <a:gd name="connsiteY9" fmla="*/ 2151193 h 2664483"/>
                <a:gd name="connsiteX10" fmla="*/ 3336482 w 3563226"/>
                <a:gd name="connsiteY10" fmla="*/ 2118243 h 2664483"/>
                <a:gd name="connsiteX11" fmla="*/ 3558904 w 3563226"/>
                <a:gd name="connsiteY11" fmla="*/ 1805206 h 2664483"/>
                <a:gd name="connsiteX12" fmla="*/ 3147010 w 3563226"/>
                <a:gd name="connsiteY12" fmla="*/ 1335649 h 2664483"/>
                <a:gd name="connsiteX13" fmla="*/ 2314989 w 3563226"/>
                <a:gd name="connsiteY13" fmla="*/ 470675 h 2664483"/>
                <a:gd name="connsiteX14" fmla="*/ 1507681 w 3563226"/>
                <a:gd name="connsiteY14" fmla="*/ 1119 h 2664483"/>
                <a:gd name="connsiteX15" fmla="*/ 519141 w 3563226"/>
                <a:gd name="connsiteY15" fmla="*/ 594243 h 2664483"/>
                <a:gd name="connsiteX16" fmla="*/ 41346 w 3563226"/>
                <a:gd name="connsiteY16" fmla="*/ 1492167 h 2664483"/>
                <a:gd name="connsiteX17" fmla="*/ 66060 w 3563226"/>
                <a:gd name="connsiteY17" fmla="*/ 2044102 h 2664483"/>
                <a:gd name="connsiteX0" fmla="*/ 66060 w 3563226"/>
                <a:gd name="connsiteY0" fmla="*/ 2043087 h 2663468"/>
                <a:gd name="connsiteX1" fmla="*/ 403811 w 3563226"/>
                <a:gd name="connsiteY1" fmla="*/ 2265509 h 2663468"/>
                <a:gd name="connsiteX2" fmla="*/ 898082 w 3563226"/>
                <a:gd name="connsiteY2" fmla="*/ 2158416 h 2663468"/>
                <a:gd name="connsiteX3" fmla="*/ 1169930 w 3563226"/>
                <a:gd name="connsiteY3" fmla="*/ 1606482 h 2663468"/>
                <a:gd name="connsiteX4" fmla="*/ 1977238 w 3563226"/>
                <a:gd name="connsiteY4" fmla="*/ 1590006 h 2663468"/>
                <a:gd name="connsiteX5" fmla="*/ 2067854 w 3563226"/>
                <a:gd name="connsiteY5" fmla="*/ 2010136 h 2663468"/>
                <a:gd name="connsiteX6" fmla="*/ 1911336 w 3563226"/>
                <a:gd name="connsiteY6" fmla="*/ 2446742 h 2663468"/>
                <a:gd name="connsiteX7" fmla="*/ 2298513 w 3563226"/>
                <a:gd name="connsiteY7" fmla="*/ 2660925 h 2663468"/>
                <a:gd name="connsiteX8" fmla="*/ 2776309 w 3563226"/>
                <a:gd name="connsiteY8" fmla="*/ 2537358 h 2663468"/>
                <a:gd name="connsiteX9" fmla="*/ 2924591 w 3563226"/>
                <a:gd name="connsiteY9" fmla="*/ 2150178 h 2663468"/>
                <a:gd name="connsiteX10" fmla="*/ 3336482 w 3563226"/>
                <a:gd name="connsiteY10" fmla="*/ 2117228 h 2663468"/>
                <a:gd name="connsiteX11" fmla="*/ 3558904 w 3563226"/>
                <a:gd name="connsiteY11" fmla="*/ 1804191 h 2663468"/>
                <a:gd name="connsiteX12" fmla="*/ 3147010 w 3563226"/>
                <a:gd name="connsiteY12" fmla="*/ 1334634 h 2663468"/>
                <a:gd name="connsiteX13" fmla="*/ 2249086 w 3563226"/>
                <a:gd name="connsiteY13" fmla="*/ 552039 h 2663468"/>
                <a:gd name="connsiteX14" fmla="*/ 1507681 w 3563226"/>
                <a:gd name="connsiteY14" fmla="*/ 104 h 2663468"/>
                <a:gd name="connsiteX15" fmla="*/ 519141 w 3563226"/>
                <a:gd name="connsiteY15" fmla="*/ 593228 h 2663468"/>
                <a:gd name="connsiteX16" fmla="*/ 41346 w 3563226"/>
                <a:gd name="connsiteY16" fmla="*/ 1491152 h 2663468"/>
                <a:gd name="connsiteX17" fmla="*/ 66060 w 3563226"/>
                <a:gd name="connsiteY17" fmla="*/ 2043087 h 2663468"/>
                <a:gd name="connsiteX0" fmla="*/ 66060 w 3563226"/>
                <a:gd name="connsiteY0" fmla="*/ 1993674 h 2614055"/>
                <a:gd name="connsiteX1" fmla="*/ 403811 w 3563226"/>
                <a:gd name="connsiteY1" fmla="*/ 2216096 h 2614055"/>
                <a:gd name="connsiteX2" fmla="*/ 898082 w 3563226"/>
                <a:gd name="connsiteY2" fmla="*/ 2109003 h 2614055"/>
                <a:gd name="connsiteX3" fmla="*/ 1169930 w 3563226"/>
                <a:gd name="connsiteY3" fmla="*/ 1557069 h 2614055"/>
                <a:gd name="connsiteX4" fmla="*/ 1977238 w 3563226"/>
                <a:gd name="connsiteY4" fmla="*/ 1540593 h 2614055"/>
                <a:gd name="connsiteX5" fmla="*/ 2067854 w 3563226"/>
                <a:gd name="connsiteY5" fmla="*/ 1960723 h 2614055"/>
                <a:gd name="connsiteX6" fmla="*/ 1911336 w 3563226"/>
                <a:gd name="connsiteY6" fmla="*/ 2397329 h 2614055"/>
                <a:gd name="connsiteX7" fmla="*/ 2298513 w 3563226"/>
                <a:gd name="connsiteY7" fmla="*/ 2611512 h 2614055"/>
                <a:gd name="connsiteX8" fmla="*/ 2776309 w 3563226"/>
                <a:gd name="connsiteY8" fmla="*/ 2487945 h 2614055"/>
                <a:gd name="connsiteX9" fmla="*/ 2924591 w 3563226"/>
                <a:gd name="connsiteY9" fmla="*/ 2100765 h 2614055"/>
                <a:gd name="connsiteX10" fmla="*/ 3336482 w 3563226"/>
                <a:gd name="connsiteY10" fmla="*/ 2067815 h 2614055"/>
                <a:gd name="connsiteX11" fmla="*/ 3558904 w 3563226"/>
                <a:gd name="connsiteY11" fmla="*/ 1754778 h 2614055"/>
                <a:gd name="connsiteX12" fmla="*/ 3147010 w 3563226"/>
                <a:gd name="connsiteY12" fmla="*/ 1285221 h 2614055"/>
                <a:gd name="connsiteX13" fmla="*/ 2249086 w 3563226"/>
                <a:gd name="connsiteY13" fmla="*/ 502626 h 2614055"/>
                <a:gd name="connsiteX14" fmla="*/ 1466491 w 3563226"/>
                <a:gd name="connsiteY14" fmla="*/ 118 h 2614055"/>
                <a:gd name="connsiteX15" fmla="*/ 519141 w 3563226"/>
                <a:gd name="connsiteY15" fmla="*/ 543815 h 2614055"/>
                <a:gd name="connsiteX16" fmla="*/ 41346 w 3563226"/>
                <a:gd name="connsiteY16" fmla="*/ 1441739 h 2614055"/>
                <a:gd name="connsiteX17" fmla="*/ 66060 w 3563226"/>
                <a:gd name="connsiteY17" fmla="*/ 1993674 h 2614055"/>
                <a:gd name="connsiteX0" fmla="*/ 66060 w 3563226"/>
                <a:gd name="connsiteY0" fmla="*/ 1994098 h 2614479"/>
                <a:gd name="connsiteX1" fmla="*/ 403811 w 3563226"/>
                <a:gd name="connsiteY1" fmla="*/ 2216520 h 2614479"/>
                <a:gd name="connsiteX2" fmla="*/ 898082 w 3563226"/>
                <a:gd name="connsiteY2" fmla="*/ 2109427 h 2614479"/>
                <a:gd name="connsiteX3" fmla="*/ 1169930 w 3563226"/>
                <a:gd name="connsiteY3" fmla="*/ 1557493 h 2614479"/>
                <a:gd name="connsiteX4" fmla="*/ 1977238 w 3563226"/>
                <a:gd name="connsiteY4" fmla="*/ 1541017 h 2614479"/>
                <a:gd name="connsiteX5" fmla="*/ 2067854 w 3563226"/>
                <a:gd name="connsiteY5" fmla="*/ 1961147 h 2614479"/>
                <a:gd name="connsiteX6" fmla="*/ 1911336 w 3563226"/>
                <a:gd name="connsiteY6" fmla="*/ 2397753 h 2614479"/>
                <a:gd name="connsiteX7" fmla="*/ 2298513 w 3563226"/>
                <a:gd name="connsiteY7" fmla="*/ 2611936 h 2614479"/>
                <a:gd name="connsiteX8" fmla="*/ 2776309 w 3563226"/>
                <a:gd name="connsiteY8" fmla="*/ 2488369 h 2614479"/>
                <a:gd name="connsiteX9" fmla="*/ 2924591 w 3563226"/>
                <a:gd name="connsiteY9" fmla="*/ 2101189 h 2614479"/>
                <a:gd name="connsiteX10" fmla="*/ 3336482 w 3563226"/>
                <a:gd name="connsiteY10" fmla="*/ 2068239 h 2614479"/>
                <a:gd name="connsiteX11" fmla="*/ 3558904 w 3563226"/>
                <a:gd name="connsiteY11" fmla="*/ 1755202 h 2614479"/>
                <a:gd name="connsiteX12" fmla="*/ 3147010 w 3563226"/>
                <a:gd name="connsiteY12" fmla="*/ 1285645 h 2614479"/>
                <a:gd name="connsiteX13" fmla="*/ 2249086 w 3563226"/>
                <a:gd name="connsiteY13" fmla="*/ 503050 h 2614479"/>
                <a:gd name="connsiteX14" fmla="*/ 1466491 w 3563226"/>
                <a:gd name="connsiteY14" fmla="*/ 542 h 2614479"/>
                <a:gd name="connsiteX15" fmla="*/ 519141 w 3563226"/>
                <a:gd name="connsiteY15" fmla="*/ 544239 h 2614479"/>
                <a:gd name="connsiteX16" fmla="*/ 41346 w 3563226"/>
                <a:gd name="connsiteY16" fmla="*/ 1442163 h 2614479"/>
                <a:gd name="connsiteX17" fmla="*/ 66060 w 3563226"/>
                <a:gd name="connsiteY17" fmla="*/ 1994098 h 2614479"/>
                <a:gd name="connsiteX0" fmla="*/ 66060 w 3563226"/>
                <a:gd name="connsiteY0" fmla="*/ 1993876 h 2614257"/>
                <a:gd name="connsiteX1" fmla="*/ 403811 w 3563226"/>
                <a:gd name="connsiteY1" fmla="*/ 2216298 h 2614257"/>
                <a:gd name="connsiteX2" fmla="*/ 898082 w 3563226"/>
                <a:gd name="connsiteY2" fmla="*/ 2109205 h 2614257"/>
                <a:gd name="connsiteX3" fmla="*/ 1169930 w 3563226"/>
                <a:gd name="connsiteY3" fmla="*/ 1557271 h 2614257"/>
                <a:gd name="connsiteX4" fmla="*/ 1977238 w 3563226"/>
                <a:gd name="connsiteY4" fmla="*/ 1540795 h 2614257"/>
                <a:gd name="connsiteX5" fmla="*/ 2067854 w 3563226"/>
                <a:gd name="connsiteY5" fmla="*/ 1960925 h 2614257"/>
                <a:gd name="connsiteX6" fmla="*/ 1911336 w 3563226"/>
                <a:gd name="connsiteY6" fmla="*/ 2397531 h 2614257"/>
                <a:gd name="connsiteX7" fmla="*/ 2298513 w 3563226"/>
                <a:gd name="connsiteY7" fmla="*/ 2611714 h 2614257"/>
                <a:gd name="connsiteX8" fmla="*/ 2776309 w 3563226"/>
                <a:gd name="connsiteY8" fmla="*/ 2488147 h 2614257"/>
                <a:gd name="connsiteX9" fmla="*/ 2924591 w 3563226"/>
                <a:gd name="connsiteY9" fmla="*/ 2100967 h 2614257"/>
                <a:gd name="connsiteX10" fmla="*/ 3336482 w 3563226"/>
                <a:gd name="connsiteY10" fmla="*/ 2068017 h 2614257"/>
                <a:gd name="connsiteX11" fmla="*/ 3558904 w 3563226"/>
                <a:gd name="connsiteY11" fmla="*/ 1754980 h 2614257"/>
                <a:gd name="connsiteX12" fmla="*/ 3147010 w 3563226"/>
                <a:gd name="connsiteY12" fmla="*/ 1285423 h 2614257"/>
                <a:gd name="connsiteX13" fmla="*/ 2273799 w 3563226"/>
                <a:gd name="connsiteY13" fmla="*/ 478114 h 2614257"/>
                <a:gd name="connsiteX14" fmla="*/ 1466491 w 3563226"/>
                <a:gd name="connsiteY14" fmla="*/ 320 h 2614257"/>
                <a:gd name="connsiteX15" fmla="*/ 519141 w 3563226"/>
                <a:gd name="connsiteY15" fmla="*/ 544017 h 2614257"/>
                <a:gd name="connsiteX16" fmla="*/ 41346 w 3563226"/>
                <a:gd name="connsiteY16" fmla="*/ 1441941 h 2614257"/>
                <a:gd name="connsiteX17" fmla="*/ 66060 w 3563226"/>
                <a:gd name="connsiteY17" fmla="*/ 1993876 h 2614257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70527 w 3563823"/>
                <a:gd name="connsiteY3" fmla="*/ 155843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3823"/>
                <a:gd name="connsiteY0" fmla="*/ 1995044 h 2615425"/>
                <a:gd name="connsiteX1" fmla="*/ 404408 w 3563823"/>
                <a:gd name="connsiteY1" fmla="*/ 2217466 h 2615425"/>
                <a:gd name="connsiteX2" fmla="*/ 898679 w 3563823"/>
                <a:gd name="connsiteY2" fmla="*/ 2110373 h 2615425"/>
                <a:gd name="connsiteX3" fmla="*/ 1193387 w 3563823"/>
                <a:gd name="connsiteY3" fmla="*/ 1566059 h 2615425"/>
                <a:gd name="connsiteX4" fmla="*/ 1977835 w 3563823"/>
                <a:gd name="connsiteY4" fmla="*/ 1541963 h 2615425"/>
                <a:gd name="connsiteX5" fmla="*/ 2068451 w 3563823"/>
                <a:gd name="connsiteY5" fmla="*/ 1962093 h 2615425"/>
                <a:gd name="connsiteX6" fmla="*/ 1911933 w 3563823"/>
                <a:gd name="connsiteY6" fmla="*/ 2398699 h 2615425"/>
                <a:gd name="connsiteX7" fmla="*/ 2299110 w 3563823"/>
                <a:gd name="connsiteY7" fmla="*/ 2612882 h 2615425"/>
                <a:gd name="connsiteX8" fmla="*/ 2776906 w 3563823"/>
                <a:gd name="connsiteY8" fmla="*/ 2489315 h 2615425"/>
                <a:gd name="connsiteX9" fmla="*/ 2925188 w 3563823"/>
                <a:gd name="connsiteY9" fmla="*/ 2102135 h 2615425"/>
                <a:gd name="connsiteX10" fmla="*/ 3337079 w 3563823"/>
                <a:gd name="connsiteY10" fmla="*/ 2069185 h 2615425"/>
                <a:gd name="connsiteX11" fmla="*/ 3559501 w 3563823"/>
                <a:gd name="connsiteY11" fmla="*/ 1756148 h 2615425"/>
                <a:gd name="connsiteX12" fmla="*/ 3147607 w 3563823"/>
                <a:gd name="connsiteY12" fmla="*/ 1286591 h 2615425"/>
                <a:gd name="connsiteX13" fmla="*/ 2274396 w 3563823"/>
                <a:gd name="connsiteY13" fmla="*/ 479282 h 2615425"/>
                <a:gd name="connsiteX14" fmla="*/ 1467088 w 3563823"/>
                <a:gd name="connsiteY14" fmla="*/ 1488 h 2615425"/>
                <a:gd name="connsiteX15" fmla="*/ 527976 w 3563823"/>
                <a:gd name="connsiteY15" fmla="*/ 627563 h 2615425"/>
                <a:gd name="connsiteX16" fmla="*/ 41943 w 3563823"/>
                <a:gd name="connsiteY16" fmla="*/ 1443109 h 2615425"/>
                <a:gd name="connsiteX17" fmla="*/ 66657 w 3563823"/>
                <a:gd name="connsiteY17" fmla="*/ 1995044 h 2615425"/>
                <a:gd name="connsiteX0" fmla="*/ 66657 w 3568263"/>
                <a:gd name="connsiteY0" fmla="*/ 1995044 h 2615425"/>
                <a:gd name="connsiteX1" fmla="*/ 404408 w 3568263"/>
                <a:gd name="connsiteY1" fmla="*/ 2217466 h 2615425"/>
                <a:gd name="connsiteX2" fmla="*/ 898679 w 3568263"/>
                <a:gd name="connsiteY2" fmla="*/ 2110373 h 2615425"/>
                <a:gd name="connsiteX3" fmla="*/ 1193387 w 3568263"/>
                <a:gd name="connsiteY3" fmla="*/ 1566059 h 2615425"/>
                <a:gd name="connsiteX4" fmla="*/ 1977835 w 3568263"/>
                <a:gd name="connsiteY4" fmla="*/ 1541963 h 2615425"/>
                <a:gd name="connsiteX5" fmla="*/ 2068451 w 3568263"/>
                <a:gd name="connsiteY5" fmla="*/ 1962093 h 2615425"/>
                <a:gd name="connsiteX6" fmla="*/ 1911933 w 3568263"/>
                <a:gd name="connsiteY6" fmla="*/ 2398699 h 2615425"/>
                <a:gd name="connsiteX7" fmla="*/ 2299110 w 3568263"/>
                <a:gd name="connsiteY7" fmla="*/ 2612882 h 2615425"/>
                <a:gd name="connsiteX8" fmla="*/ 2776906 w 3568263"/>
                <a:gd name="connsiteY8" fmla="*/ 2489315 h 2615425"/>
                <a:gd name="connsiteX9" fmla="*/ 2925188 w 3568263"/>
                <a:gd name="connsiteY9" fmla="*/ 2102135 h 2615425"/>
                <a:gd name="connsiteX10" fmla="*/ 3337079 w 3568263"/>
                <a:gd name="connsiteY10" fmla="*/ 2069185 h 2615425"/>
                <a:gd name="connsiteX11" fmla="*/ 3559501 w 3568263"/>
                <a:gd name="connsiteY11" fmla="*/ 1756148 h 2615425"/>
                <a:gd name="connsiteX12" fmla="*/ 3147607 w 3568263"/>
                <a:gd name="connsiteY12" fmla="*/ 1286591 h 2615425"/>
                <a:gd name="connsiteX13" fmla="*/ 2274396 w 3568263"/>
                <a:gd name="connsiteY13" fmla="*/ 479282 h 2615425"/>
                <a:gd name="connsiteX14" fmla="*/ 1467088 w 3568263"/>
                <a:gd name="connsiteY14" fmla="*/ 1488 h 2615425"/>
                <a:gd name="connsiteX15" fmla="*/ 527976 w 3568263"/>
                <a:gd name="connsiteY15" fmla="*/ 627563 h 2615425"/>
                <a:gd name="connsiteX16" fmla="*/ 41943 w 3568263"/>
                <a:gd name="connsiteY16" fmla="*/ 1443109 h 2615425"/>
                <a:gd name="connsiteX17" fmla="*/ 66657 w 3568263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72190"/>
                <a:gd name="connsiteY0" fmla="*/ 1995044 h 2615425"/>
                <a:gd name="connsiteX1" fmla="*/ 404408 w 3572190"/>
                <a:gd name="connsiteY1" fmla="*/ 2217466 h 2615425"/>
                <a:gd name="connsiteX2" fmla="*/ 898679 w 3572190"/>
                <a:gd name="connsiteY2" fmla="*/ 2110373 h 2615425"/>
                <a:gd name="connsiteX3" fmla="*/ 1193387 w 3572190"/>
                <a:gd name="connsiteY3" fmla="*/ 1566059 h 2615425"/>
                <a:gd name="connsiteX4" fmla="*/ 1977835 w 3572190"/>
                <a:gd name="connsiteY4" fmla="*/ 1541963 h 2615425"/>
                <a:gd name="connsiteX5" fmla="*/ 2068451 w 3572190"/>
                <a:gd name="connsiteY5" fmla="*/ 1962093 h 2615425"/>
                <a:gd name="connsiteX6" fmla="*/ 1911933 w 3572190"/>
                <a:gd name="connsiteY6" fmla="*/ 2398699 h 2615425"/>
                <a:gd name="connsiteX7" fmla="*/ 2299110 w 3572190"/>
                <a:gd name="connsiteY7" fmla="*/ 2612882 h 2615425"/>
                <a:gd name="connsiteX8" fmla="*/ 2776906 w 3572190"/>
                <a:gd name="connsiteY8" fmla="*/ 2489315 h 2615425"/>
                <a:gd name="connsiteX9" fmla="*/ 2925188 w 3572190"/>
                <a:gd name="connsiteY9" fmla="*/ 2102135 h 2615425"/>
                <a:gd name="connsiteX10" fmla="*/ 3359939 w 3572190"/>
                <a:gd name="connsiteY10" fmla="*/ 2053945 h 2615425"/>
                <a:gd name="connsiteX11" fmla="*/ 3559501 w 3572190"/>
                <a:gd name="connsiteY11" fmla="*/ 1756148 h 2615425"/>
                <a:gd name="connsiteX12" fmla="*/ 3147607 w 3572190"/>
                <a:gd name="connsiteY12" fmla="*/ 1286591 h 2615425"/>
                <a:gd name="connsiteX13" fmla="*/ 2274396 w 3572190"/>
                <a:gd name="connsiteY13" fmla="*/ 479282 h 2615425"/>
                <a:gd name="connsiteX14" fmla="*/ 1467088 w 3572190"/>
                <a:gd name="connsiteY14" fmla="*/ 1488 h 2615425"/>
                <a:gd name="connsiteX15" fmla="*/ 527976 w 3572190"/>
                <a:gd name="connsiteY15" fmla="*/ 627563 h 2615425"/>
                <a:gd name="connsiteX16" fmla="*/ 41943 w 3572190"/>
                <a:gd name="connsiteY16" fmla="*/ 1443109 h 2615425"/>
                <a:gd name="connsiteX17" fmla="*/ 66657 w 3572190"/>
                <a:gd name="connsiteY17" fmla="*/ 1995044 h 2615425"/>
                <a:gd name="connsiteX0" fmla="*/ 66657 w 3543400"/>
                <a:gd name="connsiteY0" fmla="*/ 1995044 h 2615425"/>
                <a:gd name="connsiteX1" fmla="*/ 404408 w 3543400"/>
                <a:gd name="connsiteY1" fmla="*/ 2217466 h 2615425"/>
                <a:gd name="connsiteX2" fmla="*/ 898679 w 3543400"/>
                <a:gd name="connsiteY2" fmla="*/ 2110373 h 2615425"/>
                <a:gd name="connsiteX3" fmla="*/ 1193387 w 3543400"/>
                <a:gd name="connsiteY3" fmla="*/ 1566059 h 2615425"/>
                <a:gd name="connsiteX4" fmla="*/ 1977835 w 3543400"/>
                <a:gd name="connsiteY4" fmla="*/ 1541963 h 2615425"/>
                <a:gd name="connsiteX5" fmla="*/ 2068451 w 3543400"/>
                <a:gd name="connsiteY5" fmla="*/ 1962093 h 2615425"/>
                <a:gd name="connsiteX6" fmla="*/ 1911933 w 3543400"/>
                <a:gd name="connsiteY6" fmla="*/ 2398699 h 2615425"/>
                <a:gd name="connsiteX7" fmla="*/ 2299110 w 3543400"/>
                <a:gd name="connsiteY7" fmla="*/ 2612882 h 2615425"/>
                <a:gd name="connsiteX8" fmla="*/ 2776906 w 3543400"/>
                <a:gd name="connsiteY8" fmla="*/ 2489315 h 2615425"/>
                <a:gd name="connsiteX9" fmla="*/ 2925188 w 3543400"/>
                <a:gd name="connsiteY9" fmla="*/ 2102135 h 2615425"/>
                <a:gd name="connsiteX10" fmla="*/ 3359939 w 3543400"/>
                <a:gd name="connsiteY10" fmla="*/ 2053945 h 2615425"/>
                <a:gd name="connsiteX11" fmla="*/ 3536641 w 3543400"/>
                <a:gd name="connsiteY11" fmla="*/ 1695188 h 2615425"/>
                <a:gd name="connsiteX12" fmla="*/ 3147607 w 3543400"/>
                <a:gd name="connsiteY12" fmla="*/ 1286591 h 2615425"/>
                <a:gd name="connsiteX13" fmla="*/ 2274396 w 3543400"/>
                <a:gd name="connsiteY13" fmla="*/ 479282 h 2615425"/>
                <a:gd name="connsiteX14" fmla="*/ 1467088 w 3543400"/>
                <a:gd name="connsiteY14" fmla="*/ 1488 h 2615425"/>
                <a:gd name="connsiteX15" fmla="*/ 527976 w 3543400"/>
                <a:gd name="connsiteY15" fmla="*/ 627563 h 2615425"/>
                <a:gd name="connsiteX16" fmla="*/ 41943 w 3543400"/>
                <a:gd name="connsiteY16" fmla="*/ 1443109 h 2615425"/>
                <a:gd name="connsiteX17" fmla="*/ 66657 w 3543400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5745"/>
                <a:gd name="connsiteY0" fmla="*/ 1995044 h 2615425"/>
                <a:gd name="connsiteX1" fmla="*/ 404408 w 3545745"/>
                <a:gd name="connsiteY1" fmla="*/ 2217466 h 2615425"/>
                <a:gd name="connsiteX2" fmla="*/ 898679 w 3545745"/>
                <a:gd name="connsiteY2" fmla="*/ 2110373 h 2615425"/>
                <a:gd name="connsiteX3" fmla="*/ 1193387 w 3545745"/>
                <a:gd name="connsiteY3" fmla="*/ 1566059 h 2615425"/>
                <a:gd name="connsiteX4" fmla="*/ 1977835 w 3545745"/>
                <a:gd name="connsiteY4" fmla="*/ 1541963 h 2615425"/>
                <a:gd name="connsiteX5" fmla="*/ 2068451 w 3545745"/>
                <a:gd name="connsiteY5" fmla="*/ 1962093 h 2615425"/>
                <a:gd name="connsiteX6" fmla="*/ 1911933 w 3545745"/>
                <a:gd name="connsiteY6" fmla="*/ 2398699 h 2615425"/>
                <a:gd name="connsiteX7" fmla="*/ 2299110 w 3545745"/>
                <a:gd name="connsiteY7" fmla="*/ 2612882 h 2615425"/>
                <a:gd name="connsiteX8" fmla="*/ 2776906 w 3545745"/>
                <a:gd name="connsiteY8" fmla="*/ 2489315 h 2615425"/>
                <a:gd name="connsiteX9" fmla="*/ 2925188 w 3545745"/>
                <a:gd name="connsiteY9" fmla="*/ 2102135 h 2615425"/>
                <a:gd name="connsiteX10" fmla="*/ 3359939 w 3545745"/>
                <a:gd name="connsiteY10" fmla="*/ 2053945 h 2615425"/>
                <a:gd name="connsiteX11" fmla="*/ 3536641 w 3545745"/>
                <a:gd name="connsiteY11" fmla="*/ 1695188 h 2615425"/>
                <a:gd name="connsiteX12" fmla="*/ 3147607 w 3545745"/>
                <a:gd name="connsiteY12" fmla="*/ 1286591 h 2615425"/>
                <a:gd name="connsiteX13" fmla="*/ 2274396 w 3545745"/>
                <a:gd name="connsiteY13" fmla="*/ 479282 h 2615425"/>
                <a:gd name="connsiteX14" fmla="*/ 1467088 w 3545745"/>
                <a:gd name="connsiteY14" fmla="*/ 1488 h 2615425"/>
                <a:gd name="connsiteX15" fmla="*/ 527976 w 3545745"/>
                <a:gd name="connsiteY15" fmla="*/ 627563 h 2615425"/>
                <a:gd name="connsiteX16" fmla="*/ 41943 w 3545745"/>
                <a:gd name="connsiteY16" fmla="*/ 1443109 h 2615425"/>
                <a:gd name="connsiteX17" fmla="*/ 66657 w 3545745"/>
                <a:gd name="connsiteY17" fmla="*/ 1995044 h 2615425"/>
                <a:gd name="connsiteX0" fmla="*/ 66657 w 3543027"/>
                <a:gd name="connsiteY0" fmla="*/ 1995009 h 2615390"/>
                <a:gd name="connsiteX1" fmla="*/ 404408 w 3543027"/>
                <a:gd name="connsiteY1" fmla="*/ 2217431 h 2615390"/>
                <a:gd name="connsiteX2" fmla="*/ 898679 w 3543027"/>
                <a:gd name="connsiteY2" fmla="*/ 2110338 h 2615390"/>
                <a:gd name="connsiteX3" fmla="*/ 1193387 w 3543027"/>
                <a:gd name="connsiteY3" fmla="*/ 1566024 h 2615390"/>
                <a:gd name="connsiteX4" fmla="*/ 1977835 w 3543027"/>
                <a:gd name="connsiteY4" fmla="*/ 1541928 h 2615390"/>
                <a:gd name="connsiteX5" fmla="*/ 2068451 w 3543027"/>
                <a:gd name="connsiteY5" fmla="*/ 1962058 h 2615390"/>
                <a:gd name="connsiteX6" fmla="*/ 1911933 w 3543027"/>
                <a:gd name="connsiteY6" fmla="*/ 2398664 h 2615390"/>
                <a:gd name="connsiteX7" fmla="*/ 2299110 w 3543027"/>
                <a:gd name="connsiteY7" fmla="*/ 2612847 h 2615390"/>
                <a:gd name="connsiteX8" fmla="*/ 2776906 w 3543027"/>
                <a:gd name="connsiteY8" fmla="*/ 2489280 h 2615390"/>
                <a:gd name="connsiteX9" fmla="*/ 2925188 w 3543027"/>
                <a:gd name="connsiteY9" fmla="*/ 2102100 h 2615390"/>
                <a:gd name="connsiteX10" fmla="*/ 3359939 w 3543027"/>
                <a:gd name="connsiteY10" fmla="*/ 2053910 h 2615390"/>
                <a:gd name="connsiteX11" fmla="*/ 3536641 w 3543027"/>
                <a:gd name="connsiteY11" fmla="*/ 1695153 h 2615390"/>
                <a:gd name="connsiteX12" fmla="*/ 3155227 w 3543027"/>
                <a:gd name="connsiteY12" fmla="*/ 1240836 h 2615390"/>
                <a:gd name="connsiteX13" fmla="*/ 2274396 w 3543027"/>
                <a:gd name="connsiteY13" fmla="*/ 479247 h 2615390"/>
                <a:gd name="connsiteX14" fmla="*/ 1467088 w 3543027"/>
                <a:gd name="connsiteY14" fmla="*/ 1453 h 2615390"/>
                <a:gd name="connsiteX15" fmla="*/ 527976 w 3543027"/>
                <a:gd name="connsiteY15" fmla="*/ 627528 h 2615390"/>
                <a:gd name="connsiteX16" fmla="*/ 41943 w 3543027"/>
                <a:gd name="connsiteY16" fmla="*/ 1443074 h 2615390"/>
                <a:gd name="connsiteX17" fmla="*/ 66657 w 3543027"/>
                <a:gd name="connsiteY17" fmla="*/ 1995009 h 2615390"/>
                <a:gd name="connsiteX0" fmla="*/ 66657 w 3545343"/>
                <a:gd name="connsiteY0" fmla="*/ 1995009 h 2615390"/>
                <a:gd name="connsiteX1" fmla="*/ 404408 w 3545343"/>
                <a:gd name="connsiteY1" fmla="*/ 2217431 h 2615390"/>
                <a:gd name="connsiteX2" fmla="*/ 898679 w 3545343"/>
                <a:gd name="connsiteY2" fmla="*/ 2110338 h 2615390"/>
                <a:gd name="connsiteX3" fmla="*/ 1193387 w 3545343"/>
                <a:gd name="connsiteY3" fmla="*/ 1566024 h 2615390"/>
                <a:gd name="connsiteX4" fmla="*/ 1977835 w 3545343"/>
                <a:gd name="connsiteY4" fmla="*/ 1541928 h 2615390"/>
                <a:gd name="connsiteX5" fmla="*/ 2068451 w 3545343"/>
                <a:gd name="connsiteY5" fmla="*/ 1962058 h 2615390"/>
                <a:gd name="connsiteX6" fmla="*/ 1911933 w 3545343"/>
                <a:gd name="connsiteY6" fmla="*/ 2398664 h 2615390"/>
                <a:gd name="connsiteX7" fmla="*/ 2299110 w 3545343"/>
                <a:gd name="connsiteY7" fmla="*/ 2612847 h 2615390"/>
                <a:gd name="connsiteX8" fmla="*/ 2776906 w 3545343"/>
                <a:gd name="connsiteY8" fmla="*/ 2489280 h 2615390"/>
                <a:gd name="connsiteX9" fmla="*/ 2925188 w 3545343"/>
                <a:gd name="connsiteY9" fmla="*/ 2102100 h 2615390"/>
                <a:gd name="connsiteX10" fmla="*/ 3359939 w 3545343"/>
                <a:gd name="connsiteY10" fmla="*/ 2053910 h 2615390"/>
                <a:gd name="connsiteX11" fmla="*/ 3536641 w 3545343"/>
                <a:gd name="connsiteY11" fmla="*/ 1695153 h 2615390"/>
                <a:gd name="connsiteX12" fmla="*/ 3155227 w 3545343"/>
                <a:gd name="connsiteY12" fmla="*/ 1240836 h 2615390"/>
                <a:gd name="connsiteX13" fmla="*/ 2274396 w 3545343"/>
                <a:gd name="connsiteY13" fmla="*/ 479247 h 2615390"/>
                <a:gd name="connsiteX14" fmla="*/ 1467088 w 3545343"/>
                <a:gd name="connsiteY14" fmla="*/ 1453 h 2615390"/>
                <a:gd name="connsiteX15" fmla="*/ 527976 w 3545343"/>
                <a:gd name="connsiteY15" fmla="*/ 627528 h 2615390"/>
                <a:gd name="connsiteX16" fmla="*/ 41943 w 3545343"/>
                <a:gd name="connsiteY16" fmla="*/ 1443074 h 2615390"/>
                <a:gd name="connsiteX17" fmla="*/ 66657 w 3545343"/>
                <a:gd name="connsiteY17" fmla="*/ 1995009 h 2615390"/>
                <a:gd name="connsiteX0" fmla="*/ 66657 w 3547251"/>
                <a:gd name="connsiteY0" fmla="*/ 1995009 h 2615390"/>
                <a:gd name="connsiteX1" fmla="*/ 404408 w 3547251"/>
                <a:gd name="connsiteY1" fmla="*/ 2217431 h 2615390"/>
                <a:gd name="connsiteX2" fmla="*/ 898679 w 3547251"/>
                <a:gd name="connsiteY2" fmla="*/ 2110338 h 2615390"/>
                <a:gd name="connsiteX3" fmla="*/ 1193387 w 3547251"/>
                <a:gd name="connsiteY3" fmla="*/ 1566024 h 2615390"/>
                <a:gd name="connsiteX4" fmla="*/ 1977835 w 3547251"/>
                <a:gd name="connsiteY4" fmla="*/ 1541928 h 2615390"/>
                <a:gd name="connsiteX5" fmla="*/ 2068451 w 3547251"/>
                <a:gd name="connsiteY5" fmla="*/ 1962058 h 2615390"/>
                <a:gd name="connsiteX6" fmla="*/ 1911933 w 3547251"/>
                <a:gd name="connsiteY6" fmla="*/ 2398664 h 2615390"/>
                <a:gd name="connsiteX7" fmla="*/ 2299110 w 3547251"/>
                <a:gd name="connsiteY7" fmla="*/ 2612847 h 2615390"/>
                <a:gd name="connsiteX8" fmla="*/ 2776906 w 3547251"/>
                <a:gd name="connsiteY8" fmla="*/ 2489280 h 2615390"/>
                <a:gd name="connsiteX9" fmla="*/ 2925188 w 3547251"/>
                <a:gd name="connsiteY9" fmla="*/ 2102100 h 2615390"/>
                <a:gd name="connsiteX10" fmla="*/ 3359939 w 3547251"/>
                <a:gd name="connsiteY10" fmla="*/ 2053910 h 2615390"/>
                <a:gd name="connsiteX11" fmla="*/ 3536641 w 3547251"/>
                <a:gd name="connsiteY11" fmla="*/ 1695153 h 2615390"/>
                <a:gd name="connsiteX12" fmla="*/ 3155227 w 3547251"/>
                <a:gd name="connsiteY12" fmla="*/ 1240836 h 2615390"/>
                <a:gd name="connsiteX13" fmla="*/ 2274396 w 3547251"/>
                <a:gd name="connsiteY13" fmla="*/ 479247 h 2615390"/>
                <a:gd name="connsiteX14" fmla="*/ 1467088 w 3547251"/>
                <a:gd name="connsiteY14" fmla="*/ 1453 h 2615390"/>
                <a:gd name="connsiteX15" fmla="*/ 527976 w 3547251"/>
                <a:gd name="connsiteY15" fmla="*/ 627528 h 2615390"/>
                <a:gd name="connsiteX16" fmla="*/ 41943 w 3547251"/>
                <a:gd name="connsiteY16" fmla="*/ 1443074 h 2615390"/>
                <a:gd name="connsiteX17" fmla="*/ 66657 w 3547251"/>
                <a:gd name="connsiteY17" fmla="*/ 1995009 h 2615390"/>
                <a:gd name="connsiteX0" fmla="*/ 66657 w 3545547"/>
                <a:gd name="connsiteY0" fmla="*/ 1995009 h 2615347"/>
                <a:gd name="connsiteX1" fmla="*/ 404408 w 3545547"/>
                <a:gd name="connsiteY1" fmla="*/ 2217431 h 2615347"/>
                <a:gd name="connsiteX2" fmla="*/ 898679 w 3545547"/>
                <a:gd name="connsiteY2" fmla="*/ 2110338 h 2615347"/>
                <a:gd name="connsiteX3" fmla="*/ 1193387 w 3545547"/>
                <a:gd name="connsiteY3" fmla="*/ 1566024 h 2615347"/>
                <a:gd name="connsiteX4" fmla="*/ 1977835 w 3545547"/>
                <a:gd name="connsiteY4" fmla="*/ 1541928 h 2615347"/>
                <a:gd name="connsiteX5" fmla="*/ 2068451 w 3545547"/>
                <a:gd name="connsiteY5" fmla="*/ 1962058 h 2615347"/>
                <a:gd name="connsiteX6" fmla="*/ 1911933 w 3545547"/>
                <a:gd name="connsiteY6" fmla="*/ 2398664 h 2615347"/>
                <a:gd name="connsiteX7" fmla="*/ 2299110 w 3545547"/>
                <a:gd name="connsiteY7" fmla="*/ 2612847 h 2615347"/>
                <a:gd name="connsiteX8" fmla="*/ 2776906 w 3545547"/>
                <a:gd name="connsiteY8" fmla="*/ 2489280 h 2615347"/>
                <a:gd name="connsiteX9" fmla="*/ 2902328 w 3545547"/>
                <a:gd name="connsiteY9" fmla="*/ 2109720 h 2615347"/>
                <a:gd name="connsiteX10" fmla="*/ 3359939 w 3545547"/>
                <a:gd name="connsiteY10" fmla="*/ 2053910 h 2615347"/>
                <a:gd name="connsiteX11" fmla="*/ 3536641 w 3545547"/>
                <a:gd name="connsiteY11" fmla="*/ 1695153 h 2615347"/>
                <a:gd name="connsiteX12" fmla="*/ 3155227 w 3545547"/>
                <a:gd name="connsiteY12" fmla="*/ 1240836 h 2615347"/>
                <a:gd name="connsiteX13" fmla="*/ 2274396 w 3545547"/>
                <a:gd name="connsiteY13" fmla="*/ 479247 h 2615347"/>
                <a:gd name="connsiteX14" fmla="*/ 1467088 w 3545547"/>
                <a:gd name="connsiteY14" fmla="*/ 1453 h 2615347"/>
                <a:gd name="connsiteX15" fmla="*/ 527976 w 3545547"/>
                <a:gd name="connsiteY15" fmla="*/ 627528 h 2615347"/>
                <a:gd name="connsiteX16" fmla="*/ 41943 w 3545547"/>
                <a:gd name="connsiteY16" fmla="*/ 1443074 h 2615347"/>
                <a:gd name="connsiteX17" fmla="*/ 66657 w 3545547"/>
                <a:gd name="connsiteY17" fmla="*/ 1995009 h 2615347"/>
                <a:gd name="connsiteX0" fmla="*/ 66657 w 3545547"/>
                <a:gd name="connsiteY0" fmla="*/ 1995009 h 2607969"/>
                <a:gd name="connsiteX1" fmla="*/ 404408 w 3545547"/>
                <a:gd name="connsiteY1" fmla="*/ 2217431 h 2607969"/>
                <a:gd name="connsiteX2" fmla="*/ 898679 w 3545547"/>
                <a:gd name="connsiteY2" fmla="*/ 2110338 h 2607969"/>
                <a:gd name="connsiteX3" fmla="*/ 1193387 w 3545547"/>
                <a:gd name="connsiteY3" fmla="*/ 1566024 h 2607969"/>
                <a:gd name="connsiteX4" fmla="*/ 1977835 w 3545547"/>
                <a:gd name="connsiteY4" fmla="*/ 1541928 h 2607969"/>
                <a:gd name="connsiteX5" fmla="*/ 2068451 w 3545547"/>
                <a:gd name="connsiteY5" fmla="*/ 1962058 h 2607969"/>
                <a:gd name="connsiteX6" fmla="*/ 1911933 w 3545547"/>
                <a:gd name="connsiteY6" fmla="*/ 2398664 h 2607969"/>
                <a:gd name="connsiteX7" fmla="*/ 2337210 w 3545547"/>
                <a:gd name="connsiteY7" fmla="*/ 2605227 h 2607969"/>
                <a:gd name="connsiteX8" fmla="*/ 2776906 w 3545547"/>
                <a:gd name="connsiteY8" fmla="*/ 2489280 h 2607969"/>
                <a:gd name="connsiteX9" fmla="*/ 2902328 w 3545547"/>
                <a:gd name="connsiteY9" fmla="*/ 2109720 h 2607969"/>
                <a:gd name="connsiteX10" fmla="*/ 3359939 w 3545547"/>
                <a:gd name="connsiteY10" fmla="*/ 2053910 h 2607969"/>
                <a:gd name="connsiteX11" fmla="*/ 3536641 w 3545547"/>
                <a:gd name="connsiteY11" fmla="*/ 1695153 h 2607969"/>
                <a:gd name="connsiteX12" fmla="*/ 3155227 w 3545547"/>
                <a:gd name="connsiteY12" fmla="*/ 1240836 h 2607969"/>
                <a:gd name="connsiteX13" fmla="*/ 2274396 w 3545547"/>
                <a:gd name="connsiteY13" fmla="*/ 479247 h 2607969"/>
                <a:gd name="connsiteX14" fmla="*/ 1467088 w 3545547"/>
                <a:gd name="connsiteY14" fmla="*/ 1453 h 2607969"/>
                <a:gd name="connsiteX15" fmla="*/ 527976 w 3545547"/>
                <a:gd name="connsiteY15" fmla="*/ 627528 h 2607969"/>
                <a:gd name="connsiteX16" fmla="*/ 41943 w 3545547"/>
                <a:gd name="connsiteY16" fmla="*/ 1443074 h 2607969"/>
                <a:gd name="connsiteX17" fmla="*/ 66657 w 3545547"/>
                <a:gd name="connsiteY17" fmla="*/ 1995009 h 260796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5009 h 2606099"/>
                <a:gd name="connsiteX1" fmla="*/ 404408 w 3545547"/>
                <a:gd name="connsiteY1" fmla="*/ 2217431 h 2606099"/>
                <a:gd name="connsiteX2" fmla="*/ 898679 w 3545547"/>
                <a:gd name="connsiteY2" fmla="*/ 2110338 h 2606099"/>
                <a:gd name="connsiteX3" fmla="*/ 1193387 w 3545547"/>
                <a:gd name="connsiteY3" fmla="*/ 1566024 h 2606099"/>
                <a:gd name="connsiteX4" fmla="*/ 1977835 w 3545547"/>
                <a:gd name="connsiteY4" fmla="*/ 1541928 h 2606099"/>
                <a:gd name="connsiteX5" fmla="*/ 2068451 w 3545547"/>
                <a:gd name="connsiteY5" fmla="*/ 1962058 h 2606099"/>
                <a:gd name="connsiteX6" fmla="*/ 1911933 w 3545547"/>
                <a:gd name="connsiteY6" fmla="*/ 2398664 h 2606099"/>
                <a:gd name="connsiteX7" fmla="*/ 2337210 w 3545547"/>
                <a:gd name="connsiteY7" fmla="*/ 2605227 h 2606099"/>
                <a:gd name="connsiteX8" fmla="*/ 2776906 w 3545547"/>
                <a:gd name="connsiteY8" fmla="*/ 2489280 h 2606099"/>
                <a:gd name="connsiteX9" fmla="*/ 2902328 w 3545547"/>
                <a:gd name="connsiteY9" fmla="*/ 2109720 h 2606099"/>
                <a:gd name="connsiteX10" fmla="*/ 3359939 w 3545547"/>
                <a:gd name="connsiteY10" fmla="*/ 2053910 h 2606099"/>
                <a:gd name="connsiteX11" fmla="*/ 3536641 w 3545547"/>
                <a:gd name="connsiteY11" fmla="*/ 1695153 h 2606099"/>
                <a:gd name="connsiteX12" fmla="*/ 3155227 w 3545547"/>
                <a:gd name="connsiteY12" fmla="*/ 1240836 h 2606099"/>
                <a:gd name="connsiteX13" fmla="*/ 2274396 w 3545547"/>
                <a:gd name="connsiteY13" fmla="*/ 479247 h 2606099"/>
                <a:gd name="connsiteX14" fmla="*/ 1467088 w 3545547"/>
                <a:gd name="connsiteY14" fmla="*/ 1453 h 2606099"/>
                <a:gd name="connsiteX15" fmla="*/ 527976 w 3545547"/>
                <a:gd name="connsiteY15" fmla="*/ 627528 h 2606099"/>
                <a:gd name="connsiteX16" fmla="*/ 41943 w 3545547"/>
                <a:gd name="connsiteY16" fmla="*/ 1443074 h 2606099"/>
                <a:gd name="connsiteX17" fmla="*/ 66657 w 3545547"/>
                <a:gd name="connsiteY17" fmla="*/ 1995009 h 2606099"/>
                <a:gd name="connsiteX0" fmla="*/ 66657 w 3545547"/>
                <a:gd name="connsiteY0" fmla="*/ 1994944 h 2606034"/>
                <a:gd name="connsiteX1" fmla="*/ 404408 w 3545547"/>
                <a:gd name="connsiteY1" fmla="*/ 2217366 h 2606034"/>
                <a:gd name="connsiteX2" fmla="*/ 898679 w 3545547"/>
                <a:gd name="connsiteY2" fmla="*/ 2110273 h 2606034"/>
                <a:gd name="connsiteX3" fmla="*/ 1193387 w 3545547"/>
                <a:gd name="connsiteY3" fmla="*/ 1565959 h 2606034"/>
                <a:gd name="connsiteX4" fmla="*/ 1977835 w 3545547"/>
                <a:gd name="connsiteY4" fmla="*/ 1541863 h 2606034"/>
                <a:gd name="connsiteX5" fmla="*/ 2068451 w 3545547"/>
                <a:gd name="connsiteY5" fmla="*/ 1961993 h 2606034"/>
                <a:gd name="connsiteX6" fmla="*/ 1911933 w 3545547"/>
                <a:gd name="connsiteY6" fmla="*/ 2398599 h 2606034"/>
                <a:gd name="connsiteX7" fmla="*/ 2337210 w 3545547"/>
                <a:gd name="connsiteY7" fmla="*/ 2605162 h 2606034"/>
                <a:gd name="connsiteX8" fmla="*/ 2776906 w 3545547"/>
                <a:gd name="connsiteY8" fmla="*/ 2489215 h 2606034"/>
                <a:gd name="connsiteX9" fmla="*/ 2902328 w 3545547"/>
                <a:gd name="connsiteY9" fmla="*/ 2109655 h 2606034"/>
                <a:gd name="connsiteX10" fmla="*/ 3359939 w 3545547"/>
                <a:gd name="connsiteY10" fmla="*/ 2053845 h 2606034"/>
                <a:gd name="connsiteX11" fmla="*/ 3536641 w 3545547"/>
                <a:gd name="connsiteY11" fmla="*/ 1695088 h 2606034"/>
                <a:gd name="connsiteX12" fmla="*/ 3155227 w 3545547"/>
                <a:gd name="connsiteY12" fmla="*/ 1240771 h 2606034"/>
                <a:gd name="connsiteX13" fmla="*/ 2274396 w 3545547"/>
                <a:gd name="connsiteY13" fmla="*/ 479182 h 2606034"/>
                <a:gd name="connsiteX14" fmla="*/ 1467088 w 3545547"/>
                <a:gd name="connsiteY14" fmla="*/ 1388 h 2606034"/>
                <a:gd name="connsiteX15" fmla="*/ 527976 w 3545547"/>
                <a:gd name="connsiteY15" fmla="*/ 627463 h 2606034"/>
                <a:gd name="connsiteX16" fmla="*/ 41943 w 3545547"/>
                <a:gd name="connsiteY16" fmla="*/ 1443009 h 2606034"/>
                <a:gd name="connsiteX17" fmla="*/ 66657 w 3545547"/>
                <a:gd name="connsiteY17" fmla="*/ 1994944 h 26060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06134"/>
                <a:gd name="connsiteX1" fmla="*/ 404408 w 3545547"/>
                <a:gd name="connsiteY1" fmla="*/ 2217466 h 2606134"/>
                <a:gd name="connsiteX2" fmla="*/ 898679 w 3545547"/>
                <a:gd name="connsiteY2" fmla="*/ 2110373 h 2606134"/>
                <a:gd name="connsiteX3" fmla="*/ 1193387 w 3545547"/>
                <a:gd name="connsiteY3" fmla="*/ 1566059 h 2606134"/>
                <a:gd name="connsiteX4" fmla="*/ 1977835 w 3545547"/>
                <a:gd name="connsiteY4" fmla="*/ 1541963 h 2606134"/>
                <a:gd name="connsiteX5" fmla="*/ 2068451 w 3545547"/>
                <a:gd name="connsiteY5" fmla="*/ 1962093 h 2606134"/>
                <a:gd name="connsiteX6" fmla="*/ 1911933 w 3545547"/>
                <a:gd name="connsiteY6" fmla="*/ 2398699 h 2606134"/>
                <a:gd name="connsiteX7" fmla="*/ 2337210 w 3545547"/>
                <a:gd name="connsiteY7" fmla="*/ 2605262 h 2606134"/>
                <a:gd name="connsiteX8" fmla="*/ 2776906 w 3545547"/>
                <a:gd name="connsiteY8" fmla="*/ 2489315 h 2606134"/>
                <a:gd name="connsiteX9" fmla="*/ 2902328 w 3545547"/>
                <a:gd name="connsiteY9" fmla="*/ 2109755 h 2606134"/>
                <a:gd name="connsiteX10" fmla="*/ 3359939 w 3545547"/>
                <a:gd name="connsiteY10" fmla="*/ 2053945 h 2606134"/>
                <a:gd name="connsiteX11" fmla="*/ 3536641 w 3545547"/>
                <a:gd name="connsiteY11" fmla="*/ 1695188 h 2606134"/>
                <a:gd name="connsiteX12" fmla="*/ 3155227 w 3545547"/>
                <a:gd name="connsiteY12" fmla="*/ 1240871 h 2606134"/>
                <a:gd name="connsiteX13" fmla="*/ 2274396 w 3545547"/>
                <a:gd name="connsiteY13" fmla="*/ 479282 h 2606134"/>
                <a:gd name="connsiteX14" fmla="*/ 1467088 w 3545547"/>
                <a:gd name="connsiteY14" fmla="*/ 1488 h 2606134"/>
                <a:gd name="connsiteX15" fmla="*/ 527976 w 3545547"/>
                <a:gd name="connsiteY15" fmla="*/ 627563 h 2606134"/>
                <a:gd name="connsiteX16" fmla="*/ 41943 w 3545547"/>
                <a:gd name="connsiteY16" fmla="*/ 1443109 h 2606134"/>
                <a:gd name="connsiteX17" fmla="*/ 66657 w 3545547"/>
                <a:gd name="connsiteY17" fmla="*/ 1995044 h 2606134"/>
                <a:gd name="connsiteX0" fmla="*/ 66657 w 3545547"/>
                <a:gd name="connsiteY0" fmla="*/ 1995044 h 2610777"/>
                <a:gd name="connsiteX1" fmla="*/ 404408 w 3545547"/>
                <a:gd name="connsiteY1" fmla="*/ 2217466 h 2610777"/>
                <a:gd name="connsiteX2" fmla="*/ 898679 w 3545547"/>
                <a:gd name="connsiteY2" fmla="*/ 2110373 h 2610777"/>
                <a:gd name="connsiteX3" fmla="*/ 1193387 w 3545547"/>
                <a:gd name="connsiteY3" fmla="*/ 1566059 h 2610777"/>
                <a:gd name="connsiteX4" fmla="*/ 1977835 w 3545547"/>
                <a:gd name="connsiteY4" fmla="*/ 1541963 h 2610777"/>
                <a:gd name="connsiteX5" fmla="*/ 2068451 w 3545547"/>
                <a:gd name="connsiteY5" fmla="*/ 1962093 h 2610777"/>
                <a:gd name="connsiteX6" fmla="*/ 1911933 w 3545547"/>
                <a:gd name="connsiteY6" fmla="*/ 2398699 h 2610777"/>
                <a:gd name="connsiteX7" fmla="*/ 2337210 w 3545547"/>
                <a:gd name="connsiteY7" fmla="*/ 2605262 h 2610777"/>
                <a:gd name="connsiteX8" fmla="*/ 2807386 w 3545547"/>
                <a:gd name="connsiteY8" fmla="*/ 2512175 h 2610777"/>
                <a:gd name="connsiteX9" fmla="*/ 2902328 w 3545547"/>
                <a:gd name="connsiteY9" fmla="*/ 2109755 h 2610777"/>
                <a:gd name="connsiteX10" fmla="*/ 3359939 w 3545547"/>
                <a:gd name="connsiteY10" fmla="*/ 2053945 h 2610777"/>
                <a:gd name="connsiteX11" fmla="*/ 3536641 w 3545547"/>
                <a:gd name="connsiteY11" fmla="*/ 1695188 h 2610777"/>
                <a:gd name="connsiteX12" fmla="*/ 3155227 w 3545547"/>
                <a:gd name="connsiteY12" fmla="*/ 1240871 h 2610777"/>
                <a:gd name="connsiteX13" fmla="*/ 2274396 w 3545547"/>
                <a:gd name="connsiteY13" fmla="*/ 479282 h 2610777"/>
                <a:gd name="connsiteX14" fmla="*/ 1467088 w 3545547"/>
                <a:gd name="connsiteY14" fmla="*/ 1488 h 2610777"/>
                <a:gd name="connsiteX15" fmla="*/ 527976 w 3545547"/>
                <a:gd name="connsiteY15" fmla="*/ 627563 h 2610777"/>
                <a:gd name="connsiteX16" fmla="*/ 41943 w 3545547"/>
                <a:gd name="connsiteY16" fmla="*/ 1443109 h 2610777"/>
                <a:gd name="connsiteX17" fmla="*/ 66657 w 3545547"/>
                <a:gd name="connsiteY17" fmla="*/ 1995044 h 2610777"/>
                <a:gd name="connsiteX0" fmla="*/ 66657 w 3545547"/>
                <a:gd name="connsiteY0" fmla="*/ 1995044 h 2626560"/>
                <a:gd name="connsiteX1" fmla="*/ 404408 w 3545547"/>
                <a:gd name="connsiteY1" fmla="*/ 2217466 h 2626560"/>
                <a:gd name="connsiteX2" fmla="*/ 898679 w 3545547"/>
                <a:gd name="connsiteY2" fmla="*/ 2110373 h 2626560"/>
                <a:gd name="connsiteX3" fmla="*/ 1193387 w 3545547"/>
                <a:gd name="connsiteY3" fmla="*/ 1566059 h 2626560"/>
                <a:gd name="connsiteX4" fmla="*/ 1977835 w 3545547"/>
                <a:gd name="connsiteY4" fmla="*/ 1541963 h 2626560"/>
                <a:gd name="connsiteX5" fmla="*/ 2068451 w 3545547"/>
                <a:gd name="connsiteY5" fmla="*/ 1962093 h 2626560"/>
                <a:gd name="connsiteX6" fmla="*/ 1911933 w 3545547"/>
                <a:gd name="connsiteY6" fmla="*/ 2398699 h 2626560"/>
                <a:gd name="connsiteX7" fmla="*/ 2337210 w 3545547"/>
                <a:gd name="connsiteY7" fmla="*/ 2605262 h 2626560"/>
                <a:gd name="connsiteX8" fmla="*/ 2807386 w 3545547"/>
                <a:gd name="connsiteY8" fmla="*/ 2512175 h 2626560"/>
                <a:gd name="connsiteX9" fmla="*/ 2902328 w 3545547"/>
                <a:gd name="connsiteY9" fmla="*/ 2109755 h 2626560"/>
                <a:gd name="connsiteX10" fmla="*/ 3359939 w 3545547"/>
                <a:gd name="connsiteY10" fmla="*/ 2053945 h 2626560"/>
                <a:gd name="connsiteX11" fmla="*/ 3536641 w 3545547"/>
                <a:gd name="connsiteY11" fmla="*/ 1695188 h 2626560"/>
                <a:gd name="connsiteX12" fmla="*/ 3155227 w 3545547"/>
                <a:gd name="connsiteY12" fmla="*/ 1240871 h 2626560"/>
                <a:gd name="connsiteX13" fmla="*/ 2274396 w 3545547"/>
                <a:gd name="connsiteY13" fmla="*/ 479282 h 2626560"/>
                <a:gd name="connsiteX14" fmla="*/ 1467088 w 3545547"/>
                <a:gd name="connsiteY14" fmla="*/ 1488 h 2626560"/>
                <a:gd name="connsiteX15" fmla="*/ 527976 w 3545547"/>
                <a:gd name="connsiteY15" fmla="*/ 627563 h 2626560"/>
                <a:gd name="connsiteX16" fmla="*/ 41943 w 3545547"/>
                <a:gd name="connsiteY16" fmla="*/ 1443109 h 2626560"/>
                <a:gd name="connsiteX17" fmla="*/ 66657 w 3545547"/>
                <a:gd name="connsiteY17" fmla="*/ 1995044 h 2626560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0738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79214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1269"/>
                <a:gd name="connsiteX1" fmla="*/ 404408 w 3545834"/>
                <a:gd name="connsiteY1" fmla="*/ 2217466 h 2611269"/>
                <a:gd name="connsiteX2" fmla="*/ 898679 w 3545834"/>
                <a:gd name="connsiteY2" fmla="*/ 2110373 h 2611269"/>
                <a:gd name="connsiteX3" fmla="*/ 1193387 w 3545834"/>
                <a:gd name="connsiteY3" fmla="*/ 1566059 h 2611269"/>
                <a:gd name="connsiteX4" fmla="*/ 1977835 w 3545834"/>
                <a:gd name="connsiteY4" fmla="*/ 1541963 h 2611269"/>
                <a:gd name="connsiteX5" fmla="*/ 2068451 w 3545834"/>
                <a:gd name="connsiteY5" fmla="*/ 1962093 h 2611269"/>
                <a:gd name="connsiteX6" fmla="*/ 1911933 w 3545834"/>
                <a:gd name="connsiteY6" fmla="*/ 2398699 h 2611269"/>
                <a:gd name="connsiteX7" fmla="*/ 2337210 w 3545834"/>
                <a:gd name="connsiteY7" fmla="*/ 2605262 h 2611269"/>
                <a:gd name="connsiteX8" fmla="*/ 2822626 w 3545834"/>
                <a:gd name="connsiteY8" fmla="*/ 2512175 h 2611269"/>
                <a:gd name="connsiteX9" fmla="*/ 2871848 w 3545834"/>
                <a:gd name="connsiteY9" fmla="*/ 2079275 h 2611269"/>
                <a:gd name="connsiteX10" fmla="*/ 3359939 w 3545834"/>
                <a:gd name="connsiteY10" fmla="*/ 2053945 h 2611269"/>
                <a:gd name="connsiteX11" fmla="*/ 3536641 w 3545834"/>
                <a:gd name="connsiteY11" fmla="*/ 1695188 h 2611269"/>
                <a:gd name="connsiteX12" fmla="*/ 3155227 w 3545834"/>
                <a:gd name="connsiteY12" fmla="*/ 1240871 h 2611269"/>
                <a:gd name="connsiteX13" fmla="*/ 2274396 w 3545834"/>
                <a:gd name="connsiteY13" fmla="*/ 479282 h 2611269"/>
                <a:gd name="connsiteX14" fmla="*/ 1467088 w 3545834"/>
                <a:gd name="connsiteY14" fmla="*/ 1488 h 2611269"/>
                <a:gd name="connsiteX15" fmla="*/ 527976 w 3545834"/>
                <a:gd name="connsiteY15" fmla="*/ 627563 h 2611269"/>
                <a:gd name="connsiteX16" fmla="*/ 41943 w 3545834"/>
                <a:gd name="connsiteY16" fmla="*/ 1443109 h 2611269"/>
                <a:gd name="connsiteX17" fmla="*/ 66657 w 3545834"/>
                <a:gd name="connsiteY17" fmla="*/ 1995044 h 2611269"/>
                <a:gd name="connsiteX0" fmla="*/ 66657 w 3545834"/>
                <a:gd name="connsiteY0" fmla="*/ 1995044 h 2612762"/>
                <a:gd name="connsiteX1" fmla="*/ 404408 w 3545834"/>
                <a:gd name="connsiteY1" fmla="*/ 2217466 h 2612762"/>
                <a:gd name="connsiteX2" fmla="*/ 898679 w 3545834"/>
                <a:gd name="connsiteY2" fmla="*/ 2110373 h 2612762"/>
                <a:gd name="connsiteX3" fmla="*/ 1193387 w 3545834"/>
                <a:gd name="connsiteY3" fmla="*/ 1566059 h 2612762"/>
                <a:gd name="connsiteX4" fmla="*/ 1977835 w 3545834"/>
                <a:gd name="connsiteY4" fmla="*/ 1541963 h 2612762"/>
                <a:gd name="connsiteX5" fmla="*/ 2068451 w 3545834"/>
                <a:gd name="connsiteY5" fmla="*/ 1962093 h 2612762"/>
                <a:gd name="connsiteX6" fmla="*/ 1911933 w 3545834"/>
                <a:gd name="connsiteY6" fmla="*/ 2398699 h 2612762"/>
                <a:gd name="connsiteX7" fmla="*/ 2337210 w 3545834"/>
                <a:gd name="connsiteY7" fmla="*/ 2605262 h 2612762"/>
                <a:gd name="connsiteX8" fmla="*/ 2792146 w 3545834"/>
                <a:gd name="connsiteY8" fmla="*/ 2519795 h 2612762"/>
                <a:gd name="connsiteX9" fmla="*/ 2871848 w 3545834"/>
                <a:gd name="connsiteY9" fmla="*/ 2079275 h 2612762"/>
                <a:gd name="connsiteX10" fmla="*/ 3359939 w 3545834"/>
                <a:gd name="connsiteY10" fmla="*/ 2053945 h 2612762"/>
                <a:gd name="connsiteX11" fmla="*/ 3536641 w 3545834"/>
                <a:gd name="connsiteY11" fmla="*/ 1695188 h 2612762"/>
                <a:gd name="connsiteX12" fmla="*/ 3155227 w 3545834"/>
                <a:gd name="connsiteY12" fmla="*/ 1240871 h 2612762"/>
                <a:gd name="connsiteX13" fmla="*/ 2274396 w 3545834"/>
                <a:gd name="connsiteY13" fmla="*/ 479282 h 2612762"/>
                <a:gd name="connsiteX14" fmla="*/ 1467088 w 3545834"/>
                <a:gd name="connsiteY14" fmla="*/ 1488 h 2612762"/>
                <a:gd name="connsiteX15" fmla="*/ 527976 w 3545834"/>
                <a:gd name="connsiteY15" fmla="*/ 627563 h 2612762"/>
                <a:gd name="connsiteX16" fmla="*/ 41943 w 3545834"/>
                <a:gd name="connsiteY16" fmla="*/ 1443109 h 2612762"/>
                <a:gd name="connsiteX17" fmla="*/ 66657 w 3545834"/>
                <a:gd name="connsiteY17" fmla="*/ 1995044 h 2612762"/>
                <a:gd name="connsiteX0" fmla="*/ 66657 w 3545834"/>
                <a:gd name="connsiteY0" fmla="*/ 1995044 h 2615155"/>
                <a:gd name="connsiteX1" fmla="*/ 404408 w 3545834"/>
                <a:gd name="connsiteY1" fmla="*/ 2217466 h 2615155"/>
                <a:gd name="connsiteX2" fmla="*/ 898679 w 3545834"/>
                <a:gd name="connsiteY2" fmla="*/ 2110373 h 2615155"/>
                <a:gd name="connsiteX3" fmla="*/ 1193387 w 3545834"/>
                <a:gd name="connsiteY3" fmla="*/ 1566059 h 2615155"/>
                <a:gd name="connsiteX4" fmla="*/ 1977835 w 3545834"/>
                <a:gd name="connsiteY4" fmla="*/ 1541963 h 2615155"/>
                <a:gd name="connsiteX5" fmla="*/ 2068451 w 3545834"/>
                <a:gd name="connsiteY5" fmla="*/ 1962093 h 2615155"/>
                <a:gd name="connsiteX6" fmla="*/ 1911933 w 3545834"/>
                <a:gd name="connsiteY6" fmla="*/ 2398699 h 2615155"/>
                <a:gd name="connsiteX7" fmla="*/ 2337210 w 3545834"/>
                <a:gd name="connsiteY7" fmla="*/ 2605262 h 2615155"/>
                <a:gd name="connsiteX8" fmla="*/ 2792146 w 3545834"/>
                <a:gd name="connsiteY8" fmla="*/ 2519795 h 2615155"/>
                <a:gd name="connsiteX9" fmla="*/ 2871848 w 3545834"/>
                <a:gd name="connsiteY9" fmla="*/ 2079275 h 2615155"/>
                <a:gd name="connsiteX10" fmla="*/ 3359939 w 3545834"/>
                <a:gd name="connsiteY10" fmla="*/ 2053945 h 2615155"/>
                <a:gd name="connsiteX11" fmla="*/ 3536641 w 3545834"/>
                <a:gd name="connsiteY11" fmla="*/ 1695188 h 2615155"/>
                <a:gd name="connsiteX12" fmla="*/ 3155227 w 3545834"/>
                <a:gd name="connsiteY12" fmla="*/ 1240871 h 2615155"/>
                <a:gd name="connsiteX13" fmla="*/ 2274396 w 3545834"/>
                <a:gd name="connsiteY13" fmla="*/ 479282 h 2615155"/>
                <a:gd name="connsiteX14" fmla="*/ 1467088 w 3545834"/>
                <a:gd name="connsiteY14" fmla="*/ 1488 h 2615155"/>
                <a:gd name="connsiteX15" fmla="*/ 527976 w 3545834"/>
                <a:gd name="connsiteY15" fmla="*/ 627563 h 2615155"/>
                <a:gd name="connsiteX16" fmla="*/ 41943 w 3545834"/>
                <a:gd name="connsiteY16" fmla="*/ 1443109 h 2615155"/>
                <a:gd name="connsiteX17" fmla="*/ 66657 w 3545834"/>
                <a:gd name="connsiteY17" fmla="*/ 1995044 h 2615155"/>
                <a:gd name="connsiteX0" fmla="*/ 66657 w 3545834"/>
                <a:gd name="connsiteY0" fmla="*/ 1994870 h 2614981"/>
                <a:gd name="connsiteX1" fmla="*/ 404408 w 3545834"/>
                <a:gd name="connsiteY1" fmla="*/ 2217292 h 2614981"/>
                <a:gd name="connsiteX2" fmla="*/ 898679 w 3545834"/>
                <a:gd name="connsiteY2" fmla="*/ 2110199 h 2614981"/>
                <a:gd name="connsiteX3" fmla="*/ 1193387 w 3545834"/>
                <a:gd name="connsiteY3" fmla="*/ 1565885 h 2614981"/>
                <a:gd name="connsiteX4" fmla="*/ 1977835 w 3545834"/>
                <a:gd name="connsiteY4" fmla="*/ 1541789 h 2614981"/>
                <a:gd name="connsiteX5" fmla="*/ 2068451 w 3545834"/>
                <a:gd name="connsiteY5" fmla="*/ 1961919 h 2614981"/>
                <a:gd name="connsiteX6" fmla="*/ 1911933 w 3545834"/>
                <a:gd name="connsiteY6" fmla="*/ 2398525 h 2614981"/>
                <a:gd name="connsiteX7" fmla="*/ 2337210 w 3545834"/>
                <a:gd name="connsiteY7" fmla="*/ 2605088 h 2614981"/>
                <a:gd name="connsiteX8" fmla="*/ 2792146 w 3545834"/>
                <a:gd name="connsiteY8" fmla="*/ 2519621 h 2614981"/>
                <a:gd name="connsiteX9" fmla="*/ 2871848 w 3545834"/>
                <a:gd name="connsiteY9" fmla="*/ 2079101 h 2614981"/>
                <a:gd name="connsiteX10" fmla="*/ 3359939 w 3545834"/>
                <a:gd name="connsiteY10" fmla="*/ 2053771 h 2614981"/>
                <a:gd name="connsiteX11" fmla="*/ 3536641 w 3545834"/>
                <a:gd name="connsiteY11" fmla="*/ 1695014 h 2614981"/>
                <a:gd name="connsiteX12" fmla="*/ 3155227 w 3545834"/>
                <a:gd name="connsiteY12" fmla="*/ 1240697 h 2614981"/>
                <a:gd name="connsiteX13" fmla="*/ 2243400 w 3545834"/>
                <a:gd name="connsiteY13" fmla="*/ 486857 h 2614981"/>
                <a:gd name="connsiteX14" fmla="*/ 1467088 w 3545834"/>
                <a:gd name="connsiteY14" fmla="*/ 1314 h 2614981"/>
                <a:gd name="connsiteX15" fmla="*/ 527976 w 3545834"/>
                <a:gd name="connsiteY15" fmla="*/ 627389 h 2614981"/>
                <a:gd name="connsiteX16" fmla="*/ 41943 w 3545834"/>
                <a:gd name="connsiteY16" fmla="*/ 1442935 h 2614981"/>
                <a:gd name="connsiteX17" fmla="*/ 66657 w 3545834"/>
                <a:gd name="connsiteY17" fmla="*/ 1994870 h 2614981"/>
                <a:gd name="connsiteX0" fmla="*/ 66657 w 3545834"/>
                <a:gd name="connsiteY0" fmla="*/ 1994728 h 2614839"/>
                <a:gd name="connsiteX1" fmla="*/ 404408 w 3545834"/>
                <a:gd name="connsiteY1" fmla="*/ 2217150 h 2614839"/>
                <a:gd name="connsiteX2" fmla="*/ 898679 w 3545834"/>
                <a:gd name="connsiteY2" fmla="*/ 2110057 h 2614839"/>
                <a:gd name="connsiteX3" fmla="*/ 1193387 w 3545834"/>
                <a:gd name="connsiteY3" fmla="*/ 1565743 h 2614839"/>
                <a:gd name="connsiteX4" fmla="*/ 1977835 w 3545834"/>
                <a:gd name="connsiteY4" fmla="*/ 1541647 h 2614839"/>
                <a:gd name="connsiteX5" fmla="*/ 2068451 w 3545834"/>
                <a:gd name="connsiteY5" fmla="*/ 1961777 h 2614839"/>
                <a:gd name="connsiteX6" fmla="*/ 1911933 w 3545834"/>
                <a:gd name="connsiteY6" fmla="*/ 2398383 h 2614839"/>
                <a:gd name="connsiteX7" fmla="*/ 2337210 w 3545834"/>
                <a:gd name="connsiteY7" fmla="*/ 2604946 h 2614839"/>
                <a:gd name="connsiteX8" fmla="*/ 2792146 w 3545834"/>
                <a:gd name="connsiteY8" fmla="*/ 2519479 h 2614839"/>
                <a:gd name="connsiteX9" fmla="*/ 2871848 w 3545834"/>
                <a:gd name="connsiteY9" fmla="*/ 2078959 h 2614839"/>
                <a:gd name="connsiteX10" fmla="*/ 3359939 w 3545834"/>
                <a:gd name="connsiteY10" fmla="*/ 2053629 h 2614839"/>
                <a:gd name="connsiteX11" fmla="*/ 3536641 w 3545834"/>
                <a:gd name="connsiteY11" fmla="*/ 1694872 h 2614839"/>
                <a:gd name="connsiteX12" fmla="*/ 3155227 w 3545834"/>
                <a:gd name="connsiteY12" fmla="*/ 1240555 h 2614839"/>
                <a:gd name="connsiteX13" fmla="*/ 2243400 w 3545834"/>
                <a:gd name="connsiteY13" fmla="*/ 486715 h 2614839"/>
                <a:gd name="connsiteX14" fmla="*/ 1467088 w 3545834"/>
                <a:gd name="connsiteY14" fmla="*/ 1172 h 2614839"/>
                <a:gd name="connsiteX15" fmla="*/ 527976 w 3545834"/>
                <a:gd name="connsiteY15" fmla="*/ 627247 h 2614839"/>
                <a:gd name="connsiteX16" fmla="*/ 41943 w 3545834"/>
                <a:gd name="connsiteY16" fmla="*/ 1442793 h 2614839"/>
                <a:gd name="connsiteX17" fmla="*/ 66657 w 3545834"/>
                <a:gd name="connsiteY17" fmla="*/ 1994728 h 2614839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2562 h 2622673"/>
                <a:gd name="connsiteX1" fmla="*/ 404408 w 3545834"/>
                <a:gd name="connsiteY1" fmla="*/ 2224984 h 2622673"/>
                <a:gd name="connsiteX2" fmla="*/ 898679 w 3545834"/>
                <a:gd name="connsiteY2" fmla="*/ 2117891 h 2622673"/>
                <a:gd name="connsiteX3" fmla="*/ 1193387 w 3545834"/>
                <a:gd name="connsiteY3" fmla="*/ 1573577 h 2622673"/>
                <a:gd name="connsiteX4" fmla="*/ 1977835 w 3545834"/>
                <a:gd name="connsiteY4" fmla="*/ 1549481 h 2622673"/>
                <a:gd name="connsiteX5" fmla="*/ 2068451 w 3545834"/>
                <a:gd name="connsiteY5" fmla="*/ 1969611 h 2622673"/>
                <a:gd name="connsiteX6" fmla="*/ 1911933 w 3545834"/>
                <a:gd name="connsiteY6" fmla="*/ 2406217 h 2622673"/>
                <a:gd name="connsiteX7" fmla="*/ 2337210 w 3545834"/>
                <a:gd name="connsiteY7" fmla="*/ 2612780 h 2622673"/>
                <a:gd name="connsiteX8" fmla="*/ 2792146 w 3545834"/>
                <a:gd name="connsiteY8" fmla="*/ 2527313 h 2622673"/>
                <a:gd name="connsiteX9" fmla="*/ 2871848 w 3545834"/>
                <a:gd name="connsiteY9" fmla="*/ 2086793 h 2622673"/>
                <a:gd name="connsiteX10" fmla="*/ 3359939 w 3545834"/>
                <a:gd name="connsiteY10" fmla="*/ 2061463 h 2622673"/>
                <a:gd name="connsiteX11" fmla="*/ 3536641 w 3545834"/>
                <a:gd name="connsiteY11" fmla="*/ 1702706 h 2622673"/>
                <a:gd name="connsiteX12" fmla="*/ 3155227 w 3545834"/>
                <a:gd name="connsiteY12" fmla="*/ 1248389 h 2622673"/>
                <a:gd name="connsiteX13" fmla="*/ 2243400 w 3545834"/>
                <a:gd name="connsiteY13" fmla="*/ 494549 h 2622673"/>
                <a:gd name="connsiteX14" fmla="*/ 1498084 w 3545834"/>
                <a:gd name="connsiteY14" fmla="*/ 1257 h 2622673"/>
                <a:gd name="connsiteX15" fmla="*/ 527976 w 3545834"/>
                <a:gd name="connsiteY15" fmla="*/ 635081 h 2622673"/>
                <a:gd name="connsiteX16" fmla="*/ 41943 w 3545834"/>
                <a:gd name="connsiteY16" fmla="*/ 1450627 h 2622673"/>
                <a:gd name="connsiteX17" fmla="*/ 66657 w 3545834"/>
                <a:gd name="connsiteY17" fmla="*/ 2002562 h 2622673"/>
                <a:gd name="connsiteX0" fmla="*/ 66657 w 3545834"/>
                <a:gd name="connsiteY0" fmla="*/ 2001463 h 2621574"/>
                <a:gd name="connsiteX1" fmla="*/ 404408 w 3545834"/>
                <a:gd name="connsiteY1" fmla="*/ 2223885 h 2621574"/>
                <a:gd name="connsiteX2" fmla="*/ 898679 w 3545834"/>
                <a:gd name="connsiteY2" fmla="*/ 2116792 h 2621574"/>
                <a:gd name="connsiteX3" fmla="*/ 1193387 w 3545834"/>
                <a:gd name="connsiteY3" fmla="*/ 1572478 h 2621574"/>
                <a:gd name="connsiteX4" fmla="*/ 1977835 w 3545834"/>
                <a:gd name="connsiteY4" fmla="*/ 1548382 h 2621574"/>
                <a:gd name="connsiteX5" fmla="*/ 2068451 w 3545834"/>
                <a:gd name="connsiteY5" fmla="*/ 1968512 h 2621574"/>
                <a:gd name="connsiteX6" fmla="*/ 1911933 w 3545834"/>
                <a:gd name="connsiteY6" fmla="*/ 2405118 h 2621574"/>
                <a:gd name="connsiteX7" fmla="*/ 2337210 w 3545834"/>
                <a:gd name="connsiteY7" fmla="*/ 2611681 h 2621574"/>
                <a:gd name="connsiteX8" fmla="*/ 2792146 w 3545834"/>
                <a:gd name="connsiteY8" fmla="*/ 2526214 h 2621574"/>
                <a:gd name="connsiteX9" fmla="*/ 2871848 w 3545834"/>
                <a:gd name="connsiteY9" fmla="*/ 2085694 h 2621574"/>
                <a:gd name="connsiteX10" fmla="*/ 3359939 w 3545834"/>
                <a:gd name="connsiteY10" fmla="*/ 2060364 h 2621574"/>
                <a:gd name="connsiteX11" fmla="*/ 3536641 w 3545834"/>
                <a:gd name="connsiteY11" fmla="*/ 1701607 h 2621574"/>
                <a:gd name="connsiteX12" fmla="*/ 3155227 w 3545834"/>
                <a:gd name="connsiteY12" fmla="*/ 1247290 h 2621574"/>
                <a:gd name="connsiteX13" fmla="*/ 2243400 w 3545834"/>
                <a:gd name="connsiteY13" fmla="*/ 493450 h 2621574"/>
                <a:gd name="connsiteX14" fmla="*/ 1498084 w 3545834"/>
                <a:gd name="connsiteY14" fmla="*/ 158 h 2621574"/>
                <a:gd name="connsiteX15" fmla="*/ 527976 w 3545834"/>
                <a:gd name="connsiteY15" fmla="*/ 633982 h 2621574"/>
                <a:gd name="connsiteX16" fmla="*/ 41943 w 3545834"/>
                <a:gd name="connsiteY16" fmla="*/ 1449528 h 2621574"/>
                <a:gd name="connsiteX17" fmla="*/ 66657 w 3545834"/>
                <a:gd name="connsiteY17" fmla="*/ 2001463 h 2621574"/>
                <a:gd name="connsiteX0" fmla="*/ 66657 w 3545834"/>
                <a:gd name="connsiteY0" fmla="*/ 2001817 h 2621928"/>
                <a:gd name="connsiteX1" fmla="*/ 404408 w 3545834"/>
                <a:gd name="connsiteY1" fmla="*/ 2224239 h 2621928"/>
                <a:gd name="connsiteX2" fmla="*/ 898679 w 3545834"/>
                <a:gd name="connsiteY2" fmla="*/ 2117146 h 2621928"/>
                <a:gd name="connsiteX3" fmla="*/ 1193387 w 3545834"/>
                <a:gd name="connsiteY3" fmla="*/ 1572832 h 2621928"/>
                <a:gd name="connsiteX4" fmla="*/ 1977835 w 3545834"/>
                <a:gd name="connsiteY4" fmla="*/ 1548736 h 2621928"/>
                <a:gd name="connsiteX5" fmla="*/ 2068451 w 3545834"/>
                <a:gd name="connsiteY5" fmla="*/ 1968866 h 2621928"/>
                <a:gd name="connsiteX6" fmla="*/ 1911933 w 3545834"/>
                <a:gd name="connsiteY6" fmla="*/ 2405472 h 2621928"/>
                <a:gd name="connsiteX7" fmla="*/ 2337210 w 3545834"/>
                <a:gd name="connsiteY7" fmla="*/ 2612035 h 2621928"/>
                <a:gd name="connsiteX8" fmla="*/ 2792146 w 3545834"/>
                <a:gd name="connsiteY8" fmla="*/ 2526568 h 2621928"/>
                <a:gd name="connsiteX9" fmla="*/ 2871848 w 3545834"/>
                <a:gd name="connsiteY9" fmla="*/ 2086048 h 2621928"/>
                <a:gd name="connsiteX10" fmla="*/ 3359939 w 3545834"/>
                <a:gd name="connsiteY10" fmla="*/ 2060718 h 2621928"/>
                <a:gd name="connsiteX11" fmla="*/ 3536641 w 3545834"/>
                <a:gd name="connsiteY11" fmla="*/ 1701961 h 2621928"/>
                <a:gd name="connsiteX12" fmla="*/ 3155227 w 3545834"/>
                <a:gd name="connsiteY12" fmla="*/ 1247644 h 2621928"/>
                <a:gd name="connsiteX13" fmla="*/ 2328640 w 3545834"/>
                <a:gd name="connsiteY13" fmla="*/ 540299 h 2621928"/>
                <a:gd name="connsiteX14" fmla="*/ 1498084 w 3545834"/>
                <a:gd name="connsiteY14" fmla="*/ 512 h 2621928"/>
                <a:gd name="connsiteX15" fmla="*/ 527976 w 3545834"/>
                <a:gd name="connsiteY15" fmla="*/ 634336 h 2621928"/>
                <a:gd name="connsiteX16" fmla="*/ 41943 w 3545834"/>
                <a:gd name="connsiteY16" fmla="*/ 1449882 h 2621928"/>
                <a:gd name="connsiteX17" fmla="*/ 66657 w 3545834"/>
                <a:gd name="connsiteY17" fmla="*/ 2001817 h 2621928"/>
                <a:gd name="connsiteX0" fmla="*/ 66657 w 3545834"/>
                <a:gd name="connsiteY0" fmla="*/ 2001892 h 2622003"/>
                <a:gd name="connsiteX1" fmla="*/ 404408 w 3545834"/>
                <a:gd name="connsiteY1" fmla="*/ 2224314 h 2622003"/>
                <a:gd name="connsiteX2" fmla="*/ 898679 w 3545834"/>
                <a:gd name="connsiteY2" fmla="*/ 2117221 h 2622003"/>
                <a:gd name="connsiteX3" fmla="*/ 1193387 w 3545834"/>
                <a:gd name="connsiteY3" fmla="*/ 1572907 h 2622003"/>
                <a:gd name="connsiteX4" fmla="*/ 1977835 w 3545834"/>
                <a:gd name="connsiteY4" fmla="*/ 1548811 h 2622003"/>
                <a:gd name="connsiteX5" fmla="*/ 2068451 w 3545834"/>
                <a:gd name="connsiteY5" fmla="*/ 1968941 h 2622003"/>
                <a:gd name="connsiteX6" fmla="*/ 1911933 w 3545834"/>
                <a:gd name="connsiteY6" fmla="*/ 2405547 h 2622003"/>
                <a:gd name="connsiteX7" fmla="*/ 2337210 w 3545834"/>
                <a:gd name="connsiteY7" fmla="*/ 2612110 h 2622003"/>
                <a:gd name="connsiteX8" fmla="*/ 2792146 w 3545834"/>
                <a:gd name="connsiteY8" fmla="*/ 2526643 h 2622003"/>
                <a:gd name="connsiteX9" fmla="*/ 2871848 w 3545834"/>
                <a:gd name="connsiteY9" fmla="*/ 2086123 h 2622003"/>
                <a:gd name="connsiteX10" fmla="*/ 3359939 w 3545834"/>
                <a:gd name="connsiteY10" fmla="*/ 2060793 h 2622003"/>
                <a:gd name="connsiteX11" fmla="*/ 3536641 w 3545834"/>
                <a:gd name="connsiteY11" fmla="*/ 1702036 h 2622003"/>
                <a:gd name="connsiteX12" fmla="*/ 3155227 w 3545834"/>
                <a:gd name="connsiteY12" fmla="*/ 1247719 h 2622003"/>
                <a:gd name="connsiteX13" fmla="*/ 2328640 w 3545834"/>
                <a:gd name="connsiteY13" fmla="*/ 540374 h 2622003"/>
                <a:gd name="connsiteX14" fmla="*/ 1498084 w 3545834"/>
                <a:gd name="connsiteY14" fmla="*/ 587 h 2622003"/>
                <a:gd name="connsiteX15" fmla="*/ 527976 w 3545834"/>
                <a:gd name="connsiteY15" fmla="*/ 634411 h 2622003"/>
                <a:gd name="connsiteX16" fmla="*/ 41943 w 3545834"/>
                <a:gd name="connsiteY16" fmla="*/ 1449957 h 2622003"/>
                <a:gd name="connsiteX17" fmla="*/ 66657 w 3545834"/>
                <a:gd name="connsiteY17" fmla="*/ 2001892 h 2622003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67087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297 h 2637408"/>
                <a:gd name="connsiteX1" fmla="*/ 404408 w 3545834"/>
                <a:gd name="connsiteY1" fmla="*/ 2239719 h 2637408"/>
                <a:gd name="connsiteX2" fmla="*/ 898679 w 3545834"/>
                <a:gd name="connsiteY2" fmla="*/ 2132626 h 2637408"/>
                <a:gd name="connsiteX3" fmla="*/ 1193387 w 3545834"/>
                <a:gd name="connsiteY3" fmla="*/ 1588312 h 2637408"/>
                <a:gd name="connsiteX4" fmla="*/ 1977835 w 3545834"/>
                <a:gd name="connsiteY4" fmla="*/ 1564216 h 2637408"/>
                <a:gd name="connsiteX5" fmla="*/ 2068451 w 3545834"/>
                <a:gd name="connsiteY5" fmla="*/ 1984346 h 2637408"/>
                <a:gd name="connsiteX6" fmla="*/ 1911933 w 3545834"/>
                <a:gd name="connsiteY6" fmla="*/ 2420952 h 2637408"/>
                <a:gd name="connsiteX7" fmla="*/ 2337210 w 3545834"/>
                <a:gd name="connsiteY7" fmla="*/ 2627515 h 2637408"/>
                <a:gd name="connsiteX8" fmla="*/ 2792146 w 3545834"/>
                <a:gd name="connsiteY8" fmla="*/ 2542048 h 2637408"/>
                <a:gd name="connsiteX9" fmla="*/ 2871848 w 3545834"/>
                <a:gd name="connsiteY9" fmla="*/ 2101528 h 2637408"/>
                <a:gd name="connsiteX10" fmla="*/ 3359939 w 3545834"/>
                <a:gd name="connsiteY10" fmla="*/ 2076198 h 2637408"/>
                <a:gd name="connsiteX11" fmla="*/ 3536641 w 3545834"/>
                <a:gd name="connsiteY11" fmla="*/ 1717441 h 2637408"/>
                <a:gd name="connsiteX12" fmla="*/ 3155227 w 3545834"/>
                <a:gd name="connsiteY12" fmla="*/ 1263124 h 2637408"/>
                <a:gd name="connsiteX13" fmla="*/ 2328640 w 3545834"/>
                <a:gd name="connsiteY13" fmla="*/ 555779 h 2637408"/>
                <a:gd name="connsiteX14" fmla="*/ 1498084 w 3545834"/>
                <a:gd name="connsiteY14" fmla="*/ 494 h 2637408"/>
                <a:gd name="connsiteX15" fmla="*/ 527976 w 3545834"/>
                <a:gd name="connsiteY15" fmla="*/ 649816 h 2637408"/>
                <a:gd name="connsiteX16" fmla="*/ 41943 w 3545834"/>
                <a:gd name="connsiteY16" fmla="*/ 1465362 h 2637408"/>
                <a:gd name="connsiteX17" fmla="*/ 66657 w 3545834"/>
                <a:gd name="connsiteY17" fmla="*/ 2017297 h 2637408"/>
                <a:gd name="connsiteX0" fmla="*/ 66657 w 3545834"/>
                <a:gd name="connsiteY0" fmla="*/ 2017139 h 2637250"/>
                <a:gd name="connsiteX1" fmla="*/ 404408 w 3545834"/>
                <a:gd name="connsiteY1" fmla="*/ 2239561 h 2637250"/>
                <a:gd name="connsiteX2" fmla="*/ 898679 w 3545834"/>
                <a:gd name="connsiteY2" fmla="*/ 2132468 h 2637250"/>
                <a:gd name="connsiteX3" fmla="*/ 1193387 w 3545834"/>
                <a:gd name="connsiteY3" fmla="*/ 1588154 h 2637250"/>
                <a:gd name="connsiteX4" fmla="*/ 1977835 w 3545834"/>
                <a:gd name="connsiteY4" fmla="*/ 1564058 h 2637250"/>
                <a:gd name="connsiteX5" fmla="*/ 2068451 w 3545834"/>
                <a:gd name="connsiteY5" fmla="*/ 1984188 h 2637250"/>
                <a:gd name="connsiteX6" fmla="*/ 1911933 w 3545834"/>
                <a:gd name="connsiteY6" fmla="*/ 2420794 h 2637250"/>
                <a:gd name="connsiteX7" fmla="*/ 2337210 w 3545834"/>
                <a:gd name="connsiteY7" fmla="*/ 2627357 h 2637250"/>
                <a:gd name="connsiteX8" fmla="*/ 2792146 w 3545834"/>
                <a:gd name="connsiteY8" fmla="*/ 2541890 h 2637250"/>
                <a:gd name="connsiteX9" fmla="*/ 2871848 w 3545834"/>
                <a:gd name="connsiteY9" fmla="*/ 2101370 h 2637250"/>
                <a:gd name="connsiteX10" fmla="*/ 3359939 w 3545834"/>
                <a:gd name="connsiteY10" fmla="*/ 2076040 h 2637250"/>
                <a:gd name="connsiteX11" fmla="*/ 3536641 w 3545834"/>
                <a:gd name="connsiteY11" fmla="*/ 1717283 h 2637250"/>
                <a:gd name="connsiteX12" fmla="*/ 3155227 w 3545834"/>
                <a:gd name="connsiteY12" fmla="*/ 1262966 h 2637250"/>
                <a:gd name="connsiteX13" fmla="*/ 2406131 w 3545834"/>
                <a:gd name="connsiteY13" fmla="*/ 571119 h 2637250"/>
                <a:gd name="connsiteX14" fmla="*/ 1498084 w 3545834"/>
                <a:gd name="connsiteY14" fmla="*/ 336 h 2637250"/>
                <a:gd name="connsiteX15" fmla="*/ 527976 w 3545834"/>
                <a:gd name="connsiteY15" fmla="*/ 649658 h 2637250"/>
                <a:gd name="connsiteX16" fmla="*/ 41943 w 3545834"/>
                <a:gd name="connsiteY16" fmla="*/ 1465204 h 2637250"/>
                <a:gd name="connsiteX17" fmla="*/ 66657 w 3545834"/>
                <a:gd name="connsiteY17" fmla="*/ 2017139 h 2637250"/>
                <a:gd name="connsiteX0" fmla="*/ 42068 w 3521245"/>
                <a:gd name="connsiteY0" fmla="*/ 2017139 h 2637250"/>
                <a:gd name="connsiteX1" fmla="*/ 379819 w 3521245"/>
                <a:gd name="connsiteY1" fmla="*/ 2239561 h 2637250"/>
                <a:gd name="connsiteX2" fmla="*/ 874090 w 3521245"/>
                <a:gd name="connsiteY2" fmla="*/ 2132468 h 2637250"/>
                <a:gd name="connsiteX3" fmla="*/ 1168798 w 3521245"/>
                <a:gd name="connsiteY3" fmla="*/ 1588154 h 2637250"/>
                <a:gd name="connsiteX4" fmla="*/ 1953246 w 3521245"/>
                <a:gd name="connsiteY4" fmla="*/ 1564058 h 2637250"/>
                <a:gd name="connsiteX5" fmla="*/ 2043862 w 3521245"/>
                <a:gd name="connsiteY5" fmla="*/ 1984188 h 2637250"/>
                <a:gd name="connsiteX6" fmla="*/ 1887344 w 3521245"/>
                <a:gd name="connsiteY6" fmla="*/ 2420794 h 2637250"/>
                <a:gd name="connsiteX7" fmla="*/ 2312621 w 3521245"/>
                <a:gd name="connsiteY7" fmla="*/ 2627357 h 2637250"/>
                <a:gd name="connsiteX8" fmla="*/ 2767557 w 3521245"/>
                <a:gd name="connsiteY8" fmla="*/ 2541890 h 2637250"/>
                <a:gd name="connsiteX9" fmla="*/ 2847259 w 3521245"/>
                <a:gd name="connsiteY9" fmla="*/ 2101370 h 2637250"/>
                <a:gd name="connsiteX10" fmla="*/ 3335350 w 3521245"/>
                <a:gd name="connsiteY10" fmla="*/ 2076040 h 2637250"/>
                <a:gd name="connsiteX11" fmla="*/ 3512052 w 3521245"/>
                <a:gd name="connsiteY11" fmla="*/ 1717283 h 2637250"/>
                <a:gd name="connsiteX12" fmla="*/ 3130638 w 3521245"/>
                <a:gd name="connsiteY12" fmla="*/ 1262966 h 2637250"/>
                <a:gd name="connsiteX13" fmla="*/ 2381542 w 3521245"/>
                <a:gd name="connsiteY13" fmla="*/ 571119 h 2637250"/>
                <a:gd name="connsiteX14" fmla="*/ 1473495 w 3521245"/>
                <a:gd name="connsiteY14" fmla="*/ 336 h 2637250"/>
                <a:gd name="connsiteX15" fmla="*/ 503387 w 3521245"/>
                <a:gd name="connsiteY15" fmla="*/ 649658 h 2637250"/>
                <a:gd name="connsiteX16" fmla="*/ 56100 w 3521245"/>
                <a:gd name="connsiteY16" fmla="*/ 1480703 h 2637250"/>
                <a:gd name="connsiteX17" fmla="*/ 42068 w 3521245"/>
                <a:gd name="connsiteY17" fmla="*/ 2017139 h 2637250"/>
                <a:gd name="connsiteX0" fmla="*/ 66884 w 3499566"/>
                <a:gd name="connsiteY0" fmla="*/ 2001640 h 2637250"/>
                <a:gd name="connsiteX1" fmla="*/ 358140 w 3499566"/>
                <a:gd name="connsiteY1" fmla="*/ 2239561 h 2637250"/>
                <a:gd name="connsiteX2" fmla="*/ 852411 w 3499566"/>
                <a:gd name="connsiteY2" fmla="*/ 2132468 h 2637250"/>
                <a:gd name="connsiteX3" fmla="*/ 1147119 w 3499566"/>
                <a:gd name="connsiteY3" fmla="*/ 1588154 h 2637250"/>
                <a:gd name="connsiteX4" fmla="*/ 1931567 w 3499566"/>
                <a:gd name="connsiteY4" fmla="*/ 1564058 h 2637250"/>
                <a:gd name="connsiteX5" fmla="*/ 2022183 w 3499566"/>
                <a:gd name="connsiteY5" fmla="*/ 1984188 h 2637250"/>
                <a:gd name="connsiteX6" fmla="*/ 1865665 w 3499566"/>
                <a:gd name="connsiteY6" fmla="*/ 2420794 h 2637250"/>
                <a:gd name="connsiteX7" fmla="*/ 2290942 w 3499566"/>
                <a:gd name="connsiteY7" fmla="*/ 2627357 h 2637250"/>
                <a:gd name="connsiteX8" fmla="*/ 2745878 w 3499566"/>
                <a:gd name="connsiteY8" fmla="*/ 2541890 h 2637250"/>
                <a:gd name="connsiteX9" fmla="*/ 2825580 w 3499566"/>
                <a:gd name="connsiteY9" fmla="*/ 2101370 h 2637250"/>
                <a:gd name="connsiteX10" fmla="*/ 3313671 w 3499566"/>
                <a:gd name="connsiteY10" fmla="*/ 2076040 h 2637250"/>
                <a:gd name="connsiteX11" fmla="*/ 3490373 w 3499566"/>
                <a:gd name="connsiteY11" fmla="*/ 1717283 h 2637250"/>
                <a:gd name="connsiteX12" fmla="*/ 3108959 w 3499566"/>
                <a:gd name="connsiteY12" fmla="*/ 1262966 h 2637250"/>
                <a:gd name="connsiteX13" fmla="*/ 2359863 w 3499566"/>
                <a:gd name="connsiteY13" fmla="*/ 571119 h 2637250"/>
                <a:gd name="connsiteX14" fmla="*/ 1451816 w 3499566"/>
                <a:gd name="connsiteY14" fmla="*/ 336 h 2637250"/>
                <a:gd name="connsiteX15" fmla="*/ 481708 w 3499566"/>
                <a:gd name="connsiteY15" fmla="*/ 649658 h 2637250"/>
                <a:gd name="connsiteX16" fmla="*/ 34421 w 3499566"/>
                <a:gd name="connsiteY16" fmla="*/ 1480703 h 2637250"/>
                <a:gd name="connsiteX17" fmla="*/ 66884 w 3499566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53703 w 3500858"/>
                <a:gd name="connsiteY2" fmla="*/ 2132468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07208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45953 w 3500858"/>
                <a:gd name="connsiteY2" fmla="*/ 2085973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8176 w 3500858"/>
                <a:gd name="connsiteY0" fmla="*/ 2001640 h 2637250"/>
                <a:gd name="connsiteX1" fmla="*/ 390428 w 3500858"/>
                <a:gd name="connsiteY1" fmla="*/ 2169819 h 2637250"/>
                <a:gd name="connsiteX2" fmla="*/ 884699 w 3500858"/>
                <a:gd name="connsiteY2" fmla="*/ 2062725 h 2637250"/>
                <a:gd name="connsiteX3" fmla="*/ 1148411 w 3500858"/>
                <a:gd name="connsiteY3" fmla="*/ 1588154 h 2637250"/>
                <a:gd name="connsiteX4" fmla="*/ 1932859 w 3500858"/>
                <a:gd name="connsiteY4" fmla="*/ 1564058 h 2637250"/>
                <a:gd name="connsiteX5" fmla="*/ 2023475 w 3500858"/>
                <a:gd name="connsiteY5" fmla="*/ 1984188 h 2637250"/>
                <a:gd name="connsiteX6" fmla="*/ 1866957 w 3500858"/>
                <a:gd name="connsiteY6" fmla="*/ 2420794 h 2637250"/>
                <a:gd name="connsiteX7" fmla="*/ 2292234 w 3500858"/>
                <a:gd name="connsiteY7" fmla="*/ 2627357 h 2637250"/>
                <a:gd name="connsiteX8" fmla="*/ 2747170 w 3500858"/>
                <a:gd name="connsiteY8" fmla="*/ 2541890 h 2637250"/>
                <a:gd name="connsiteX9" fmla="*/ 2826872 w 3500858"/>
                <a:gd name="connsiteY9" fmla="*/ 2101370 h 2637250"/>
                <a:gd name="connsiteX10" fmla="*/ 3314963 w 3500858"/>
                <a:gd name="connsiteY10" fmla="*/ 2076040 h 2637250"/>
                <a:gd name="connsiteX11" fmla="*/ 3491665 w 3500858"/>
                <a:gd name="connsiteY11" fmla="*/ 1717283 h 2637250"/>
                <a:gd name="connsiteX12" fmla="*/ 3110251 w 3500858"/>
                <a:gd name="connsiteY12" fmla="*/ 1262966 h 2637250"/>
                <a:gd name="connsiteX13" fmla="*/ 2361155 w 3500858"/>
                <a:gd name="connsiteY13" fmla="*/ 571119 h 2637250"/>
                <a:gd name="connsiteX14" fmla="*/ 1453108 w 3500858"/>
                <a:gd name="connsiteY14" fmla="*/ 336 h 2637250"/>
                <a:gd name="connsiteX15" fmla="*/ 483000 w 3500858"/>
                <a:gd name="connsiteY15" fmla="*/ 649658 h 2637250"/>
                <a:gd name="connsiteX16" fmla="*/ 35713 w 3500858"/>
                <a:gd name="connsiteY16" fmla="*/ 1480703 h 2637250"/>
                <a:gd name="connsiteX17" fmla="*/ 68176 w 3500858"/>
                <a:gd name="connsiteY17" fmla="*/ 2001640 h 2637250"/>
                <a:gd name="connsiteX0" fmla="*/ 69526 w 3502208"/>
                <a:gd name="connsiteY0" fmla="*/ 2001640 h 2637250"/>
                <a:gd name="connsiteX1" fmla="*/ 422775 w 3502208"/>
                <a:gd name="connsiteY1" fmla="*/ 2154320 h 2637250"/>
                <a:gd name="connsiteX2" fmla="*/ 886049 w 3502208"/>
                <a:gd name="connsiteY2" fmla="*/ 2062725 h 2637250"/>
                <a:gd name="connsiteX3" fmla="*/ 1149761 w 3502208"/>
                <a:gd name="connsiteY3" fmla="*/ 1588154 h 2637250"/>
                <a:gd name="connsiteX4" fmla="*/ 1934209 w 3502208"/>
                <a:gd name="connsiteY4" fmla="*/ 1564058 h 2637250"/>
                <a:gd name="connsiteX5" fmla="*/ 2024825 w 3502208"/>
                <a:gd name="connsiteY5" fmla="*/ 1984188 h 2637250"/>
                <a:gd name="connsiteX6" fmla="*/ 1868307 w 3502208"/>
                <a:gd name="connsiteY6" fmla="*/ 2420794 h 2637250"/>
                <a:gd name="connsiteX7" fmla="*/ 2293584 w 3502208"/>
                <a:gd name="connsiteY7" fmla="*/ 2627357 h 2637250"/>
                <a:gd name="connsiteX8" fmla="*/ 2748520 w 3502208"/>
                <a:gd name="connsiteY8" fmla="*/ 2541890 h 2637250"/>
                <a:gd name="connsiteX9" fmla="*/ 2828222 w 3502208"/>
                <a:gd name="connsiteY9" fmla="*/ 2101370 h 2637250"/>
                <a:gd name="connsiteX10" fmla="*/ 3316313 w 3502208"/>
                <a:gd name="connsiteY10" fmla="*/ 2076040 h 2637250"/>
                <a:gd name="connsiteX11" fmla="*/ 3493015 w 3502208"/>
                <a:gd name="connsiteY11" fmla="*/ 1717283 h 2637250"/>
                <a:gd name="connsiteX12" fmla="*/ 3111601 w 3502208"/>
                <a:gd name="connsiteY12" fmla="*/ 1262966 h 2637250"/>
                <a:gd name="connsiteX13" fmla="*/ 2362505 w 3502208"/>
                <a:gd name="connsiteY13" fmla="*/ 571119 h 2637250"/>
                <a:gd name="connsiteX14" fmla="*/ 1454458 w 3502208"/>
                <a:gd name="connsiteY14" fmla="*/ 336 h 2637250"/>
                <a:gd name="connsiteX15" fmla="*/ 484350 w 3502208"/>
                <a:gd name="connsiteY15" fmla="*/ 649658 h 2637250"/>
                <a:gd name="connsiteX16" fmla="*/ 37063 w 3502208"/>
                <a:gd name="connsiteY16" fmla="*/ 1480703 h 2637250"/>
                <a:gd name="connsiteX17" fmla="*/ 69526 w 3502208"/>
                <a:gd name="connsiteY17" fmla="*/ 2001640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896363 w 3512522"/>
                <a:gd name="connsiteY2" fmla="*/ 20627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433089 w 3512522"/>
                <a:gd name="connsiteY1" fmla="*/ 2154320 h 2637250"/>
                <a:gd name="connsiteX2" fmla="*/ 736343 w 3512522"/>
                <a:gd name="connsiteY2" fmla="*/ 1643625 h 2637250"/>
                <a:gd name="connsiteX3" fmla="*/ 1160075 w 3512522"/>
                <a:gd name="connsiteY3" fmla="*/ 1588154 h 2637250"/>
                <a:gd name="connsiteX4" fmla="*/ 1944523 w 3512522"/>
                <a:gd name="connsiteY4" fmla="*/ 1564058 h 2637250"/>
                <a:gd name="connsiteX5" fmla="*/ 2035139 w 3512522"/>
                <a:gd name="connsiteY5" fmla="*/ 1984188 h 2637250"/>
                <a:gd name="connsiteX6" fmla="*/ 1878621 w 3512522"/>
                <a:gd name="connsiteY6" fmla="*/ 2420794 h 2637250"/>
                <a:gd name="connsiteX7" fmla="*/ 2303898 w 3512522"/>
                <a:gd name="connsiteY7" fmla="*/ 2627357 h 2637250"/>
                <a:gd name="connsiteX8" fmla="*/ 2758834 w 3512522"/>
                <a:gd name="connsiteY8" fmla="*/ 2541890 h 2637250"/>
                <a:gd name="connsiteX9" fmla="*/ 2838536 w 3512522"/>
                <a:gd name="connsiteY9" fmla="*/ 2101370 h 2637250"/>
                <a:gd name="connsiteX10" fmla="*/ 3326627 w 3512522"/>
                <a:gd name="connsiteY10" fmla="*/ 2076040 h 2637250"/>
                <a:gd name="connsiteX11" fmla="*/ 3503329 w 3512522"/>
                <a:gd name="connsiteY11" fmla="*/ 1717283 h 2637250"/>
                <a:gd name="connsiteX12" fmla="*/ 3121915 w 3512522"/>
                <a:gd name="connsiteY12" fmla="*/ 1262966 h 2637250"/>
                <a:gd name="connsiteX13" fmla="*/ 2372819 w 3512522"/>
                <a:gd name="connsiteY13" fmla="*/ 571119 h 2637250"/>
                <a:gd name="connsiteX14" fmla="*/ 1464772 w 3512522"/>
                <a:gd name="connsiteY14" fmla="*/ 336 h 2637250"/>
                <a:gd name="connsiteX15" fmla="*/ 494664 w 3512522"/>
                <a:gd name="connsiteY15" fmla="*/ 649658 h 2637250"/>
                <a:gd name="connsiteX16" fmla="*/ 47377 w 3512522"/>
                <a:gd name="connsiteY16" fmla="*/ 1480703 h 2637250"/>
                <a:gd name="connsiteX17" fmla="*/ 56592 w 3512522"/>
                <a:gd name="connsiteY17" fmla="*/ 1993891 h 2637250"/>
                <a:gd name="connsiteX0" fmla="*/ 56592 w 3512522"/>
                <a:gd name="connsiteY0" fmla="*/ 1993891 h 2637250"/>
                <a:gd name="connsiteX1" fmla="*/ 736343 w 3512522"/>
                <a:gd name="connsiteY1" fmla="*/ 1643625 h 2637250"/>
                <a:gd name="connsiteX2" fmla="*/ 1160075 w 3512522"/>
                <a:gd name="connsiteY2" fmla="*/ 1588154 h 2637250"/>
                <a:gd name="connsiteX3" fmla="*/ 1944523 w 3512522"/>
                <a:gd name="connsiteY3" fmla="*/ 1564058 h 2637250"/>
                <a:gd name="connsiteX4" fmla="*/ 2035139 w 3512522"/>
                <a:gd name="connsiteY4" fmla="*/ 1984188 h 2637250"/>
                <a:gd name="connsiteX5" fmla="*/ 1878621 w 3512522"/>
                <a:gd name="connsiteY5" fmla="*/ 2420794 h 2637250"/>
                <a:gd name="connsiteX6" fmla="*/ 2303898 w 3512522"/>
                <a:gd name="connsiteY6" fmla="*/ 2627357 h 2637250"/>
                <a:gd name="connsiteX7" fmla="*/ 2758834 w 3512522"/>
                <a:gd name="connsiteY7" fmla="*/ 2541890 h 2637250"/>
                <a:gd name="connsiteX8" fmla="*/ 2838536 w 3512522"/>
                <a:gd name="connsiteY8" fmla="*/ 2101370 h 2637250"/>
                <a:gd name="connsiteX9" fmla="*/ 3326627 w 3512522"/>
                <a:gd name="connsiteY9" fmla="*/ 2076040 h 2637250"/>
                <a:gd name="connsiteX10" fmla="*/ 3503329 w 3512522"/>
                <a:gd name="connsiteY10" fmla="*/ 1717283 h 2637250"/>
                <a:gd name="connsiteX11" fmla="*/ 3121915 w 3512522"/>
                <a:gd name="connsiteY11" fmla="*/ 1262966 h 2637250"/>
                <a:gd name="connsiteX12" fmla="*/ 2372819 w 3512522"/>
                <a:gd name="connsiteY12" fmla="*/ 571119 h 2637250"/>
                <a:gd name="connsiteX13" fmla="*/ 1464772 w 3512522"/>
                <a:gd name="connsiteY13" fmla="*/ 336 h 2637250"/>
                <a:gd name="connsiteX14" fmla="*/ 494664 w 3512522"/>
                <a:gd name="connsiteY14" fmla="*/ 649658 h 2637250"/>
                <a:gd name="connsiteX15" fmla="*/ 47377 w 3512522"/>
                <a:gd name="connsiteY15" fmla="*/ 1480703 h 2637250"/>
                <a:gd name="connsiteX16" fmla="*/ 56592 w 3512522"/>
                <a:gd name="connsiteY16" fmla="*/ 1993891 h 2637250"/>
                <a:gd name="connsiteX0" fmla="*/ 184838 w 3473128"/>
                <a:gd name="connsiteY0" fmla="*/ 1567171 h 2637250"/>
                <a:gd name="connsiteX1" fmla="*/ 696949 w 3473128"/>
                <a:gd name="connsiteY1" fmla="*/ 1643625 h 2637250"/>
                <a:gd name="connsiteX2" fmla="*/ 1120681 w 3473128"/>
                <a:gd name="connsiteY2" fmla="*/ 1588154 h 2637250"/>
                <a:gd name="connsiteX3" fmla="*/ 1905129 w 3473128"/>
                <a:gd name="connsiteY3" fmla="*/ 1564058 h 2637250"/>
                <a:gd name="connsiteX4" fmla="*/ 1995745 w 3473128"/>
                <a:gd name="connsiteY4" fmla="*/ 1984188 h 2637250"/>
                <a:gd name="connsiteX5" fmla="*/ 1839227 w 3473128"/>
                <a:gd name="connsiteY5" fmla="*/ 2420794 h 2637250"/>
                <a:gd name="connsiteX6" fmla="*/ 2264504 w 3473128"/>
                <a:gd name="connsiteY6" fmla="*/ 2627357 h 2637250"/>
                <a:gd name="connsiteX7" fmla="*/ 2719440 w 3473128"/>
                <a:gd name="connsiteY7" fmla="*/ 2541890 h 2637250"/>
                <a:gd name="connsiteX8" fmla="*/ 2799142 w 3473128"/>
                <a:gd name="connsiteY8" fmla="*/ 2101370 h 2637250"/>
                <a:gd name="connsiteX9" fmla="*/ 3287233 w 3473128"/>
                <a:gd name="connsiteY9" fmla="*/ 2076040 h 2637250"/>
                <a:gd name="connsiteX10" fmla="*/ 3463935 w 3473128"/>
                <a:gd name="connsiteY10" fmla="*/ 1717283 h 2637250"/>
                <a:gd name="connsiteX11" fmla="*/ 3082521 w 3473128"/>
                <a:gd name="connsiteY11" fmla="*/ 1262966 h 2637250"/>
                <a:gd name="connsiteX12" fmla="*/ 2333425 w 3473128"/>
                <a:gd name="connsiteY12" fmla="*/ 571119 h 2637250"/>
                <a:gd name="connsiteX13" fmla="*/ 1425378 w 3473128"/>
                <a:gd name="connsiteY13" fmla="*/ 336 h 2637250"/>
                <a:gd name="connsiteX14" fmla="*/ 455270 w 3473128"/>
                <a:gd name="connsiteY14" fmla="*/ 649658 h 2637250"/>
                <a:gd name="connsiteX15" fmla="*/ 7983 w 3473128"/>
                <a:gd name="connsiteY15" fmla="*/ 1480703 h 2637250"/>
                <a:gd name="connsiteX16" fmla="*/ 184838 w 3473128"/>
                <a:gd name="connsiteY16" fmla="*/ 1567171 h 2637250"/>
                <a:gd name="connsiteX0" fmla="*/ 47318 w 3335608"/>
                <a:gd name="connsiteY0" fmla="*/ 1567171 h 2637250"/>
                <a:gd name="connsiteX1" fmla="*/ 559429 w 3335608"/>
                <a:gd name="connsiteY1" fmla="*/ 1643625 h 2637250"/>
                <a:gd name="connsiteX2" fmla="*/ 983161 w 3335608"/>
                <a:gd name="connsiteY2" fmla="*/ 1588154 h 2637250"/>
                <a:gd name="connsiteX3" fmla="*/ 1767609 w 3335608"/>
                <a:gd name="connsiteY3" fmla="*/ 1564058 h 2637250"/>
                <a:gd name="connsiteX4" fmla="*/ 1858225 w 3335608"/>
                <a:gd name="connsiteY4" fmla="*/ 1984188 h 2637250"/>
                <a:gd name="connsiteX5" fmla="*/ 1701707 w 3335608"/>
                <a:gd name="connsiteY5" fmla="*/ 2420794 h 2637250"/>
                <a:gd name="connsiteX6" fmla="*/ 2126984 w 3335608"/>
                <a:gd name="connsiteY6" fmla="*/ 2627357 h 2637250"/>
                <a:gd name="connsiteX7" fmla="*/ 2581920 w 3335608"/>
                <a:gd name="connsiteY7" fmla="*/ 2541890 h 2637250"/>
                <a:gd name="connsiteX8" fmla="*/ 2661622 w 3335608"/>
                <a:gd name="connsiteY8" fmla="*/ 2101370 h 2637250"/>
                <a:gd name="connsiteX9" fmla="*/ 3149713 w 3335608"/>
                <a:gd name="connsiteY9" fmla="*/ 2076040 h 2637250"/>
                <a:gd name="connsiteX10" fmla="*/ 3326415 w 3335608"/>
                <a:gd name="connsiteY10" fmla="*/ 1717283 h 2637250"/>
                <a:gd name="connsiteX11" fmla="*/ 2945001 w 3335608"/>
                <a:gd name="connsiteY11" fmla="*/ 1262966 h 2637250"/>
                <a:gd name="connsiteX12" fmla="*/ 2195905 w 3335608"/>
                <a:gd name="connsiteY12" fmla="*/ 571119 h 2637250"/>
                <a:gd name="connsiteX13" fmla="*/ 1287858 w 3335608"/>
                <a:gd name="connsiteY13" fmla="*/ 336 h 2637250"/>
                <a:gd name="connsiteX14" fmla="*/ 317750 w 3335608"/>
                <a:gd name="connsiteY14" fmla="*/ 649658 h 2637250"/>
                <a:gd name="connsiteX15" fmla="*/ 53343 w 3335608"/>
                <a:gd name="connsiteY15" fmla="*/ 1107323 h 2637250"/>
                <a:gd name="connsiteX16" fmla="*/ 47318 w 3335608"/>
                <a:gd name="connsiteY16" fmla="*/ 1567171 h 2637250"/>
                <a:gd name="connsiteX0" fmla="*/ 62455 w 3312645"/>
                <a:gd name="connsiteY0" fmla="*/ 1498591 h 2637250"/>
                <a:gd name="connsiteX1" fmla="*/ 536466 w 3312645"/>
                <a:gd name="connsiteY1" fmla="*/ 1643625 h 2637250"/>
                <a:gd name="connsiteX2" fmla="*/ 960198 w 3312645"/>
                <a:gd name="connsiteY2" fmla="*/ 1588154 h 2637250"/>
                <a:gd name="connsiteX3" fmla="*/ 1744646 w 3312645"/>
                <a:gd name="connsiteY3" fmla="*/ 1564058 h 2637250"/>
                <a:gd name="connsiteX4" fmla="*/ 1835262 w 3312645"/>
                <a:gd name="connsiteY4" fmla="*/ 1984188 h 2637250"/>
                <a:gd name="connsiteX5" fmla="*/ 1678744 w 3312645"/>
                <a:gd name="connsiteY5" fmla="*/ 2420794 h 2637250"/>
                <a:gd name="connsiteX6" fmla="*/ 2104021 w 3312645"/>
                <a:gd name="connsiteY6" fmla="*/ 2627357 h 2637250"/>
                <a:gd name="connsiteX7" fmla="*/ 2558957 w 3312645"/>
                <a:gd name="connsiteY7" fmla="*/ 2541890 h 2637250"/>
                <a:gd name="connsiteX8" fmla="*/ 2638659 w 3312645"/>
                <a:gd name="connsiteY8" fmla="*/ 2101370 h 2637250"/>
                <a:gd name="connsiteX9" fmla="*/ 3126750 w 3312645"/>
                <a:gd name="connsiteY9" fmla="*/ 2076040 h 2637250"/>
                <a:gd name="connsiteX10" fmla="*/ 3303452 w 3312645"/>
                <a:gd name="connsiteY10" fmla="*/ 1717283 h 2637250"/>
                <a:gd name="connsiteX11" fmla="*/ 2922038 w 3312645"/>
                <a:gd name="connsiteY11" fmla="*/ 1262966 h 2637250"/>
                <a:gd name="connsiteX12" fmla="*/ 2172942 w 3312645"/>
                <a:gd name="connsiteY12" fmla="*/ 571119 h 2637250"/>
                <a:gd name="connsiteX13" fmla="*/ 1264895 w 3312645"/>
                <a:gd name="connsiteY13" fmla="*/ 336 h 2637250"/>
                <a:gd name="connsiteX14" fmla="*/ 294787 w 3312645"/>
                <a:gd name="connsiteY14" fmla="*/ 649658 h 2637250"/>
                <a:gd name="connsiteX15" fmla="*/ 30380 w 3312645"/>
                <a:gd name="connsiteY15" fmla="*/ 1107323 h 2637250"/>
                <a:gd name="connsiteX16" fmla="*/ 62455 w 3312645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07323 h 2637250"/>
                <a:gd name="connsiteX16" fmla="*/ 61587 w 3311777"/>
                <a:gd name="connsiteY16" fmla="*/ 1498591 h 2637250"/>
                <a:gd name="connsiteX0" fmla="*/ 61587 w 3311777"/>
                <a:gd name="connsiteY0" fmla="*/ 1498591 h 2637250"/>
                <a:gd name="connsiteX1" fmla="*/ 520358 w 3311777"/>
                <a:gd name="connsiteY1" fmla="*/ 1590285 h 2637250"/>
                <a:gd name="connsiteX2" fmla="*/ 959330 w 3311777"/>
                <a:gd name="connsiteY2" fmla="*/ 1588154 h 2637250"/>
                <a:gd name="connsiteX3" fmla="*/ 1743778 w 3311777"/>
                <a:gd name="connsiteY3" fmla="*/ 1564058 h 2637250"/>
                <a:gd name="connsiteX4" fmla="*/ 1834394 w 3311777"/>
                <a:gd name="connsiteY4" fmla="*/ 1984188 h 2637250"/>
                <a:gd name="connsiteX5" fmla="*/ 1677876 w 3311777"/>
                <a:gd name="connsiteY5" fmla="*/ 2420794 h 2637250"/>
                <a:gd name="connsiteX6" fmla="*/ 2103153 w 3311777"/>
                <a:gd name="connsiteY6" fmla="*/ 2627357 h 2637250"/>
                <a:gd name="connsiteX7" fmla="*/ 2558089 w 3311777"/>
                <a:gd name="connsiteY7" fmla="*/ 2541890 h 2637250"/>
                <a:gd name="connsiteX8" fmla="*/ 2637791 w 3311777"/>
                <a:gd name="connsiteY8" fmla="*/ 2101370 h 2637250"/>
                <a:gd name="connsiteX9" fmla="*/ 3125882 w 3311777"/>
                <a:gd name="connsiteY9" fmla="*/ 2076040 h 2637250"/>
                <a:gd name="connsiteX10" fmla="*/ 3302584 w 3311777"/>
                <a:gd name="connsiteY10" fmla="*/ 1717283 h 2637250"/>
                <a:gd name="connsiteX11" fmla="*/ 2921170 w 3311777"/>
                <a:gd name="connsiteY11" fmla="*/ 1262966 h 2637250"/>
                <a:gd name="connsiteX12" fmla="*/ 2172074 w 3311777"/>
                <a:gd name="connsiteY12" fmla="*/ 571119 h 2637250"/>
                <a:gd name="connsiteX13" fmla="*/ 1264027 w 3311777"/>
                <a:gd name="connsiteY13" fmla="*/ 336 h 2637250"/>
                <a:gd name="connsiteX14" fmla="*/ 293919 w 3311777"/>
                <a:gd name="connsiteY14" fmla="*/ 649658 h 2637250"/>
                <a:gd name="connsiteX15" fmla="*/ 29512 w 3311777"/>
                <a:gd name="connsiteY15" fmla="*/ 1137803 h 2637250"/>
                <a:gd name="connsiteX16" fmla="*/ 61587 w 3311777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56990 w 3307180"/>
                <a:gd name="connsiteY0" fmla="*/ 1498591 h 2637250"/>
                <a:gd name="connsiteX1" fmla="*/ 515761 w 3307180"/>
                <a:gd name="connsiteY1" fmla="*/ 1590285 h 2637250"/>
                <a:gd name="connsiteX2" fmla="*/ 954733 w 3307180"/>
                <a:gd name="connsiteY2" fmla="*/ 1588154 h 2637250"/>
                <a:gd name="connsiteX3" fmla="*/ 1739181 w 3307180"/>
                <a:gd name="connsiteY3" fmla="*/ 1564058 h 2637250"/>
                <a:gd name="connsiteX4" fmla="*/ 1829797 w 3307180"/>
                <a:gd name="connsiteY4" fmla="*/ 1984188 h 2637250"/>
                <a:gd name="connsiteX5" fmla="*/ 1673279 w 3307180"/>
                <a:gd name="connsiteY5" fmla="*/ 2420794 h 2637250"/>
                <a:gd name="connsiteX6" fmla="*/ 2098556 w 3307180"/>
                <a:gd name="connsiteY6" fmla="*/ 2627357 h 2637250"/>
                <a:gd name="connsiteX7" fmla="*/ 2553492 w 3307180"/>
                <a:gd name="connsiteY7" fmla="*/ 2541890 h 2637250"/>
                <a:gd name="connsiteX8" fmla="*/ 2633194 w 3307180"/>
                <a:gd name="connsiteY8" fmla="*/ 2101370 h 2637250"/>
                <a:gd name="connsiteX9" fmla="*/ 3121285 w 3307180"/>
                <a:gd name="connsiteY9" fmla="*/ 2076040 h 2637250"/>
                <a:gd name="connsiteX10" fmla="*/ 3297987 w 3307180"/>
                <a:gd name="connsiteY10" fmla="*/ 1717283 h 2637250"/>
                <a:gd name="connsiteX11" fmla="*/ 2916573 w 3307180"/>
                <a:gd name="connsiteY11" fmla="*/ 1262966 h 2637250"/>
                <a:gd name="connsiteX12" fmla="*/ 2167477 w 3307180"/>
                <a:gd name="connsiteY12" fmla="*/ 571119 h 2637250"/>
                <a:gd name="connsiteX13" fmla="*/ 1259430 w 3307180"/>
                <a:gd name="connsiteY13" fmla="*/ 336 h 2637250"/>
                <a:gd name="connsiteX14" fmla="*/ 289322 w 3307180"/>
                <a:gd name="connsiteY14" fmla="*/ 649658 h 2637250"/>
                <a:gd name="connsiteX15" fmla="*/ 32535 w 3307180"/>
                <a:gd name="connsiteY15" fmla="*/ 1122563 h 2637250"/>
                <a:gd name="connsiteX16" fmla="*/ 56990 w 3307180"/>
                <a:gd name="connsiteY16" fmla="*/ 1498591 h 2637250"/>
                <a:gd name="connsiteX0" fmla="*/ 9823 w 3260013"/>
                <a:gd name="connsiteY0" fmla="*/ 1498591 h 2637250"/>
                <a:gd name="connsiteX1" fmla="*/ 468594 w 3260013"/>
                <a:gd name="connsiteY1" fmla="*/ 1590285 h 2637250"/>
                <a:gd name="connsiteX2" fmla="*/ 907566 w 3260013"/>
                <a:gd name="connsiteY2" fmla="*/ 1588154 h 2637250"/>
                <a:gd name="connsiteX3" fmla="*/ 1692014 w 3260013"/>
                <a:gd name="connsiteY3" fmla="*/ 1564058 h 2637250"/>
                <a:gd name="connsiteX4" fmla="*/ 1782630 w 3260013"/>
                <a:gd name="connsiteY4" fmla="*/ 1984188 h 2637250"/>
                <a:gd name="connsiteX5" fmla="*/ 1626112 w 3260013"/>
                <a:gd name="connsiteY5" fmla="*/ 2420794 h 2637250"/>
                <a:gd name="connsiteX6" fmla="*/ 2051389 w 3260013"/>
                <a:gd name="connsiteY6" fmla="*/ 2627357 h 2637250"/>
                <a:gd name="connsiteX7" fmla="*/ 2506325 w 3260013"/>
                <a:gd name="connsiteY7" fmla="*/ 2541890 h 2637250"/>
                <a:gd name="connsiteX8" fmla="*/ 2586027 w 3260013"/>
                <a:gd name="connsiteY8" fmla="*/ 2101370 h 2637250"/>
                <a:gd name="connsiteX9" fmla="*/ 3074118 w 3260013"/>
                <a:gd name="connsiteY9" fmla="*/ 2076040 h 2637250"/>
                <a:gd name="connsiteX10" fmla="*/ 3250820 w 3260013"/>
                <a:gd name="connsiteY10" fmla="*/ 1717283 h 2637250"/>
                <a:gd name="connsiteX11" fmla="*/ 2869406 w 3260013"/>
                <a:gd name="connsiteY11" fmla="*/ 1262966 h 2637250"/>
                <a:gd name="connsiteX12" fmla="*/ 2120310 w 3260013"/>
                <a:gd name="connsiteY12" fmla="*/ 571119 h 2637250"/>
                <a:gd name="connsiteX13" fmla="*/ 1212263 w 3260013"/>
                <a:gd name="connsiteY13" fmla="*/ 336 h 2637250"/>
                <a:gd name="connsiteX14" fmla="*/ 242155 w 3260013"/>
                <a:gd name="connsiteY14" fmla="*/ 649658 h 2637250"/>
                <a:gd name="connsiteX15" fmla="*/ 9823 w 3260013"/>
                <a:gd name="connsiteY15" fmla="*/ 1498591 h 2637250"/>
                <a:gd name="connsiteX0" fmla="*/ 6156 w 3340166"/>
                <a:gd name="connsiteY0" fmla="*/ 1414771 h 2637250"/>
                <a:gd name="connsiteX1" fmla="*/ 548747 w 3340166"/>
                <a:gd name="connsiteY1" fmla="*/ 159028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87719 w 3340166"/>
                <a:gd name="connsiteY2" fmla="*/ 158815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637250"/>
                <a:gd name="connsiteX1" fmla="*/ 548747 w 3340166"/>
                <a:gd name="connsiteY1" fmla="*/ 1567425 h 2637250"/>
                <a:gd name="connsiteX2" fmla="*/ 995339 w 3340166"/>
                <a:gd name="connsiteY2" fmla="*/ 1557674 h 2637250"/>
                <a:gd name="connsiteX3" fmla="*/ 1772167 w 3340166"/>
                <a:gd name="connsiteY3" fmla="*/ 1564058 h 2637250"/>
                <a:gd name="connsiteX4" fmla="*/ 1862783 w 3340166"/>
                <a:gd name="connsiteY4" fmla="*/ 1984188 h 2637250"/>
                <a:gd name="connsiteX5" fmla="*/ 1706265 w 3340166"/>
                <a:gd name="connsiteY5" fmla="*/ 2420794 h 2637250"/>
                <a:gd name="connsiteX6" fmla="*/ 2131542 w 3340166"/>
                <a:gd name="connsiteY6" fmla="*/ 2627357 h 2637250"/>
                <a:gd name="connsiteX7" fmla="*/ 2586478 w 3340166"/>
                <a:gd name="connsiteY7" fmla="*/ 2541890 h 2637250"/>
                <a:gd name="connsiteX8" fmla="*/ 2666180 w 3340166"/>
                <a:gd name="connsiteY8" fmla="*/ 2101370 h 2637250"/>
                <a:gd name="connsiteX9" fmla="*/ 3154271 w 3340166"/>
                <a:gd name="connsiteY9" fmla="*/ 2076040 h 2637250"/>
                <a:gd name="connsiteX10" fmla="*/ 3330973 w 3340166"/>
                <a:gd name="connsiteY10" fmla="*/ 1717283 h 2637250"/>
                <a:gd name="connsiteX11" fmla="*/ 2949559 w 3340166"/>
                <a:gd name="connsiteY11" fmla="*/ 1262966 h 2637250"/>
                <a:gd name="connsiteX12" fmla="*/ 2200463 w 3340166"/>
                <a:gd name="connsiteY12" fmla="*/ 571119 h 2637250"/>
                <a:gd name="connsiteX13" fmla="*/ 1292416 w 3340166"/>
                <a:gd name="connsiteY13" fmla="*/ 336 h 2637250"/>
                <a:gd name="connsiteX14" fmla="*/ 322308 w 3340166"/>
                <a:gd name="connsiteY14" fmla="*/ 649658 h 2637250"/>
                <a:gd name="connsiteX15" fmla="*/ 6156 w 3340166"/>
                <a:gd name="connsiteY15" fmla="*/ 1414771 h 2637250"/>
                <a:gd name="connsiteX0" fmla="*/ 6156 w 3340166"/>
                <a:gd name="connsiteY0" fmla="*/ 1414771 h 2558789"/>
                <a:gd name="connsiteX1" fmla="*/ 548747 w 3340166"/>
                <a:gd name="connsiteY1" fmla="*/ 1567425 h 2558789"/>
                <a:gd name="connsiteX2" fmla="*/ 995339 w 3340166"/>
                <a:gd name="connsiteY2" fmla="*/ 1557674 h 2558789"/>
                <a:gd name="connsiteX3" fmla="*/ 1772167 w 3340166"/>
                <a:gd name="connsiteY3" fmla="*/ 1564058 h 2558789"/>
                <a:gd name="connsiteX4" fmla="*/ 1862783 w 3340166"/>
                <a:gd name="connsiteY4" fmla="*/ 1984188 h 2558789"/>
                <a:gd name="connsiteX5" fmla="*/ 1706265 w 3340166"/>
                <a:gd name="connsiteY5" fmla="*/ 2420794 h 2558789"/>
                <a:gd name="connsiteX6" fmla="*/ 2586478 w 3340166"/>
                <a:gd name="connsiteY6" fmla="*/ 2541890 h 2558789"/>
                <a:gd name="connsiteX7" fmla="*/ 2666180 w 3340166"/>
                <a:gd name="connsiteY7" fmla="*/ 2101370 h 2558789"/>
                <a:gd name="connsiteX8" fmla="*/ 3154271 w 3340166"/>
                <a:gd name="connsiteY8" fmla="*/ 2076040 h 2558789"/>
                <a:gd name="connsiteX9" fmla="*/ 3330973 w 3340166"/>
                <a:gd name="connsiteY9" fmla="*/ 1717283 h 2558789"/>
                <a:gd name="connsiteX10" fmla="*/ 2949559 w 3340166"/>
                <a:gd name="connsiteY10" fmla="*/ 1262966 h 2558789"/>
                <a:gd name="connsiteX11" fmla="*/ 2200463 w 3340166"/>
                <a:gd name="connsiteY11" fmla="*/ 571119 h 2558789"/>
                <a:gd name="connsiteX12" fmla="*/ 1292416 w 3340166"/>
                <a:gd name="connsiteY12" fmla="*/ 336 h 2558789"/>
                <a:gd name="connsiteX13" fmla="*/ 322308 w 3340166"/>
                <a:gd name="connsiteY13" fmla="*/ 649658 h 2558789"/>
                <a:gd name="connsiteX14" fmla="*/ 6156 w 3340166"/>
                <a:gd name="connsiteY14" fmla="*/ 1414771 h 2558789"/>
                <a:gd name="connsiteX0" fmla="*/ 6156 w 3340166"/>
                <a:gd name="connsiteY0" fmla="*/ 1414771 h 2542612"/>
                <a:gd name="connsiteX1" fmla="*/ 548747 w 3340166"/>
                <a:gd name="connsiteY1" fmla="*/ 1567425 h 2542612"/>
                <a:gd name="connsiteX2" fmla="*/ 995339 w 3340166"/>
                <a:gd name="connsiteY2" fmla="*/ 1557674 h 2542612"/>
                <a:gd name="connsiteX3" fmla="*/ 1772167 w 3340166"/>
                <a:gd name="connsiteY3" fmla="*/ 1564058 h 2542612"/>
                <a:gd name="connsiteX4" fmla="*/ 1862783 w 3340166"/>
                <a:gd name="connsiteY4" fmla="*/ 1984188 h 2542612"/>
                <a:gd name="connsiteX5" fmla="*/ 2586478 w 3340166"/>
                <a:gd name="connsiteY5" fmla="*/ 2541890 h 2542612"/>
                <a:gd name="connsiteX6" fmla="*/ 2666180 w 3340166"/>
                <a:gd name="connsiteY6" fmla="*/ 2101370 h 2542612"/>
                <a:gd name="connsiteX7" fmla="*/ 3154271 w 3340166"/>
                <a:gd name="connsiteY7" fmla="*/ 2076040 h 2542612"/>
                <a:gd name="connsiteX8" fmla="*/ 3330973 w 3340166"/>
                <a:gd name="connsiteY8" fmla="*/ 1717283 h 2542612"/>
                <a:gd name="connsiteX9" fmla="*/ 2949559 w 3340166"/>
                <a:gd name="connsiteY9" fmla="*/ 1262966 h 2542612"/>
                <a:gd name="connsiteX10" fmla="*/ 2200463 w 3340166"/>
                <a:gd name="connsiteY10" fmla="*/ 571119 h 2542612"/>
                <a:gd name="connsiteX11" fmla="*/ 1292416 w 3340166"/>
                <a:gd name="connsiteY11" fmla="*/ 336 h 2542612"/>
                <a:gd name="connsiteX12" fmla="*/ 322308 w 3340166"/>
                <a:gd name="connsiteY12" fmla="*/ 649658 h 2542612"/>
                <a:gd name="connsiteX13" fmla="*/ 6156 w 3340166"/>
                <a:gd name="connsiteY13" fmla="*/ 1414771 h 2542612"/>
                <a:gd name="connsiteX0" fmla="*/ 6156 w 3340166"/>
                <a:gd name="connsiteY0" fmla="*/ 1414771 h 2118455"/>
                <a:gd name="connsiteX1" fmla="*/ 548747 w 3340166"/>
                <a:gd name="connsiteY1" fmla="*/ 1567425 h 2118455"/>
                <a:gd name="connsiteX2" fmla="*/ 995339 w 3340166"/>
                <a:gd name="connsiteY2" fmla="*/ 1557674 h 2118455"/>
                <a:gd name="connsiteX3" fmla="*/ 1772167 w 3340166"/>
                <a:gd name="connsiteY3" fmla="*/ 1564058 h 2118455"/>
                <a:gd name="connsiteX4" fmla="*/ 1862783 w 3340166"/>
                <a:gd name="connsiteY4" fmla="*/ 1984188 h 2118455"/>
                <a:gd name="connsiteX5" fmla="*/ 2666180 w 3340166"/>
                <a:gd name="connsiteY5" fmla="*/ 2101370 h 2118455"/>
                <a:gd name="connsiteX6" fmla="*/ 3154271 w 3340166"/>
                <a:gd name="connsiteY6" fmla="*/ 2076040 h 2118455"/>
                <a:gd name="connsiteX7" fmla="*/ 3330973 w 3340166"/>
                <a:gd name="connsiteY7" fmla="*/ 1717283 h 2118455"/>
                <a:gd name="connsiteX8" fmla="*/ 2949559 w 3340166"/>
                <a:gd name="connsiteY8" fmla="*/ 1262966 h 2118455"/>
                <a:gd name="connsiteX9" fmla="*/ 2200463 w 3340166"/>
                <a:gd name="connsiteY9" fmla="*/ 571119 h 2118455"/>
                <a:gd name="connsiteX10" fmla="*/ 1292416 w 3340166"/>
                <a:gd name="connsiteY10" fmla="*/ 336 h 2118455"/>
                <a:gd name="connsiteX11" fmla="*/ 322308 w 3340166"/>
                <a:gd name="connsiteY11" fmla="*/ 649658 h 2118455"/>
                <a:gd name="connsiteX12" fmla="*/ 6156 w 3340166"/>
                <a:gd name="connsiteY12" fmla="*/ 1414771 h 2118455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7721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166"/>
                <a:gd name="connsiteY0" fmla="*/ 1414771 h 2116094"/>
                <a:gd name="connsiteX1" fmla="*/ 548747 w 3340166"/>
                <a:gd name="connsiteY1" fmla="*/ 1567425 h 2116094"/>
                <a:gd name="connsiteX2" fmla="*/ 995339 w 3340166"/>
                <a:gd name="connsiteY2" fmla="*/ 1557674 h 2116094"/>
                <a:gd name="connsiteX3" fmla="*/ 1810267 w 3340166"/>
                <a:gd name="connsiteY3" fmla="*/ 1564058 h 2116094"/>
                <a:gd name="connsiteX4" fmla="*/ 1969463 w 3340166"/>
                <a:gd name="connsiteY4" fmla="*/ 2022288 h 2116094"/>
                <a:gd name="connsiteX5" fmla="*/ 2666180 w 3340166"/>
                <a:gd name="connsiteY5" fmla="*/ 2101370 h 2116094"/>
                <a:gd name="connsiteX6" fmla="*/ 3154271 w 3340166"/>
                <a:gd name="connsiteY6" fmla="*/ 2076040 h 2116094"/>
                <a:gd name="connsiteX7" fmla="*/ 3330973 w 3340166"/>
                <a:gd name="connsiteY7" fmla="*/ 1717283 h 2116094"/>
                <a:gd name="connsiteX8" fmla="*/ 2949559 w 3340166"/>
                <a:gd name="connsiteY8" fmla="*/ 1262966 h 2116094"/>
                <a:gd name="connsiteX9" fmla="*/ 2200463 w 3340166"/>
                <a:gd name="connsiteY9" fmla="*/ 571119 h 2116094"/>
                <a:gd name="connsiteX10" fmla="*/ 1292416 w 3340166"/>
                <a:gd name="connsiteY10" fmla="*/ 336 h 2116094"/>
                <a:gd name="connsiteX11" fmla="*/ 322308 w 3340166"/>
                <a:gd name="connsiteY11" fmla="*/ 649658 h 2116094"/>
                <a:gd name="connsiteX12" fmla="*/ 6156 w 3340166"/>
                <a:gd name="connsiteY12" fmla="*/ 1414771 h 2116094"/>
                <a:gd name="connsiteX0" fmla="*/ 6156 w 3340240"/>
                <a:gd name="connsiteY0" fmla="*/ 1414771 h 2102894"/>
                <a:gd name="connsiteX1" fmla="*/ 548747 w 3340240"/>
                <a:gd name="connsiteY1" fmla="*/ 1567425 h 2102894"/>
                <a:gd name="connsiteX2" fmla="*/ 995339 w 3340240"/>
                <a:gd name="connsiteY2" fmla="*/ 1557674 h 2102894"/>
                <a:gd name="connsiteX3" fmla="*/ 1810267 w 3340240"/>
                <a:gd name="connsiteY3" fmla="*/ 1564058 h 2102894"/>
                <a:gd name="connsiteX4" fmla="*/ 1969463 w 3340240"/>
                <a:gd name="connsiteY4" fmla="*/ 2022288 h 2102894"/>
                <a:gd name="connsiteX5" fmla="*/ 2658560 w 3340240"/>
                <a:gd name="connsiteY5" fmla="*/ 2070890 h 2102894"/>
                <a:gd name="connsiteX6" fmla="*/ 3154271 w 3340240"/>
                <a:gd name="connsiteY6" fmla="*/ 2076040 h 2102894"/>
                <a:gd name="connsiteX7" fmla="*/ 3330973 w 3340240"/>
                <a:gd name="connsiteY7" fmla="*/ 1717283 h 2102894"/>
                <a:gd name="connsiteX8" fmla="*/ 2949559 w 3340240"/>
                <a:gd name="connsiteY8" fmla="*/ 1262966 h 2102894"/>
                <a:gd name="connsiteX9" fmla="*/ 2200463 w 3340240"/>
                <a:gd name="connsiteY9" fmla="*/ 571119 h 2102894"/>
                <a:gd name="connsiteX10" fmla="*/ 1292416 w 3340240"/>
                <a:gd name="connsiteY10" fmla="*/ 336 h 2102894"/>
                <a:gd name="connsiteX11" fmla="*/ 322308 w 3340240"/>
                <a:gd name="connsiteY11" fmla="*/ 649658 h 2102894"/>
                <a:gd name="connsiteX12" fmla="*/ 6156 w 3340240"/>
                <a:gd name="connsiteY12" fmla="*/ 1414771 h 2102894"/>
                <a:gd name="connsiteX0" fmla="*/ 6156 w 3341639"/>
                <a:gd name="connsiteY0" fmla="*/ 1414771 h 2097139"/>
                <a:gd name="connsiteX1" fmla="*/ 548747 w 3341639"/>
                <a:gd name="connsiteY1" fmla="*/ 1567425 h 2097139"/>
                <a:gd name="connsiteX2" fmla="*/ 995339 w 3341639"/>
                <a:gd name="connsiteY2" fmla="*/ 1557674 h 2097139"/>
                <a:gd name="connsiteX3" fmla="*/ 1810267 w 3341639"/>
                <a:gd name="connsiteY3" fmla="*/ 1564058 h 2097139"/>
                <a:gd name="connsiteX4" fmla="*/ 1969463 w 3341639"/>
                <a:gd name="connsiteY4" fmla="*/ 2022288 h 2097139"/>
                <a:gd name="connsiteX5" fmla="*/ 2658560 w 3341639"/>
                <a:gd name="connsiteY5" fmla="*/ 2070890 h 2097139"/>
                <a:gd name="connsiteX6" fmla="*/ 3184751 w 3341639"/>
                <a:gd name="connsiteY6" fmla="*/ 2068420 h 2097139"/>
                <a:gd name="connsiteX7" fmla="*/ 3330973 w 3341639"/>
                <a:gd name="connsiteY7" fmla="*/ 1717283 h 2097139"/>
                <a:gd name="connsiteX8" fmla="*/ 2949559 w 3341639"/>
                <a:gd name="connsiteY8" fmla="*/ 1262966 h 2097139"/>
                <a:gd name="connsiteX9" fmla="*/ 2200463 w 3341639"/>
                <a:gd name="connsiteY9" fmla="*/ 571119 h 2097139"/>
                <a:gd name="connsiteX10" fmla="*/ 1292416 w 3341639"/>
                <a:gd name="connsiteY10" fmla="*/ 336 h 2097139"/>
                <a:gd name="connsiteX11" fmla="*/ 322308 w 3341639"/>
                <a:gd name="connsiteY11" fmla="*/ 649658 h 2097139"/>
                <a:gd name="connsiteX12" fmla="*/ 6156 w 3341639"/>
                <a:gd name="connsiteY12" fmla="*/ 1414771 h 2097139"/>
                <a:gd name="connsiteX0" fmla="*/ 6156 w 3342312"/>
                <a:gd name="connsiteY0" fmla="*/ 1414771 h 2103636"/>
                <a:gd name="connsiteX1" fmla="*/ 548747 w 3342312"/>
                <a:gd name="connsiteY1" fmla="*/ 1567425 h 2103636"/>
                <a:gd name="connsiteX2" fmla="*/ 995339 w 3342312"/>
                <a:gd name="connsiteY2" fmla="*/ 1557674 h 2103636"/>
                <a:gd name="connsiteX3" fmla="*/ 1810267 w 3342312"/>
                <a:gd name="connsiteY3" fmla="*/ 1564058 h 2103636"/>
                <a:gd name="connsiteX4" fmla="*/ 1969463 w 3342312"/>
                <a:gd name="connsiteY4" fmla="*/ 2022288 h 2103636"/>
                <a:gd name="connsiteX5" fmla="*/ 2612840 w 3342312"/>
                <a:gd name="connsiteY5" fmla="*/ 2086130 h 2103636"/>
                <a:gd name="connsiteX6" fmla="*/ 3184751 w 3342312"/>
                <a:gd name="connsiteY6" fmla="*/ 2068420 h 2103636"/>
                <a:gd name="connsiteX7" fmla="*/ 3330973 w 3342312"/>
                <a:gd name="connsiteY7" fmla="*/ 1717283 h 2103636"/>
                <a:gd name="connsiteX8" fmla="*/ 2949559 w 3342312"/>
                <a:gd name="connsiteY8" fmla="*/ 1262966 h 2103636"/>
                <a:gd name="connsiteX9" fmla="*/ 2200463 w 3342312"/>
                <a:gd name="connsiteY9" fmla="*/ 571119 h 2103636"/>
                <a:gd name="connsiteX10" fmla="*/ 1292416 w 3342312"/>
                <a:gd name="connsiteY10" fmla="*/ 336 h 2103636"/>
                <a:gd name="connsiteX11" fmla="*/ 322308 w 3342312"/>
                <a:gd name="connsiteY11" fmla="*/ 649658 h 2103636"/>
                <a:gd name="connsiteX12" fmla="*/ 6156 w 3342312"/>
                <a:gd name="connsiteY12" fmla="*/ 141477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768659 w 3115632"/>
                <a:gd name="connsiteY2" fmla="*/ 155767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61416 w 3115632"/>
                <a:gd name="connsiteY0" fmla="*/ 1056631 h 2103636"/>
                <a:gd name="connsiteX1" fmla="*/ 322067 w 3115632"/>
                <a:gd name="connsiteY1" fmla="*/ 1567425 h 2103636"/>
                <a:gd name="connsiteX2" fmla="*/ 860099 w 3115632"/>
                <a:gd name="connsiteY2" fmla="*/ 1489094 h 2103636"/>
                <a:gd name="connsiteX3" fmla="*/ 1583587 w 3115632"/>
                <a:gd name="connsiteY3" fmla="*/ 1564058 h 2103636"/>
                <a:gd name="connsiteX4" fmla="*/ 1742783 w 3115632"/>
                <a:gd name="connsiteY4" fmla="*/ 2022288 h 2103636"/>
                <a:gd name="connsiteX5" fmla="*/ 2386160 w 3115632"/>
                <a:gd name="connsiteY5" fmla="*/ 2086130 h 2103636"/>
                <a:gd name="connsiteX6" fmla="*/ 2958071 w 3115632"/>
                <a:gd name="connsiteY6" fmla="*/ 2068420 h 2103636"/>
                <a:gd name="connsiteX7" fmla="*/ 3104293 w 3115632"/>
                <a:gd name="connsiteY7" fmla="*/ 1717283 h 2103636"/>
                <a:gd name="connsiteX8" fmla="*/ 2722879 w 3115632"/>
                <a:gd name="connsiteY8" fmla="*/ 1262966 h 2103636"/>
                <a:gd name="connsiteX9" fmla="*/ 1973783 w 3115632"/>
                <a:gd name="connsiteY9" fmla="*/ 571119 h 2103636"/>
                <a:gd name="connsiteX10" fmla="*/ 1065736 w 3115632"/>
                <a:gd name="connsiteY10" fmla="*/ 336 h 2103636"/>
                <a:gd name="connsiteX11" fmla="*/ 95628 w 3115632"/>
                <a:gd name="connsiteY11" fmla="*/ 649658 h 2103636"/>
                <a:gd name="connsiteX12" fmla="*/ 61416 w 3115632"/>
                <a:gd name="connsiteY12" fmla="*/ 1056631 h 2103636"/>
                <a:gd name="connsiteX0" fmla="*/ 87005 w 3141221"/>
                <a:gd name="connsiteY0" fmla="*/ 1056631 h 2103636"/>
                <a:gd name="connsiteX1" fmla="*/ 781996 w 3141221"/>
                <a:gd name="connsiteY1" fmla="*/ 988305 h 2103636"/>
                <a:gd name="connsiteX2" fmla="*/ 885688 w 3141221"/>
                <a:gd name="connsiteY2" fmla="*/ 1489094 h 2103636"/>
                <a:gd name="connsiteX3" fmla="*/ 1609176 w 3141221"/>
                <a:gd name="connsiteY3" fmla="*/ 1564058 h 2103636"/>
                <a:gd name="connsiteX4" fmla="*/ 1768372 w 3141221"/>
                <a:gd name="connsiteY4" fmla="*/ 2022288 h 2103636"/>
                <a:gd name="connsiteX5" fmla="*/ 2411749 w 3141221"/>
                <a:gd name="connsiteY5" fmla="*/ 2086130 h 2103636"/>
                <a:gd name="connsiteX6" fmla="*/ 2983660 w 3141221"/>
                <a:gd name="connsiteY6" fmla="*/ 2068420 h 2103636"/>
                <a:gd name="connsiteX7" fmla="*/ 3129882 w 3141221"/>
                <a:gd name="connsiteY7" fmla="*/ 1717283 h 2103636"/>
                <a:gd name="connsiteX8" fmla="*/ 2748468 w 3141221"/>
                <a:gd name="connsiteY8" fmla="*/ 1262966 h 2103636"/>
                <a:gd name="connsiteX9" fmla="*/ 1999372 w 3141221"/>
                <a:gd name="connsiteY9" fmla="*/ 571119 h 2103636"/>
                <a:gd name="connsiteX10" fmla="*/ 1091325 w 3141221"/>
                <a:gd name="connsiteY10" fmla="*/ 336 h 2103636"/>
                <a:gd name="connsiteX11" fmla="*/ 121217 w 3141221"/>
                <a:gd name="connsiteY11" fmla="*/ 649658 h 2103636"/>
                <a:gd name="connsiteX12" fmla="*/ 87005 w 3141221"/>
                <a:gd name="connsiteY12" fmla="*/ 1056631 h 2103636"/>
                <a:gd name="connsiteX0" fmla="*/ 90300 w 3136896"/>
                <a:gd name="connsiteY0" fmla="*/ 1010911 h 2103636"/>
                <a:gd name="connsiteX1" fmla="*/ 777671 w 3136896"/>
                <a:gd name="connsiteY1" fmla="*/ 988305 h 2103636"/>
                <a:gd name="connsiteX2" fmla="*/ 881363 w 3136896"/>
                <a:gd name="connsiteY2" fmla="*/ 1489094 h 2103636"/>
                <a:gd name="connsiteX3" fmla="*/ 1604851 w 3136896"/>
                <a:gd name="connsiteY3" fmla="*/ 1564058 h 2103636"/>
                <a:gd name="connsiteX4" fmla="*/ 1764047 w 3136896"/>
                <a:gd name="connsiteY4" fmla="*/ 2022288 h 2103636"/>
                <a:gd name="connsiteX5" fmla="*/ 2407424 w 3136896"/>
                <a:gd name="connsiteY5" fmla="*/ 2086130 h 2103636"/>
                <a:gd name="connsiteX6" fmla="*/ 2979335 w 3136896"/>
                <a:gd name="connsiteY6" fmla="*/ 2068420 h 2103636"/>
                <a:gd name="connsiteX7" fmla="*/ 3125557 w 3136896"/>
                <a:gd name="connsiteY7" fmla="*/ 1717283 h 2103636"/>
                <a:gd name="connsiteX8" fmla="*/ 2744143 w 3136896"/>
                <a:gd name="connsiteY8" fmla="*/ 1262966 h 2103636"/>
                <a:gd name="connsiteX9" fmla="*/ 1995047 w 3136896"/>
                <a:gd name="connsiteY9" fmla="*/ 571119 h 2103636"/>
                <a:gd name="connsiteX10" fmla="*/ 1087000 w 3136896"/>
                <a:gd name="connsiteY10" fmla="*/ 336 h 2103636"/>
                <a:gd name="connsiteX11" fmla="*/ 116892 w 3136896"/>
                <a:gd name="connsiteY11" fmla="*/ 649658 h 2103636"/>
                <a:gd name="connsiteX12" fmla="*/ 90300 w 3136896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879477 w 3135010"/>
                <a:gd name="connsiteY2" fmla="*/ 148909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88414 w 3135010"/>
                <a:gd name="connsiteY0" fmla="*/ 1010911 h 2103636"/>
                <a:gd name="connsiteX1" fmla="*/ 745305 w 3135010"/>
                <a:gd name="connsiteY1" fmla="*/ 1034025 h 2103636"/>
                <a:gd name="connsiteX2" fmla="*/ 963297 w 3135010"/>
                <a:gd name="connsiteY2" fmla="*/ 1519574 h 2103636"/>
                <a:gd name="connsiteX3" fmla="*/ 1602965 w 3135010"/>
                <a:gd name="connsiteY3" fmla="*/ 1564058 h 2103636"/>
                <a:gd name="connsiteX4" fmla="*/ 1762161 w 3135010"/>
                <a:gd name="connsiteY4" fmla="*/ 2022288 h 2103636"/>
                <a:gd name="connsiteX5" fmla="*/ 2405538 w 3135010"/>
                <a:gd name="connsiteY5" fmla="*/ 2086130 h 2103636"/>
                <a:gd name="connsiteX6" fmla="*/ 2977449 w 3135010"/>
                <a:gd name="connsiteY6" fmla="*/ 2068420 h 2103636"/>
                <a:gd name="connsiteX7" fmla="*/ 3123671 w 3135010"/>
                <a:gd name="connsiteY7" fmla="*/ 1717283 h 2103636"/>
                <a:gd name="connsiteX8" fmla="*/ 2742257 w 3135010"/>
                <a:gd name="connsiteY8" fmla="*/ 1262966 h 2103636"/>
                <a:gd name="connsiteX9" fmla="*/ 1993161 w 3135010"/>
                <a:gd name="connsiteY9" fmla="*/ 571119 h 2103636"/>
                <a:gd name="connsiteX10" fmla="*/ 1085114 w 3135010"/>
                <a:gd name="connsiteY10" fmla="*/ 336 h 2103636"/>
                <a:gd name="connsiteX11" fmla="*/ 115006 w 3135010"/>
                <a:gd name="connsiteY11" fmla="*/ 649658 h 2103636"/>
                <a:gd name="connsiteX12" fmla="*/ 88414 w 3135010"/>
                <a:gd name="connsiteY12" fmla="*/ 1010911 h 2103636"/>
                <a:gd name="connsiteX0" fmla="*/ 99247 w 3122983"/>
                <a:gd name="connsiteY0" fmla="*/ 965191 h 2103636"/>
                <a:gd name="connsiteX1" fmla="*/ 733278 w 3122983"/>
                <a:gd name="connsiteY1" fmla="*/ 1034025 h 2103636"/>
                <a:gd name="connsiteX2" fmla="*/ 951270 w 3122983"/>
                <a:gd name="connsiteY2" fmla="*/ 1519574 h 2103636"/>
                <a:gd name="connsiteX3" fmla="*/ 1590938 w 3122983"/>
                <a:gd name="connsiteY3" fmla="*/ 1564058 h 2103636"/>
                <a:gd name="connsiteX4" fmla="*/ 1750134 w 3122983"/>
                <a:gd name="connsiteY4" fmla="*/ 2022288 h 2103636"/>
                <a:gd name="connsiteX5" fmla="*/ 2393511 w 3122983"/>
                <a:gd name="connsiteY5" fmla="*/ 2086130 h 2103636"/>
                <a:gd name="connsiteX6" fmla="*/ 2965422 w 3122983"/>
                <a:gd name="connsiteY6" fmla="*/ 2068420 h 2103636"/>
                <a:gd name="connsiteX7" fmla="*/ 3111644 w 3122983"/>
                <a:gd name="connsiteY7" fmla="*/ 1717283 h 2103636"/>
                <a:gd name="connsiteX8" fmla="*/ 2730230 w 3122983"/>
                <a:gd name="connsiteY8" fmla="*/ 1262966 h 2103636"/>
                <a:gd name="connsiteX9" fmla="*/ 1981134 w 3122983"/>
                <a:gd name="connsiteY9" fmla="*/ 571119 h 2103636"/>
                <a:gd name="connsiteX10" fmla="*/ 1073087 w 3122983"/>
                <a:gd name="connsiteY10" fmla="*/ 336 h 2103636"/>
                <a:gd name="connsiteX11" fmla="*/ 102979 w 3122983"/>
                <a:gd name="connsiteY11" fmla="*/ 649658 h 2103636"/>
                <a:gd name="connsiteX12" fmla="*/ 99247 w 3122983"/>
                <a:gd name="connsiteY12" fmla="*/ 965191 h 2103636"/>
                <a:gd name="connsiteX0" fmla="*/ 61955 w 3085691"/>
                <a:gd name="connsiteY0" fmla="*/ 964891 h 2103336"/>
                <a:gd name="connsiteX1" fmla="*/ 695986 w 3085691"/>
                <a:gd name="connsiteY1" fmla="*/ 1033725 h 2103336"/>
                <a:gd name="connsiteX2" fmla="*/ 913978 w 3085691"/>
                <a:gd name="connsiteY2" fmla="*/ 1519274 h 2103336"/>
                <a:gd name="connsiteX3" fmla="*/ 1553646 w 3085691"/>
                <a:gd name="connsiteY3" fmla="*/ 1563758 h 2103336"/>
                <a:gd name="connsiteX4" fmla="*/ 1712842 w 3085691"/>
                <a:gd name="connsiteY4" fmla="*/ 2021988 h 2103336"/>
                <a:gd name="connsiteX5" fmla="*/ 2356219 w 3085691"/>
                <a:gd name="connsiteY5" fmla="*/ 2085830 h 2103336"/>
                <a:gd name="connsiteX6" fmla="*/ 2928130 w 3085691"/>
                <a:gd name="connsiteY6" fmla="*/ 2068120 h 2103336"/>
                <a:gd name="connsiteX7" fmla="*/ 3074352 w 3085691"/>
                <a:gd name="connsiteY7" fmla="*/ 1716983 h 2103336"/>
                <a:gd name="connsiteX8" fmla="*/ 2692938 w 3085691"/>
                <a:gd name="connsiteY8" fmla="*/ 1262666 h 2103336"/>
                <a:gd name="connsiteX9" fmla="*/ 1943842 w 3085691"/>
                <a:gd name="connsiteY9" fmla="*/ 570819 h 2103336"/>
                <a:gd name="connsiteX10" fmla="*/ 1035795 w 3085691"/>
                <a:gd name="connsiteY10" fmla="*/ 36 h 2103336"/>
                <a:gd name="connsiteX11" fmla="*/ 134267 w 3085691"/>
                <a:gd name="connsiteY11" fmla="*/ 596018 h 2103336"/>
                <a:gd name="connsiteX12" fmla="*/ 61955 w 3085691"/>
                <a:gd name="connsiteY12" fmla="*/ 964891 h 2103336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921256 w 3092969"/>
                <a:gd name="connsiteY2" fmla="*/ 151923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60924 w 3092969"/>
                <a:gd name="connsiteY3" fmla="*/ 156372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03301"/>
                <a:gd name="connsiteX1" fmla="*/ 703264 w 3092969"/>
                <a:gd name="connsiteY1" fmla="*/ 1033690 h 2103301"/>
                <a:gd name="connsiteX2" fmla="*/ 898396 w 3092969"/>
                <a:gd name="connsiteY2" fmla="*/ 1511619 h 2103301"/>
                <a:gd name="connsiteX3" fmla="*/ 1545684 w 3092969"/>
                <a:gd name="connsiteY3" fmla="*/ 1540863 h 2103301"/>
                <a:gd name="connsiteX4" fmla="*/ 1720120 w 3092969"/>
                <a:gd name="connsiteY4" fmla="*/ 2021953 h 2103301"/>
                <a:gd name="connsiteX5" fmla="*/ 2363497 w 3092969"/>
                <a:gd name="connsiteY5" fmla="*/ 2085795 h 2103301"/>
                <a:gd name="connsiteX6" fmla="*/ 2935408 w 3092969"/>
                <a:gd name="connsiteY6" fmla="*/ 2068085 h 2103301"/>
                <a:gd name="connsiteX7" fmla="*/ 3081630 w 3092969"/>
                <a:gd name="connsiteY7" fmla="*/ 1716948 h 2103301"/>
                <a:gd name="connsiteX8" fmla="*/ 2700216 w 3092969"/>
                <a:gd name="connsiteY8" fmla="*/ 1262631 h 2103301"/>
                <a:gd name="connsiteX9" fmla="*/ 1951120 w 3092969"/>
                <a:gd name="connsiteY9" fmla="*/ 570784 h 2103301"/>
                <a:gd name="connsiteX10" fmla="*/ 1043073 w 3092969"/>
                <a:gd name="connsiteY10" fmla="*/ 1 h 2103301"/>
                <a:gd name="connsiteX11" fmla="*/ 126305 w 3092969"/>
                <a:gd name="connsiteY11" fmla="*/ 573123 h 2103301"/>
                <a:gd name="connsiteX12" fmla="*/ 69233 w 3092969"/>
                <a:gd name="connsiteY12" fmla="*/ 964856 h 2103301"/>
                <a:gd name="connsiteX0" fmla="*/ 69233 w 3092969"/>
                <a:gd name="connsiteY0" fmla="*/ 964856 h 2135228"/>
                <a:gd name="connsiteX1" fmla="*/ 703264 w 3092969"/>
                <a:gd name="connsiteY1" fmla="*/ 1033690 h 2135228"/>
                <a:gd name="connsiteX2" fmla="*/ 898396 w 3092969"/>
                <a:gd name="connsiteY2" fmla="*/ 1511619 h 2135228"/>
                <a:gd name="connsiteX3" fmla="*/ 1545684 w 3092969"/>
                <a:gd name="connsiteY3" fmla="*/ 1540863 h 2135228"/>
                <a:gd name="connsiteX4" fmla="*/ 2363497 w 3092969"/>
                <a:gd name="connsiteY4" fmla="*/ 2085795 h 2135228"/>
                <a:gd name="connsiteX5" fmla="*/ 2935408 w 3092969"/>
                <a:gd name="connsiteY5" fmla="*/ 2068085 h 2135228"/>
                <a:gd name="connsiteX6" fmla="*/ 3081630 w 3092969"/>
                <a:gd name="connsiteY6" fmla="*/ 1716948 h 2135228"/>
                <a:gd name="connsiteX7" fmla="*/ 2700216 w 3092969"/>
                <a:gd name="connsiteY7" fmla="*/ 1262631 h 2135228"/>
                <a:gd name="connsiteX8" fmla="*/ 1951120 w 3092969"/>
                <a:gd name="connsiteY8" fmla="*/ 570784 h 2135228"/>
                <a:gd name="connsiteX9" fmla="*/ 1043073 w 3092969"/>
                <a:gd name="connsiteY9" fmla="*/ 1 h 2135228"/>
                <a:gd name="connsiteX10" fmla="*/ 126305 w 3092969"/>
                <a:gd name="connsiteY10" fmla="*/ 573123 h 2135228"/>
                <a:gd name="connsiteX11" fmla="*/ 69233 w 3092969"/>
                <a:gd name="connsiteY11" fmla="*/ 964856 h 2135228"/>
                <a:gd name="connsiteX0" fmla="*/ 69233 w 3089679"/>
                <a:gd name="connsiteY0" fmla="*/ 964856 h 2088076"/>
                <a:gd name="connsiteX1" fmla="*/ 703264 w 3089679"/>
                <a:gd name="connsiteY1" fmla="*/ 1033690 h 2088076"/>
                <a:gd name="connsiteX2" fmla="*/ 898396 w 3089679"/>
                <a:gd name="connsiteY2" fmla="*/ 1511619 h 2088076"/>
                <a:gd name="connsiteX3" fmla="*/ 1545684 w 3089679"/>
                <a:gd name="connsiteY3" fmla="*/ 1540863 h 2088076"/>
                <a:gd name="connsiteX4" fmla="*/ 2363497 w 3089679"/>
                <a:gd name="connsiteY4" fmla="*/ 2085795 h 2088076"/>
                <a:gd name="connsiteX5" fmla="*/ 3081630 w 3089679"/>
                <a:gd name="connsiteY5" fmla="*/ 1716948 h 2088076"/>
                <a:gd name="connsiteX6" fmla="*/ 2700216 w 3089679"/>
                <a:gd name="connsiteY6" fmla="*/ 1262631 h 2088076"/>
                <a:gd name="connsiteX7" fmla="*/ 1951120 w 3089679"/>
                <a:gd name="connsiteY7" fmla="*/ 570784 h 2088076"/>
                <a:gd name="connsiteX8" fmla="*/ 1043073 w 3089679"/>
                <a:gd name="connsiteY8" fmla="*/ 1 h 2088076"/>
                <a:gd name="connsiteX9" fmla="*/ 126305 w 3089679"/>
                <a:gd name="connsiteY9" fmla="*/ 573123 h 2088076"/>
                <a:gd name="connsiteX10" fmla="*/ 69233 w 3089679"/>
                <a:gd name="connsiteY10" fmla="*/ 964856 h 2088076"/>
                <a:gd name="connsiteX0" fmla="*/ 69233 w 3088787"/>
                <a:gd name="connsiteY0" fmla="*/ 964856 h 1730603"/>
                <a:gd name="connsiteX1" fmla="*/ 703264 w 3088787"/>
                <a:gd name="connsiteY1" fmla="*/ 1033690 h 1730603"/>
                <a:gd name="connsiteX2" fmla="*/ 898396 w 3088787"/>
                <a:gd name="connsiteY2" fmla="*/ 1511619 h 1730603"/>
                <a:gd name="connsiteX3" fmla="*/ 1545684 w 3088787"/>
                <a:gd name="connsiteY3" fmla="*/ 1540863 h 1730603"/>
                <a:gd name="connsiteX4" fmla="*/ 2386357 w 3088787"/>
                <a:gd name="connsiteY4" fmla="*/ 1605735 h 1730603"/>
                <a:gd name="connsiteX5" fmla="*/ 3081630 w 3088787"/>
                <a:gd name="connsiteY5" fmla="*/ 1716948 h 1730603"/>
                <a:gd name="connsiteX6" fmla="*/ 2700216 w 3088787"/>
                <a:gd name="connsiteY6" fmla="*/ 1262631 h 1730603"/>
                <a:gd name="connsiteX7" fmla="*/ 1951120 w 3088787"/>
                <a:gd name="connsiteY7" fmla="*/ 570784 h 1730603"/>
                <a:gd name="connsiteX8" fmla="*/ 1043073 w 3088787"/>
                <a:gd name="connsiteY8" fmla="*/ 1 h 1730603"/>
                <a:gd name="connsiteX9" fmla="*/ 126305 w 3088787"/>
                <a:gd name="connsiteY9" fmla="*/ 573123 h 1730603"/>
                <a:gd name="connsiteX10" fmla="*/ 69233 w 3088787"/>
                <a:gd name="connsiteY10" fmla="*/ 964856 h 1730603"/>
                <a:gd name="connsiteX0" fmla="*/ 69233 w 2892590"/>
                <a:gd name="connsiteY0" fmla="*/ 964856 h 1606630"/>
                <a:gd name="connsiteX1" fmla="*/ 703264 w 2892590"/>
                <a:gd name="connsiteY1" fmla="*/ 1033690 h 1606630"/>
                <a:gd name="connsiteX2" fmla="*/ 898396 w 2892590"/>
                <a:gd name="connsiteY2" fmla="*/ 1511619 h 1606630"/>
                <a:gd name="connsiteX3" fmla="*/ 1545684 w 2892590"/>
                <a:gd name="connsiteY3" fmla="*/ 1540863 h 1606630"/>
                <a:gd name="connsiteX4" fmla="*/ 2386357 w 2892590"/>
                <a:gd name="connsiteY4" fmla="*/ 1605735 h 1606630"/>
                <a:gd name="connsiteX5" fmla="*/ 2875890 w 2892590"/>
                <a:gd name="connsiteY5" fmla="*/ 1488348 h 1606630"/>
                <a:gd name="connsiteX6" fmla="*/ 2700216 w 2892590"/>
                <a:gd name="connsiteY6" fmla="*/ 1262631 h 1606630"/>
                <a:gd name="connsiteX7" fmla="*/ 1951120 w 2892590"/>
                <a:gd name="connsiteY7" fmla="*/ 570784 h 1606630"/>
                <a:gd name="connsiteX8" fmla="*/ 1043073 w 2892590"/>
                <a:gd name="connsiteY8" fmla="*/ 1 h 1606630"/>
                <a:gd name="connsiteX9" fmla="*/ 126305 w 2892590"/>
                <a:gd name="connsiteY9" fmla="*/ 573123 h 1606630"/>
                <a:gd name="connsiteX10" fmla="*/ 69233 w 2892590"/>
                <a:gd name="connsiteY10" fmla="*/ 964856 h 1606630"/>
                <a:gd name="connsiteX0" fmla="*/ 69233 w 2876440"/>
                <a:gd name="connsiteY0" fmla="*/ 964856 h 1606630"/>
                <a:gd name="connsiteX1" fmla="*/ 703264 w 2876440"/>
                <a:gd name="connsiteY1" fmla="*/ 1033690 h 1606630"/>
                <a:gd name="connsiteX2" fmla="*/ 898396 w 2876440"/>
                <a:gd name="connsiteY2" fmla="*/ 1511619 h 1606630"/>
                <a:gd name="connsiteX3" fmla="*/ 1545684 w 2876440"/>
                <a:gd name="connsiteY3" fmla="*/ 1540863 h 1606630"/>
                <a:gd name="connsiteX4" fmla="*/ 2386357 w 2876440"/>
                <a:gd name="connsiteY4" fmla="*/ 1605735 h 1606630"/>
                <a:gd name="connsiteX5" fmla="*/ 2875890 w 2876440"/>
                <a:gd name="connsiteY5" fmla="*/ 1488348 h 1606630"/>
                <a:gd name="connsiteX6" fmla="*/ 2471616 w 2876440"/>
                <a:gd name="connsiteY6" fmla="*/ 1026411 h 1606630"/>
                <a:gd name="connsiteX7" fmla="*/ 1951120 w 2876440"/>
                <a:gd name="connsiteY7" fmla="*/ 570784 h 1606630"/>
                <a:gd name="connsiteX8" fmla="*/ 1043073 w 2876440"/>
                <a:gd name="connsiteY8" fmla="*/ 1 h 1606630"/>
                <a:gd name="connsiteX9" fmla="*/ 126305 w 2876440"/>
                <a:gd name="connsiteY9" fmla="*/ 573123 h 1606630"/>
                <a:gd name="connsiteX10" fmla="*/ 69233 w 2876440"/>
                <a:gd name="connsiteY10" fmla="*/ 964856 h 1606630"/>
                <a:gd name="connsiteX0" fmla="*/ 69233 w 2732085"/>
                <a:gd name="connsiteY0" fmla="*/ 964856 h 1609025"/>
                <a:gd name="connsiteX1" fmla="*/ 703264 w 2732085"/>
                <a:gd name="connsiteY1" fmla="*/ 1033690 h 1609025"/>
                <a:gd name="connsiteX2" fmla="*/ 898396 w 2732085"/>
                <a:gd name="connsiteY2" fmla="*/ 1511619 h 1609025"/>
                <a:gd name="connsiteX3" fmla="*/ 1545684 w 2732085"/>
                <a:gd name="connsiteY3" fmla="*/ 1540863 h 1609025"/>
                <a:gd name="connsiteX4" fmla="*/ 2386357 w 2732085"/>
                <a:gd name="connsiteY4" fmla="*/ 1605735 h 1609025"/>
                <a:gd name="connsiteX5" fmla="*/ 2731110 w 2732085"/>
                <a:gd name="connsiteY5" fmla="*/ 1427388 h 1609025"/>
                <a:gd name="connsiteX6" fmla="*/ 2471616 w 2732085"/>
                <a:gd name="connsiteY6" fmla="*/ 1026411 h 1609025"/>
                <a:gd name="connsiteX7" fmla="*/ 1951120 w 2732085"/>
                <a:gd name="connsiteY7" fmla="*/ 570784 h 1609025"/>
                <a:gd name="connsiteX8" fmla="*/ 1043073 w 2732085"/>
                <a:gd name="connsiteY8" fmla="*/ 1 h 1609025"/>
                <a:gd name="connsiteX9" fmla="*/ 126305 w 2732085"/>
                <a:gd name="connsiteY9" fmla="*/ 573123 h 1609025"/>
                <a:gd name="connsiteX10" fmla="*/ 69233 w 2732085"/>
                <a:gd name="connsiteY10" fmla="*/ 964856 h 1609025"/>
                <a:gd name="connsiteX0" fmla="*/ 69233 w 2732612"/>
                <a:gd name="connsiteY0" fmla="*/ 964856 h 1594390"/>
                <a:gd name="connsiteX1" fmla="*/ 703264 w 2732612"/>
                <a:gd name="connsiteY1" fmla="*/ 1033690 h 1594390"/>
                <a:gd name="connsiteX2" fmla="*/ 898396 w 2732612"/>
                <a:gd name="connsiteY2" fmla="*/ 1511619 h 1594390"/>
                <a:gd name="connsiteX3" fmla="*/ 1545684 w 2732612"/>
                <a:gd name="connsiteY3" fmla="*/ 1540863 h 1594390"/>
                <a:gd name="connsiteX4" fmla="*/ 2363497 w 2732612"/>
                <a:gd name="connsiteY4" fmla="*/ 1590495 h 1594390"/>
                <a:gd name="connsiteX5" fmla="*/ 2731110 w 2732612"/>
                <a:gd name="connsiteY5" fmla="*/ 1427388 h 1594390"/>
                <a:gd name="connsiteX6" fmla="*/ 2471616 w 2732612"/>
                <a:gd name="connsiteY6" fmla="*/ 1026411 h 1594390"/>
                <a:gd name="connsiteX7" fmla="*/ 1951120 w 2732612"/>
                <a:gd name="connsiteY7" fmla="*/ 570784 h 1594390"/>
                <a:gd name="connsiteX8" fmla="*/ 1043073 w 2732612"/>
                <a:gd name="connsiteY8" fmla="*/ 1 h 1594390"/>
                <a:gd name="connsiteX9" fmla="*/ 126305 w 2732612"/>
                <a:gd name="connsiteY9" fmla="*/ 573123 h 1594390"/>
                <a:gd name="connsiteX10" fmla="*/ 69233 w 2732612"/>
                <a:gd name="connsiteY10" fmla="*/ 964856 h 1594390"/>
                <a:gd name="connsiteX0" fmla="*/ 69233 w 2694870"/>
                <a:gd name="connsiteY0" fmla="*/ 964856 h 1596065"/>
                <a:gd name="connsiteX1" fmla="*/ 703264 w 2694870"/>
                <a:gd name="connsiteY1" fmla="*/ 1033690 h 1596065"/>
                <a:gd name="connsiteX2" fmla="*/ 898396 w 2694870"/>
                <a:gd name="connsiteY2" fmla="*/ 1511619 h 1596065"/>
                <a:gd name="connsiteX3" fmla="*/ 1545684 w 2694870"/>
                <a:gd name="connsiteY3" fmla="*/ 1540863 h 1596065"/>
                <a:gd name="connsiteX4" fmla="*/ 2363497 w 2694870"/>
                <a:gd name="connsiteY4" fmla="*/ 1590495 h 1596065"/>
                <a:gd name="connsiteX5" fmla="*/ 2693010 w 2694870"/>
                <a:gd name="connsiteY5" fmla="*/ 1396908 h 1596065"/>
                <a:gd name="connsiteX6" fmla="*/ 2471616 w 2694870"/>
                <a:gd name="connsiteY6" fmla="*/ 1026411 h 1596065"/>
                <a:gd name="connsiteX7" fmla="*/ 1951120 w 2694870"/>
                <a:gd name="connsiteY7" fmla="*/ 570784 h 1596065"/>
                <a:gd name="connsiteX8" fmla="*/ 1043073 w 2694870"/>
                <a:gd name="connsiteY8" fmla="*/ 1 h 1596065"/>
                <a:gd name="connsiteX9" fmla="*/ 126305 w 2694870"/>
                <a:gd name="connsiteY9" fmla="*/ 573123 h 1596065"/>
                <a:gd name="connsiteX10" fmla="*/ 69233 w 2694870"/>
                <a:gd name="connsiteY10" fmla="*/ 964856 h 1596065"/>
                <a:gd name="connsiteX0" fmla="*/ 69233 w 2696419"/>
                <a:gd name="connsiteY0" fmla="*/ 964856 h 1596065"/>
                <a:gd name="connsiteX1" fmla="*/ 703264 w 2696419"/>
                <a:gd name="connsiteY1" fmla="*/ 1033690 h 1596065"/>
                <a:gd name="connsiteX2" fmla="*/ 898396 w 2696419"/>
                <a:gd name="connsiteY2" fmla="*/ 1511619 h 1596065"/>
                <a:gd name="connsiteX3" fmla="*/ 1545684 w 2696419"/>
                <a:gd name="connsiteY3" fmla="*/ 1540863 h 1596065"/>
                <a:gd name="connsiteX4" fmla="*/ 2363497 w 2696419"/>
                <a:gd name="connsiteY4" fmla="*/ 1590495 h 1596065"/>
                <a:gd name="connsiteX5" fmla="*/ 2693010 w 2696419"/>
                <a:gd name="connsiteY5" fmla="*/ 1396908 h 1596065"/>
                <a:gd name="connsiteX6" fmla="*/ 2471616 w 2696419"/>
                <a:gd name="connsiteY6" fmla="*/ 1026411 h 1596065"/>
                <a:gd name="connsiteX7" fmla="*/ 1951120 w 2696419"/>
                <a:gd name="connsiteY7" fmla="*/ 570784 h 1596065"/>
                <a:gd name="connsiteX8" fmla="*/ 1043073 w 2696419"/>
                <a:gd name="connsiteY8" fmla="*/ 1 h 1596065"/>
                <a:gd name="connsiteX9" fmla="*/ 126305 w 2696419"/>
                <a:gd name="connsiteY9" fmla="*/ 573123 h 1596065"/>
                <a:gd name="connsiteX10" fmla="*/ 69233 w 2696419"/>
                <a:gd name="connsiteY10" fmla="*/ 964856 h 1596065"/>
                <a:gd name="connsiteX0" fmla="*/ 69233 w 2694044"/>
                <a:gd name="connsiteY0" fmla="*/ 964856 h 1596065"/>
                <a:gd name="connsiteX1" fmla="*/ 703264 w 2694044"/>
                <a:gd name="connsiteY1" fmla="*/ 1033690 h 1596065"/>
                <a:gd name="connsiteX2" fmla="*/ 898396 w 2694044"/>
                <a:gd name="connsiteY2" fmla="*/ 1511619 h 1596065"/>
                <a:gd name="connsiteX3" fmla="*/ 1545684 w 2694044"/>
                <a:gd name="connsiteY3" fmla="*/ 1540863 h 1596065"/>
                <a:gd name="connsiteX4" fmla="*/ 2363497 w 2694044"/>
                <a:gd name="connsiteY4" fmla="*/ 1590495 h 1596065"/>
                <a:gd name="connsiteX5" fmla="*/ 2693010 w 2694044"/>
                <a:gd name="connsiteY5" fmla="*/ 1396908 h 1596065"/>
                <a:gd name="connsiteX6" fmla="*/ 2448756 w 2694044"/>
                <a:gd name="connsiteY6" fmla="*/ 1003551 h 1596065"/>
                <a:gd name="connsiteX7" fmla="*/ 1951120 w 2694044"/>
                <a:gd name="connsiteY7" fmla="*/ 570784 h 1596065"/>
                <a:gd name="connsiteX8" fmla="*/ 1043073 w 2694044"/>
                <a:gd name="connsiteY8" fmla="*/ 1 h 1596065"/>
                <a:gd name="connsiteX9" fmla="*/ 126305 w 2694044"/>
                <a:gd name="connsiteY9" fmla="*/ 573123 h 1596065"/>
                <a:gd name="connsiteX10" fmla="*/ 69233 w 2694044"/>
                <a:gd name="connsiteY10" fmla="*/ 964856 h 1596065"/>
                <a:gd name="connsiteX0" fmla="*/ 69233 w 2694044"/>
                <a:gd name="connsiteY0" fmla="*/ 964856 h 1603923"/>
                <a:gd name="connsiteX1" fmla="*/ 703264 w 2694044"/>
                <a:gd name="connsiteY1" fmla="*/ 1033690 h 1603923"/>
                <a:gd name="connsiteX2" fmla="*/ 898396 w 2694044"/>
                <a:gd name="connsiteY2" fmla="*/ 1511619 h 1603923"/>
                <a:gd name="connsiteX3" fmla="*/ 1705704 w 2694044"/>
                <a:gd name="connsiteY3" fmla="*/ 1578963 h 1603923"/>
                <a:gd name="connsiteX4" fmla="*/ 2363497 w 2694044"/>
                <a:gd name="connsiteY4" fmla="*/ 1590495 h 1603923"/>
                <a:gd name="connsiteX5" fmla="*/ 2693010 w 2694044"/>
                <a:gd name="connsiteY5" fmla="*/ 1396908 h 1603923"/>
                <a:gd name="connsiteX6" fmla="*/ 2448756 w 2694044"/>
                <a:gd name="connsiteY6" fmla="*/ 1003551 h 1603923"/>
                <a:gd name="connsiteX7" fmla="*/ 1951120 w 2694044"/>
                <a:gd name="connsiteY7" fmla="*/ 570784 h 1603923"/>
                <a:gd name="connsiteX8" fmla="*/ 1043073 w 2694044"/>
                <a:gd name="connsiteY8" fmla="*/ 1 h 1603923"/>
                <a:gd name="connsiteX9" fmla="*/ 126305 w 2694044"/>
                <a:gd name="connsiteY9" fmla="*/ 573123 h 1603923"/>
                <a:gd name="connsiteX10" fmla="*/ 69233 w 2694044"/>
                <a:gd name="connsiteY10" fmla="*/ 964856 h 1603923"/>
                <a:gd name="connsiteX0" fmla="*/ 69233 w 2694044"/>
                <a:gd name="connsiteY0" fmla="*/ 964856 h 1604764"/>
                <a:gd name="connsiteX1" fmla="*/ 703264 w 2694044"/>
                <a:gd name="connsiteY1" fmla="*/ 1033690 h 1604764"/>
                <a:gd name="connsiteX2" fmla="*/ 898396 w 2694044"/>
                <a:gd name="connsiteY2" fmla="*/ 1488759 h 1604764"/>
                <a:gd name="connsiteX3" fmla="*/ 1705704 w 2694044"/>
                <a:gd name="connsiteY3" fmla="*/ 1578963 h 1604764"/>
                <a:gd name="connsiteX4" fmla="*/ 2363497 w 2694044"/>
                <a:gd name="connsiteY4" fmla="*/ 1590495 h 1604764"/>
                <a:gd name="connsiteX5" fmla="*/ 2693010 w 2694044"/>
                <a:gd name="connsiteY5" fmla="*/ 1396908 h 1604764"/>
                <a:gd name="connsiteX6" fmla="*/ 2448756 w 2694044"/>
                <a:gd name="connsiteY6" fmla="*/ 1003551 h 1604764"/>
                <a:gd name="connsiteX7" fmla="*/ 1951120 w 2694044"/>
                <a:gd name="connsiteY7" fmla="*/ 570784 h 1604764"/>
                <a:gd name="connsiteX8" fmla="*/ 1043073 w 2694044"/>
                <a:gd name="connsiteY8" fmla="*/ 1 h 1604764"/>
                <a:gd name="connsiteX9" fmla="*/ 126305 w 2694044"/>
                <a:gd name="connsiteY9" fmla="*/ 573123 h 1604764"/>
                <a:gd name="connsiteX10" fmla="*/ 69233 w 2694044"/>
                <a:gd name="connsiteY10" fmla="*/ 964856 h 1604764"/>
                <a:gd name="connsiteX0" fmla="*/ 69233 w 2700479"/>
                <a:gd name="connsiteY0" fmla="*/ 964856 h 1604764"/>
                <a:gd name="connsiteX1" fmla="*/ 703264 w 2700479"/>
                <a:gd name="connsiteY1" fmla="*/ 1033690 h 1604764"/>
                <a:gd name="connsiteX2" fmla="*/ 898396 w 2700479"/>
                <a:gd name="connsiteY2" fmla="*/ 1488759 h 1604764"/>
                <a:gd name="connsiteX3" fmla="*/ 1705704 w 2700479"/>
                <a:gd name="connsiteY3" fmla="*/ 1578963 h 1604764"/>
                <a:gd name="connsiteX4" fmla="*/ 2363497 w 2700479"/>
                <a:gd name="connsiteY4" fmla="*/ 1590495 h 1604764"/>
                <a:gd name="connsiteX5" fmla="*/ 2693010 w 2700479"/>
                <a:gd name="connsiteY5" fmla="*/ 1396908 h 1604764"/>
                <a:gd name="connsiteX6" fmla="*/ 2448756 w 2700479"/>
                <a:gd name="connsiteY6" fmla="*/ 1003551 h 1604764"/>
                <a:gd name="connsiteX7" fmla="*/ 1951120 w 2700479"/>
                <a:gd name="connsiteY7" fmla="*/ 570784 h 1604764"/>
                <a:gd name="connsiteX8" fmla="*/ 1043073 w 2700479"/>
                <a:gd name="connsiteY8" fmla="*/ 1 h 1604764"/>
                <a:gd name="connsiteX9" fmla="*/ 126305 w 2700479"/>
                <a:gd name="connsiteY9" fmla="*/ 573123 h 1604764"/>
                <a:gd name="connsiteX10" fmla="*/ 69233 w 2700479"/>
                <a:gd name="connsiteY10" fmla="*/ 964856 h 1604764"/>
                <a:gd name="connsiteX0" fmla="*/ 69233 w 2693098"/>
                <a:gd name="connsiteY0" fmla="*/ 964856 h 1601943"/>
                <a:gd name="connsiteX1" fmla="*/ 703264 w 2693098"/>
                <a:gd name="connsiteY1" fmla="*/ 1033690 h 1601943"/>
                <a:gd name="connsiteX2" fmla="*/ 898396 w 2693098"/>
                <a:gd name="connsiteY2" fmla="*/ 1488759 h 1601943"/>
                <a:gd name="connsiteX3" fmla="*/ 1705704 w 2693098"/>
                <a:gd name="connsiteY3" fmla="*/ 1578963 h 1601943"/>
                <a:gd name="connsiteX4" fmla="*/ 2363497 w 2693098"/>
                <a:gd name="connsiteY4" fmla="*/ 1590495 h 1601943"/>
                <a:gd name="connsiteX5" fmla="*/ 2685390 w 2693098"/>
                <a:gd name="connsiteY5" fmla="*/ 1435008 h 1601943"/>
                <a:gd name="connsiteX6" fmla="*/ 2448756 w 2693098"/>
                <a:gd name="connsiteY6" fmla="*/ 1003551 h 1601943"/>
                <a:gd name="connsiteX7" fmla="*/ 1951120 w 2693098"/>
                <a:gd name="connsiteY7" fmla="*/ 570784 h 1601943"/>
                <a:gd name="connsiteX8" fmla="*/ 1043073 w 2693098"/>
                <a:gd name="connsiteY8" fmla="*/ 1 h 1601943"/>
                <a:gd name="connsiteX9" fmla="*/ 126305 w 2693098"/>
                <a:gd name="connsiteY9" fmla="*/ 573123 h 1601943"/>
                <a:gd name="connsiteX10" fmla="*/ 69233 w 2693098"/>
                <a:gd name="connsiteY10" fmla="*/ 964856 h 1601943"/>
                <a:gd name="connsiteX0" fmla="*/ 69233 w 2678383"/>
                <a:gd name="connsiteY0" fmla="*/ 964856 h 1603636"/>
                <a:gd name="connsiteX1" fmla="*/ 703264 w 2678383"/>
                <a:gd name="connsiteY1" fmla="*/ 1033690 h 1603636"/>
                <a:gd name="connsiteX2" fmla="*/ 898396 w 2678383"/>
                <a:gd name="connsiteY2" fmla="*/ 1488759 h 1603636"/>
                <a:gd name="connsiteX3" fmla="*/ 1705704 w 2678383"/>
                <a:gd name="connsiteY3" fmla="*/ 1578963 h 1603636"/>
                <a:gd name="connsiteX4" fmla="*/ 2363497 w 2678383"/>
                <a:gd name="connsiteY4" fmla="*/ 1590495 h 1603636"/>
                <a:gd name="connsiteX5" fmla="*/ 2670150 w 2678383"/>
                <a:gd name="connsiteY5" fmla="*/ 1412148 h 1603636"/>
                <a:gd name="connsiteX6" fmla="*/ 2448756 w 2678383"/>
                <a:gd name="connsiteY6" fmla="*/ 1003551 h 1603636"/>
                <a:gd name="connsiteX7" fmla="*/ 1951120 w 2678383"/>
                <a:gd name="connsiteY7" fmla="*/ 570784 h 1603636"/>
                <a:gd name="connsiteX8" fmla="*/ 1043073 w 2678383"/>
                <a:gd name="connsiteY8" fmla="*/ 1 h 1603636"/>
                <a:gd name="connsiteX9" fmla="*/ 126305 w 2678383"/>
                <a:gd name="connsiteY9" fmla="*/ 573123 h 1603636"/>
                <a:gd name="connsiteX10" fmla="*/ 69233 w 2678383"/>
                <a:gd name="connsiteY10" fmla="*/ 964856 h 1603636"/>
                <a:gd name="connsiteX0" fmla="*/ 69233 w 2671336"/>
                <a:gd name="connsiteY0" fmla="*/ 964856 h 1588803"/>
                <a:gd name="connsiteX1" fmla="*/ 703264 w 2671336"/>
                <a:gd name="connsiteY1" fmla="*/ 1033690 h 1588803"/>
                <a:gd name="connsiteX2" fmla="*/ 898396 w 2671336"/>
                <a:gd name="connsiteY2" fmla="*/ 1488759 h 1588803"/>
                <a:gd name="connsiteX3" fmla="*/ 1705704 w 2671336"/>
                <a:gd name="connsiteY3" fmla="*/ 1578963 h 1588803"/>
                <a:gd name="connsiteX4" fmla="*/ 2363497 w 2671336"/>
                <a:gd name="connsiteY4" fmla="*/ 1567635 h 1588803"/>
                <a:gd name="connsiteX5" fmla="*/ 2670150 w 2671336"/>
                <a:gd name="connsiteY5" fmla="*/ 1412148 h 1588803"/>
                <a:gd name="connsiteX6" fmla="*/ 2448756 w 2671336"/>
                <a:gd name="connsiteY6" fmla="*/ 1003551 h 1588803"/>
                <a:gd name="connsiteX7" fmla="*/ 1951120 w 2671336"/>
                <a:gd name="connsiteY7" fmla="*/ 570784 h 1588803"/>
                <a:gd name="connsiteX8" fmla="*/ 1043073 w 2671336"/>
                <a:gd name="connsiteY8" fmla="*/ 1 h 1588803"/>
                <a:gd name="connsiteX9" fmla="*/ 126305 w 2671336"/>
                <a:gd name="connsiteY9" fmla="*/ 573123 h 1588803"/>
                <a:gd name="connsiteX10" fmla="*/ 69233 w 2671336"/>
                <a:gd name="connsiteY10" fmla="*/ 964856 h 1588803"/>
                <a:gd name="connsiteX0" fmla="*/ 69233 w 2672678"/>
                <a:gd name="connsiteY0" fmla="*/ 964856 h 1588803"/>
                <a:gd name="connsiteX1" fmla="*/ 703264 w 2672678"/>
                <a:gd name="connsiteY1" fmla="*/ 1033690 h 1588803"/>
                <a:gd name="connsiteX2" fmla="*/ 898396 w 2672678"/>
                <a:gd name="connsiteY2" fmla="*/ 1488759 h 1588803"/>
                <a:gd name="connsiteX3" fmla="*/ 1705704 w 2672678"/>
                <a:gd name="connsiteY3" fmla="*/ 1578963 h 1588803"/>
                <a:gd name="connsiteX4" fmla="*/ 2363497 w 2672678"/>
                <a:gd name="connsiteY4" fmla="*/ 1567635 h 1588803"/>
                <a:gd name="connsiteX5" fmla="*/ 2670150 w 2672678"/>
                <a:gd name="connsiteY5" fmla="*/ 1412148 h 1588803"/>
                <a:gd name="connsiteX6" fmla="*/ 2448756 w 2672678"/>
                <a:gd name="connsiteY6" fmla="*/ 1003551 h 1588803"/>
                <a:gd name="connsiteX7" fmla="*/ 1951120 w 2672678"/>
                <a:gd name="connsiteY7" fmla="*/ 570784 h 1588803"/>
                <a:gd name="connsiteX8" fmla="*/ 1043073 w 2672678"/>
                <a:gd name="connsiteY8" fmla="*/ 1 h 1588803"/>
                <a:gd name="connsiteX9" fmla="*/ 126305 w 2672678"/>
                <a:gd name="connsiteY9" fmla="*/ 573123 h 1588803"/>
                <a:gd name="connsiteX10" fmla="*/ 69233 w 2672678"/>
                <a:gd name="connsiteY10" fmla="*/ 964856 h 1588803"/>
                <a:gd name="connsiteX0" fmla="*/ 69233 w 2672678"/>
                <a:gd name="connsiteY0" fmla="*/ 964856 h 1578244"/>
                <a:gd name="connsiteX1" fmla="*/ 703264 w 2672678"/>
                <a:gd name="connsiteY1" fmla="*/ 1033690 h 1578244"/>
                <a:gd name="connsiteX2" fmla="*/ 898396 w 2672678"/>
                <a:gd name="connsiteY2" fmla="*/ 1488759 h 1578244"/>
                <a:gd name="connsiteX3" fmla="*/ 1698084 w 2672678"/>
                <a:gd name="connsiteY3" fmla="*/ 1556103 h 1578244"/>
                <a:gd name="connsiteX4" fmla="*/ 2363497 w 2672678"/>
                <a:gd name="connsiteY4" fmla="*/ 1567635 h 1578244"/>
                <a:gd name="connsiteX5" fmla="*/ 2670150 w 2672678"/>
                <a:gd name="connsiteY5" fmla="*/ 1412148 h 1578244"/>
                <a:gd name="connsiteX6" fmla="*/ 2448756 w 2672678"/>
                <a:gd name="connsiteY6" fmla="*/ 1003551 h 1578244"/>
                <a:gd name="connsiteX7" fmla="*/ 1951120 w 2672678"/>
                <a:gd name="connsiteY7" fmla="*/ 570784 h 1578244"/>
                <a:gd name="connsiteX8" fmla="*/ 1043073 w 2672678"/>
                <a:gd name="connsiteY8" fmla="*/ 1 h 1578244"/>
                <a:gd name="connsiteX9" fmla="*/ 126305 w 2672678"/>
                <a:gd name="connsiteY9" fmla="*/ 573123 h 1578244"/>
                <a:gd name="connsiteX10" fmla="*/ 69233 w 2672678"/>
                <a:gd name="connsiteY10" fmla="*/ 964856 h 1578244"/>
                <a:gd name="connsiteX0" fmla="*/ 69233 w 2680191"/>
                <a:gd name="connsiteY0" fmla="*/ 964856 h 1579935"/>
                <a:gd name="connsiteX1" fmla="*/ 703264 w 2680191"/>
                <a:gd name="connsiteY1" fmla="*/ 1033690 h 1579935"/>
                <a:gd name="connsiteX2" fmla="*/ 898396 w 2680191"/>
                <a:gd name="connsiteY2" fmla="*/ 1488759 h 1579935"/>
                <a:gd name="connsiteX3" fmla="*/ 1698084 w 2680191"/>
                <a:gd name="connsiteY3" fmla="*/ 1556103 h 1579935"/>
                <a:gd name="connsiteX4" fmla="*/ 2363497 w 2680191"/>
                <a:gd name="connsiteY4" fmla="*/ 1567635 h 1579935"/>
                <a:gd name="connsiteX5" fmla="*/ 2677770 w 2680191"/>
                <a:gd name="connsiteY5" fmla="*/ 1389288 h 1579935"/>
                <a:gd name="connsiteX6" fmla="*/ 2448756 w 2680191"/>
                <a:gd name="connsiteY6" fmla="*/ 1003551 h 1579935"/>
                <a:gd name="connsiteX7" fmla="*/ 1951120 w 2680191"/>
                <a:gd name="connsiteY7" fmla="*/ 570784 h 1579935"/>
                <a:gd name="connsiteX8" fmla="*/ 1043073 w 2680191"/>
                <a:gd name="connsiteY8" fmla="*/ 1 h 1579935"/>
                <a:gd name="connsiteX9" fmla="*/ 126305 w 2680191"/>
                <a:gd name="connsiteY9" fmla="*/ 573123 h 1579935"/>
                <a:gd name="connsiteX10" fmla="*/ 69233 w 2680191"/>
                <a:gd name="connsiteY10" fmla="*/ 964856 h 1579935"/>
                <a:gd name="connsiteX0" fmla="*/ 69233 w 2680191"/>
                <a:gd name="connsiteY0" fmla="*/ 964856 h 1574854"/>
                <a:gd name="connsiteX1" fmla="*/ 703264 w 2680191"/>
                <a:gd name="connsiteY1" fmla="*/ 1033690 h 1574854"/>
                <a:gd name="connsiteX2" fmla="*/ 898396 w 2680191"/>
                <a:gd name="connsiteY2" fmla="*/ 1488759 h 1574854"/>
                <a:gd name="connsiteX3" fmla="*/ 2363497 w 2680191"/>
                <a:gd name="connsiteY3" fmla="*/ 1567635 h 1574854"/>
                <a:gd name="connsiteX4" fmla="*/ 2677770 w 2680191"/>
                <a:gd name="connsiteY4" fmla="*/ 1389288 h 1574854"/>
                <a:gd name="connsiteX5" fmla="*/ 2448756 w 2680191"/>
                <a:gd name="connsiteY5" fmla="*/ 1003551 h 1574854"/>
                <a:gd name="connsiteX6" fmla="*/ 1951120 w 2680191"/>
                <a:gd name="connsiteY6" fmla="*/ 570784 h 1574854"/>
                <a:gd name="connsiteX7" fmla="*/ 1043073 w 2680191"/>
                <a:gd name="connsiteY7" fmla="*/ 1 h 1574854"/>
                <a:gd name="connsiteX8" fmla="*/ 126305 w 2680191"/>
                <a:gd name="connsiteY8" fmla="*/ 573123 h 1574854"/>
                <a:gd name="connsiteX9" fmla="*/ 69233 w 2680191"/>
                <a:gd name="connsiteY9" fmla="*/ 964856 h 1574854"/>
                <a:gd name="connsiteX0" fmla="*/ 69233 w 2768027"/>
                <a:gd name="connsiteY0" fmla="*/ 964856 h 1509597"/>
                <a:gd name="connsiteX1" fmla="*/ 703264 w 2768027"/>
                <a:gd name="connsiteY1" fmla="*/ 1033690 h 1509597"/>
                <a:gd name="connsiteX2" fmla="*/ 898396 w 2768027"/>
                <a:gd name="connsiteY2" fmla="*/ 1488759 h 1509597"/>
                <a:gd name="connsiteX3" fmla="*/ 2677770 w 2768027"/>
                <a:gd name="connsiteY3" fmla="*/ 1389288 h 1509597"/>
                <a:gd name="connsiteX4" fmla="*/ 2448756 w 2768027"/>
                <a:gd name="connsiteY4" fmla="*/ 1003551 h 1509597"/>
                <a:gd name="connsiteX5" fmla="*/ 1951120 w 2768027"/>
                <a:gd name="connsiteY5" fmla="*/ 570784 h 1509597"/>
                <a:gd name="connsiteX6" fmla="*/ 1043073 w 2768027"/>
                <a:gd name="connsiteY6" fmla="*/ 1 h 1509597"/>
                <a:gd name="connsiteX7" fmla="*/ 126305 w 2768027"/>
                <a:gd name="connsiteY7" fmla="*/ 573123 h 1509597"/>
                <a:gd name="connsiteX8" fmla="*/ 69233 w 2768027"/>
                <a:gd name="connsiteY8" fmla="*/ 964856 h 1509597"/>
                <a:gd name="connsiteX0" fmla="*/ 69233 w 2449867"/>
                <a:gd name="connsiteY0" fmla="*/ 964856 h 1489512"/>
                <a:gd name="connsiteX1" fmla="*/ 703264 w 2449867"/>
                <a:gd name="connsiteY1" fmla="*/ 1033690 h 1489512"/>
                <a:gd name="connsiteX2" fmla="*/ 898396 w 2449867"/>
                <a:gd name="connsiteY2" fmla="*/ 1488759 h 1489512"/>
                <a:gd name="connsiteX3" fmla="*/ 1824330 w 2449867"/>
                <a:gd name="connsiteY3" fmla="*/ 1137828 h 1489512"/>
                <a:gd name="connsiteX4" fmla="*/ 2448756 w 2449867"/>
                <a:gd name="connsiteY4" fmla="*/ 1003551 h 1489512"/>
                <a:gd name="connsiteX5" fmla="*/ 1951120 w 2449867"/>
                <a:gd name="connsiteY5" fmla="*/ 570784 h 1489512"/>
                <a:gd name="connsiteX6" fmla="*/ 1043073 w 2449867"/>
                <a:gd name="connsiteY6" fmla="*/ 1 h 1489512"/>
                <a:gd name="connsiteX7" fmla="*/ 126305 w 2449867"/>
                <a:gd name="connsiteY7" fmla="*/ 573123 h 1489512"/>
                <a:gd name="connsiteX8" fmla="*/ 69233 w 2449867"/>
                <a:gd name="connsiteY8" fmla="*/ 964856 h 1489512"/>
                <a:gd name="connsiteX0" fmla="*/ 69233 w 2253044"/>
                <a:gd name="connsiteY0" fmla="*/ 964856 h 1489531"/>
                <a:gd name="connsiteX1" fmla="*/ 703264 w 2253044"/>
                <a:gd name="connsiteY1" fmla="*/ 1033690 h 1489531"/>
                <a:gd name="connsiteX2" fmla="*/ 898396 w 2253044"/>
                <a:gd name="connsiteY2" fmla="*/ 1488759 h 1489531"/>
                <a:gd name="connsiteX3" fmla="*/ 1824330 w 2253044"/>
                <a:gd name="connsiteY3" fmla="*/ 1137828 h 1489531"/>
                <a:gd name="connsiteX4" fmla="*/ 2250636 w 2253044"/>
                <a:gd name="connsiteY4" fmla="*/ 957831 h 1489531"/>
                <a:gd name="connsiteX5" fmla="*/ 1951120 w 2253044"/>
                <a:gd name="connsiteY5" fmla="*/ 570784 h 1489531"/>
                <a:gd name="connsiteX6" fmla="*/ 1043073 w 2253044"/>
                <a:gd name="connsiteY6" fmla="*/ 1 h 1489531"/>
                <a:gd name="connsiteX7" fmla="*/ 126305 w 2253044"/>
                <a:gd name="connsiteY7" fmla="*/ 573123 h 1489531"/>
                <a:gd name="connsiteX8" fmla="*/ 69233 w 2253044"/>
                <a:gd name="connsiteY8" fmla="*/ 964856 h 1489531"/>
                <a:gd name="connsiteX0" fmla="*/ 69233 w 2253044"/>
                <a:gd name="connsiteY0" fmla="*/ 964856 h 1138618"/>
                <a:gd name="connsiteX1" fmla="*/ 703264 w 2253044"/>
                <a:gd name="connsiteY1" fmla="*/ 1033690 h 1138618"/>
                <a:gd name="connsiteX2" fmla="*/ 1340356 w 2253044"/>
                <a:gd name="connsiteY2" fmla="*/ 1023939 h 1138618"/>
                <a:gd name="connsiteX3" fmla="*/ 1824330 w 2253044"/>
                <a:gd name="connsiteY3" fmla="*/ 1137828 h 1138618"/>
                <a:gd name="connsiteX4" fmla="*/ 2250636 w 2253044"/>
                <a:gd name="connsiteY4" fmla="*/ 957831 h 1138618"/>
                <a:gd name="connsiteX5" fmla="*/ 1951120 w 2253044"/>
                <a:gd name="connsiteY5" fmla="*/ 570784 h 1138618"/>
                <a:gd name="connsiteX6" fmla="*/ 1043073 w 2253044"/>
                <a:gd name="connsiteY6" fmla="*/ 1 h 1138618"/>
                <a:gd name="connsiteX7" fmla="*/ 126305 w 2253044"/>
                <a:gd name="connsiteY7" fmla="*/ 573123 h 1138618"/>
                <a:gd name="connsiteX8" fmla="*/ 69233 w 2253044"/>
                <a:gd name="connsiteY8" fmla="*/ 964856 h 1138618"/>
                <a:gd name="connsiteX0" fmla="*/ 69233 w 2253559"/>
                <a:gd name="connsiteY0" fmla="*/ 964856 h 1036498"/>
                <a:gd name="connsiteX1" fmla="*/ 703264 w 2253559"/>
                <a:gd name="connsiteY1" fmla="*/ 1033690 h 1036498"/>
                <a:gd name="connsiteX2" fmla="*/ 1340356 w 2253559"/>
                <a:gd name="connsiteY2" fmla="*/ 1023939 h 1036498"/>
                <a:gd name="connsiteX3" fmla="*/ 1809090 w 2253559"/>
                <a:gd name="connsiteY3" fmla="*/ 1031148 h 1036498"/>
                <a:gd name="connsiteX4" fmla="*/ 2250636 w 2253559"/>
                <a:gd name="connsiteY4" fmla="*/ 957831 h 1036498"/>
                <a:gd name="connsiteX5" fmla="*/ 1951120 w 2253559"/>
                <a:gd name="connsiteY5" fmla="*/ 570784 h 1036498"/>
                <a:gd name="connsiteX6" fmla="*/ 1043073 w 2253559"/>
                <a:gd name="connsiteY6" fmla="*/ 1 h 1036498"/>
                <a:gd name="connsiteX7" fmla="*/ 126305 w 2253559"/>
                <a:gd name="connsiteY7" fmla="*/ 573123 h 1036498"/>
                <a:gd name="connsiteX8" fmla="*/ 69233 w 2253559"/>
                <a:gd name="connsiteY8" fmla="*/ 964856 h 1036498"/>
                <a:gd name="connsiteX0" fmla="*/ 69233 w 2103927"/>
                <a:gd name="connsiteY0" fmla="*/ 964856 h 1036498"/>
                <a:gd name="connsiteX1" fmla="*/ 703264 w 2103927"/>
                <a:gd name="connsiteY1" fmla="*/ 1033690 h 1036498"/>
                <a:gd name="connsiteX2" fmla="*/ 1340356 w 2103927"/>
                <a:gd name="connsiteY2" fmla="*/ 1023939 h 1036498"/>
                <a:gd name="connsiteX3" fmla="*/ 1809090 w 2103927"/>
                <a:gd name="connsiteY3" fmla="*/ 1031148 h 1036498"/>
                <a:gd name="connsiteX4" fmla="*/ 2090616 w 2103927"/>
                <a:gd name="connsiteY4" fmla="*/ 942591 h 1036498"/>
                <a:gd name="connsiteX5" fmla="*/ 1951120 w 2103927"/>
                <a:gd name="connsiteY5" fmla="*/ 570784 h 1036498"/>
                <a:gd name="connsiteX6" fmla="*/ 1043073 w 2103927"/>
                <a:gd name="connsiteY6" fmla="*/ 1 h 1036498"/>
                <a:gd name="connsiteX7" fmla="*/ 126305 w 2103927"/>
                <a:gd name="connsiteY7" fmla="*/ 573123 h 1036498"/>
                <a:gd name="connsiteX8" fmla="*/ 69233 w 2103927"/>
                <a:gd name="connsiteY8" fmla="*/ 964856 h 1036498"/>
                <a:gd name="connsiteX0" fmla="*/ 69233 w 2093054"/>
                <a:gd name="connsiteY0" fmla="*/ 964942 h 1036584"/>
                <a:gd name="connsiteX1" fmla="*/ 703264 w 2093054"/>
                <a:gd name="connsiteY1" fmla="*/ 1033776 h 1036584"/>
                <a:gd name="connsiteX2" fmla="*/ 1340356 w 2093054"/>
                <a:gd name="connsiteY2" fmla="*/ 1024025 h 1036584"/>
                <a:gd name="connsiteX3" fmla="*/ 1809090 w 2093054"/>
                <a:gd name="connsiteY3" fmla="*/ 1031234 h 1036584"/>
                <a:gd name="connsiteX4" fmla="*/ 2090616 w 2093054"/>
                <a:gd name="connsiteY4" fmla="*/ 942677 h 1036584"/>
                <a:gd name="connsiteX5" fmla="*/ 1890160 w 2093054"/>
                <a:gd name="connsiteY5" fmla="*/ 532770 h 1036584"/>
                <a:gd name="connsiteX6" fmla="*/ 1043073 w 2093054"/>
                <a:gd name="connsiteY6" fmla="*/ 87 h 1036584"/>
                <a:gd name="connsiteX7" fmla="*/ 126305 w 2093054"/>
                <a:gd name="connsiteY7" fmla="*/ 573209 h 1036584"/>
                <a:gd name="connsiteX8" fmla="*/ 69233 w 2093054"/>
                <a:gd name="connsiteY8" fmla="*/ 964942 h 1036584"/>
                <a:gd name="connsiteX0" fmla="*/ 69233 w 2122555"/>
                <a:gd name="connsiteY0" fmla="*/ 964942 h 1039028"/>
                <a:gd name="connsiteX1" fmla="*/ 703264 w 2122555"/>
                <a:gd name="connsiteY1" fmla="*/ 1033776 h 1039028"/>
                <a:gd name="connsiteX2" fmla="*/ 1340356 w 2122555"/>
                <a:gd name="connsiteY2" fmla="*/ 1024025 h 1039028"/>
                <a:gd name="connsiteX3" fmla="*/ 2090616 w 2122555"/>
                <a:gd name="connsiteY3" fmla="*/ 942677 h 1039028"/>
                <a:gd name="connsiteX4" fmla="*/ 1890160 w 2122555"/>
                <a:gd name="connsiteY4" fmla="*/ 532770 h 1039028"/>
                <a:gd name="connsiteX5" fmla="*/ 1043073 w 2122555"/>
                <a:gd name="connsiteY5" fmla="*/ 87 h 1039028"/>
                <a:gd name="connsiteX6" fmla="*/ 126305 w 2122555"/>
                <a:gd name="connsiteY6" fmla="*/ 573209 h 1039028"/>
                <a:gd name="connsiteX7" fmla="*/ 69233 w 2122555"/>
                <a:gd name="connsiteY7" fmla="*/ 964942 h 1039028"/>
                <a:gd name="connsiteX0" fmla="*/ 69233 w 2077229"/>
                <a:gd name="connsiteY0" fmla="*/ 964942 h 1039703"/>
                <a:gd name="connsiteX1" fmla="*/ 703264 w 2077229"/>
                <a:gd name="connsiteY1" fmla="*/ 1033776 h 1039703"/>
                <a:gd name="connsiteX2" fmla="*/ 1340356 w 2077229"/>
                <a:gd name="connsiteY2" fmla="*/ 1024025 h 1039703"/>
                <a:gd name="connsiteX3" fmla="*/ 2037276 w 2077229"/>
                <a:gd name="connsiteY3" fmla="*/ 927437 h 1039703"/>
                <a:gd name="connsiteX4" fmla="*/ 1890160 w 2077229"/>
                <a:gd name="connsiteY4" fmla="*/ 532770 h 1039703"/>
                <a:gd name="connsiteX5" fmla="*/ 1043073 w 2077229"/>
                <a:gd name="connsiteY5" fmla="*/ 87 h 1039703"/>
                <a:gd name="connsiteX6" fmla="*/ 126305 w 2077229"/>
                <a:gd name="connsiteY6" fmla="*/ 573209 h 1039703"/>
                <a:gd name="connsiteX7" fmla="*/ 69233 w 2077229"/>
                <a:gd name="connsiteY7" fmla="*/ 964942 h 1039703"/>
                <a:gd name="connsiteX0" fmla="*/ 68202 w 2076198"/>
                <a:gd name="connsiteY0" fmla="*/ 964942 h 1027670"/>
                <a:gd name="connsiteX1" fmla="*/ 686993 w 2076198"/>
                <a:gd name="connsiteY1" fmla="*/ 1003296 h 1027670"/>
                <a:gd name="connsiteX2" fmla="*/ 1339325 w 2076198"/>
                <a:gd name="connsiteY2" fmla="*/ 1024025 h 1027670"/>
                <a:gd name="connsiteX3" fmla="*/ 2036245 w 2076198"/>
                <a:gd name="connsiteY3" fmla="*/ 927437 h 1027670"/>
                <a:gd name="connsiteX4" fmla="*/ 1889129 w 2076198"/>
                <a:gd name="connsiteY4" fmla="*/ 532770 h 1027670"/>
                <a:gd name="connsiteX5" fmla="*/ 1042042 w 2076198"/>
                <a:gd name="connsiteY5" fmla="*/ 87 h 1027670"/>
                <a:gd name="connsiteX6" fmla="*/ 125274 w 2076198"/>
                <a:gd name="connsiteY6" fmla="*/ 573209 h 1027670"/>
                <a:gd name="connsiteX7" fmla="*/ 68202 w 2076198"/>
                <a:gd name="connsiteY7" fmla="*/ 964942 h 1027670"/>
                <a:gd name="connsiteX0" fmla="*/ 68202 w 2073961"/>
                <a:gd name="connsiteY0" fmla="*/ 964942 h 1014604"/>
                <a:gd name="connsiteX1" fmla="*/ 686993 w 2073961"/>
                <a:gd name="connsiteY1" fmla="*/ 1003296 h 1014604"/>
                <a:gd name="connsiteX2" fmla="*/ 1369805 w 2073961"/>
                <a:gd name="connsiteY2" fmla="*/ 1008785 h 1014604"/>
                <a:gd name="connsiteX3" fmla="*/ 2036245 w 2073961"/>
                <a:gd name="connsiteY3" fmla="*/ 927437 h 1014604"/>
                <a:gd name="connsiteX4" fmla="*/ 1889129 w 2073961"/>
                <a:gd name="connsiteY4" fmla="*/ 532770 h 1014604"/>
                <a:gd name="connsiteX5" fmla="*/ 1042042 w 2073961"/>
                <a:gd name="connsiteY5" fmla="*/ 87 h 1014604"/>
                <a:gd name="connsiteX6" fmla="*/ 125274 w 2073961"/>
                <a:gd name="connsiteY6" fmla="*/ 573209 h 1014604"/>
                <a:gd name="connsiteX7" fmla="*/ 68202 w 2073961"/>
                <a:gd name="connsiteY7" fmla="*/ 964942 h 1014604"/>
                <a:gd name="connsiteX0" fmla="*/ 68202 w 2043893"/>
                <a:gd name="connsiteY0" fmla="*/ 964943 h 1012912"/>
                <a:gd name="connsiteX1" fmla="*/ 686993 w 2043893"/>
                <a:gd name="connsiteY1" fmla="*/ 1003297 h 1012912"/>
                <a:gd name="connsiteX2" fmla="*/ 1369805 w 2043893"/>
                <a:gd name="connsiteY2" fmla="*/ 1008786 h 1012912"/>
                <a:gd name="connsiteX3" fmla="*/ 1998145 w 2043893"/>
                <a:gd name="connsiteY3" fmla="*/ 950298 h 1012912"/>
                <a:gd name="connsiteX4" fmla="*/ 1889129 w 2043893"/>
                <a:gd name="connsiteY4" fmla="*/ 532771 h 1012912"/>
                <a:gd name="connsiteX5" fmla="*/ 1042042 w 2043893"/>
                <a:gd name="connsiteY5" fmla="*/ 88 h 1012912"/>
                <a:gd name="connsiteX6" fmla="*/ 125274 w 2043893"/>
                <a:gd name="connsiteY6" fmla="*/ 573210 h 1012912"/>
                <a:gd name="connsiteX7" fmla="*/ 68202 w 2043893"/>
                <a:gd name="connsiteY7" fmla="*/ 964943 h 1012912"/>
                <a:gd name="connsiteX0" fmla="*/ 3024 w 1978715"/>
                <a:gd name="connsiteY0" fmla="*/ 964943 h 1012912"/>
                <a:gd name="connsiteX1" fmla="*/ 621815 w 1978715"/>
                <a:gd name="connsiteY1" fmla="*/ 1003297 h 1012912"/>
                <a:gd name="connsiteX2" fmla="*/ 1304627 w 1978715"/>
                <a:gd name="connsiteY2" fmla="*/ 1008786 h 1012912"/>
                <a:gd name="connsiteX3" fmla="*/ 1932967 w 1978715"/>
                <a:gd name="connsiteY3" fmla="*/ 950298 h 1012912"/>
                <a:gd name="connsiteX4" fmla="*/ 1823951 w 1978715"/>
                <a:gd name="connsiteY4" fmla="*/ 532771 h 1012912"/>
                <a:gd name="connsiteX5" fmla="*/ 976864 w 1978715"/>
                <a:gd name="connsiteY5" fmla="*/ 88 h 1012912"/>
                <a:gd name="connsiteX6" fmla="*/ 410616 w 1978715"/>
                <a:gd name="connsiteY6" fmla="*/ 557970 h 1012912"/>
                <a:gd name="connsiteX7" fmla="*/ 3024 w 1978715"/>
                <a:gd name="connsiteY7" fmla="*/ 964943 h 1012912"/>
                <a:gd name="connsiteX0" fmla="*/ 3024 w 1935050"/>
                <a:gd name="connsiteY0" fmla="*/ 964964 h 1012933"/>
                <a:gd name="connsiteX1" fmla="*/ 621815 w 1935050"/>
                <a:gd name="connsiteY1" fmla="*/ 1003318 h 1012933"/>
                <a:gd name="connsiteX2" fmla="*/ 1304627 w 1935050"/>
                <a:gd name="connsiteY2" fmla="*/ 1008807 h 1012933"/>
                <a:gd name="connsiteX3" fmla="*/ 1932967 w 1935050"/>
                <a:gd name="connsiteY3" fmla="*/ 950319 h 1012933"/>
                <a:gd name="connsiteX4" fmla="*/ 1488671 w 1935050"/>
                <a:gd name="connsiteY4" fmla="*/ 456592 h 1012933"/>
                <a:gd name="connsiteX5" fmla="*/ 976864 w 1935050"/>
                <a:gd name="connsiteY5" fmla="*/ 109 h 1012933"/>
                <a:gd name="connsiteX6" fmla="*/ 410616 w 1935050"/>
                <a:gd name="connsiteY6" fmla="*/ 557991 h 1012933"/>
                <a:gd name="connsiteX7" fmla="*/ 3024 w 1935050"/>
                <a:gd name="connsiteY7" fmla="*/ 964964 h 1012933"/>
                <a:gd name="connsiteX0" fmla="*/ 3024 w 1962217"/>
                <a:gd name="connsiteY0" fmla="*/ 964964 h 1012919"/>
                <a:gd name="connsiteX1" fmla="*/ 621815 w 1962217"/>
                <a:gd name="connsiteY1" fmla="*/ 1003318 h 1012919"/>
                <a:gd name="connsiteX2" fmla="*/ 1932967 w 1962217"/>
                <a:gd name="connsiteY2" fmla="*/ 950319 h 1012919"/>
                <a:gd name="connsiteX3" fmla="*/ 1488671 w 1962217"/>
                <a:gd name="connsiteY3" fmla="*/ 456592 h 1012919"/>
                <a:gd name="connsiteX4" fmla="*/ 976864 w 1962217"/>
                <a:gd name="connsiteY4" fmla="*/ 109 h 1012919"/>
                <a:gd name="connsiteX5" fmla="*/ 410616 w 1962217"/>
                <a:gd name="connsiteY5" fmla="*/ 557991 h 1012919"/>
                <a:gd name="connsiteX6" fmla="*/ 3024 w 1962217"/>
                <a:gd name="connsiteY6" fmla="*/ 964964 h 1012919"/>
                <a:gd name="connsiteX0" fmla="*/ 19307 w 1959315"/>
                <a:gd name="connsiteY0" fmla="*/ 964964 h 1056955"/>
                <a:gd name="connsiteX1" fmla="*/ 1057198 w 1959315"/>
                <a:gd name="connsiteY1" fmla="*/ 1056658 h 1056955"/>
                <a:gd name="connsiteX2" fmla="*/ 1949250 w 1959315"/>
                <a:gd name="connsiteY2" fmla="*/ 950319 h 1056955"/>
                <a:gd name="connsiteX3" fmla="*/ 1504954 w 1959315"/>
                <a:gd name="connsiteY3" fmla="*/ 456592 h 1056955"/>
                <a:gd name="connsiteX4" fmla="*/ 993147 w 1959315"/>
                <a:gd name="connsiteY4" fmla="*/ 109 h 1056955"/>
                <a:gd name="connsiteX5" fmla="*/ 426899 w 1959315"/>
                <a:gd name="connsiteY5" fmla="*/ 557991 h 1056955"/>
                <a:gd name="connsiteX6" fmla="*/ 19307 w 1959315"/>
                <a:gd name="connsiteY6" fmla="*/ 964964 h 1056955"/>
                <a:gd name="connsiteX0" fmla="*/ 19307 w 1753308"/>
                <a:gd name="connsiteY0" fmla="*/ 964965 h 1056745"/>
                <a:gd name="connsiteX1" fmla="*/ 1057198 w 1753308"/>
                <a:gd name="connsiteY1" fmla="*/ 1056659 h 1056745"/>
                <a:gd name="connsiteX2" fmla="*/ 1735890 w 1753308"/>
                <a:gd name="connsiteY2" fmla="*/ 957940 h 1056745"/>
                <a:gd name="connsiteX3" fmla="*/ 1504954 w 1753308"/>
                <a:gd name="connsiteY3" fmla="*/ 456593 h 1056745"/>
                <a:gd name="connsiteX4" fmla="*/ 993147 w 1753308"/>
                <a:gd name="connsiteY4" fmla="*/ 110 h 1056745"/>
                <a:gd name="connsiteX5" fmla="*/ 426899 w 1753308"/>
                <a:gd name="connsiteY5" fmla="*/ 557992 h 1056745"/>
                <a:gd name="connsiteX6" fmla="*/ 19307 w 1753308"/>
                <a:gd name="connsiteY6" fmla="*/ 964965 h 1056745"/>
                <a:gd name="connsiteX0" fmla="*/ 32479 w 1553120"/>
                <a:gd name="connsiteY0" fmla="*/ 1025925 h 1076810"/>
                <a:gd name="connsiteX1" fmla="*/ 857010 w 1553120"/>
                <a:gd name="connsiteY1" fmla="*/ 1056659 h 1076810"/>
                <a:gd name="connsiteX2" fmla="*/ 1535702 w 1553120"/>
                <a:gd name="connsiteY2" fmla="*/ 957940 h 1076810"/>
                <a:gd name="connsiteX3" fmla="*/ 1304766 w 1553120"/>
                <a:gd name="connsiteY3" fmla="*/ 456593 h 1076810"/>
                <a:gd name="connsiteX4" fmla="*/ 792959 w 1553120"/>
                <a:gd name="connsiteY4" fmla="*/ 110 h 1076810"/>
                <a:gd name="connsiteX5" fmla="*/ 226711 w 1553120"/>
                <a:gd name="connsiteY5" fmla="*/ 557992 h 1076810"/>
                <a:gd name="connsiteX6" fmla="*/ 32479 w 1553120"/>
                <a:gd name="connsiteY6" fmla="*/ 1025925 h 1076810"/>
                <a:gd name="connsiteX0" fmla="*/ 28475 w 1549116"/>
                <a:gd name="connsiteY0" fmla="*/ 1025925 h 1079336"/>
                <a:gd name="connsiteX1" fmla="*/ 853006 w 1549116"/>
                <a:gd name="connsiteY1" fmla="*/ 1056659 h 1079336"/>
                <a:gd name="connsiteX2" fmla="*/ 1531698 w 1549116"/>
                <a:gd name="connsiteY2" fmla="*/ 957940 h 1079336"/>
                <a:gd name="connsiteX3" fmla="*/ 1300762 w 1549116"/>
                <a:gd name="connsiteY3" fmla="*/ 456593 h 1079336"/>
                <a:gd name="connsiteX4" fmla="*/ 788955 w 1549116"/>
                <a:gd name="connsiteY4" fmla="*/ 110 h 1079336"/>
                <a:gd name="connsiteX5" fmla="*/ 245567 w 1549116"/>
                <a:gd name="connsiteY5" fmla="*/ 519892 h 1079336"/>
                <a:gd name="connsiteX6" fmla="*/ 28475 w 1549116"/>
                <a:gd name="connsiteY6" fmla="*/ 1025925 h 1079336"/>
                <a:gd name="connsiteX0" fmla="*/ 28475 w 1544130"/>
                <a:gd name="connsiteY0" fmla="*/ 1025923 h 1079334"/>
                <a:gd name="connsiteX1" fmla="*/ 853006 w 1544130"/>
                <a:gd name="connsiteY1" fmla="*/ 1056657 h 1079334"/>
                <a:gd name="connsiteX2" fmla="*/ 1531698 w 1544130"/>
                <a:gd name="connsiteY2" fmla="*/ 957938 h 1079334"/>
                <a:gd name="connsiteX3" fmla="*/ 1255042 w 1544130"/>
                <a:gd name="connsiteY3" fmla="*/ 464211 h 1079334"/>
                <a:gd name="connsiteX4" fmla="*/ 788955 w 1544130"/>
                <a:gd name="connsiteY4" fmla="*/ 108 h 1079334"/>
                <a:gd name="connsiteX5" fmla="*/ 245567 w 1544130"/>
                <a:gd name="connsiteY5" fmla="*/ 519890 h 1079334"/>
                <a:gd name="connsiteX6" fmla="*/ 28475 w 1544130"/>
                <a:gd name="connsiteY6" fmla="*/ 1025923 h 1079334"/>
                <a:gd name="connsiteX0" fmla="*/ 28475 w 1408791"/>
                <a:gd name="connsiteY0" fmla="*/ 1025926 h 1075957"/>
                <a:gd name="connsiteX1" fmla="*/ 853006 w 1408791"/>
                <a:gd name="connsiteY1" fmla="*/ 1056660 h 1075957"/>
                <a:gd name="connsiteX2" fmla="*/ 1386918 w 1408791"/>
                <a:gd name="connsiteY2" fmla="*/ 1018901 h 1075957"/>
                <a:gd name="connsiteX3" fmla="*/ 1255042 w 1408791"/>
                <a:gd name="connsiteY3" fmla="*/ 464214 h 1075957"/>
                <a:gd name="connsiteX4" fmla="*/ 788955 w 1408791"/>
                <a:gd name="connsiteY4" fmla="*/ 111 h 1075957"/>
                <a:gd name="connsiteX5" fmla="*/ 245567 w 1408791"/>
                <a:gd name="connsiteY5" fmla="*/ 519893 h 1075957"/>
                <a:gd name="connsiteX6" fmla="*/ 28475 w 1408791"/>
                <a:gd name="connsiteY6" fmla="*/ 1025926 h 1075957"/>
                <a:gd name="connsiteX0" fmla="*/ 57109 w 1262165"/>
                <a:gd name="connsiteY0" fmla="*/ 1094506 h 1128361"/>
                <a:gd name="connsiteX1" fmla="*/ 706380 w 1262165"/>
                <a:gd name="connsiteY1" fmla="*/ 1056660 h 1128361"/>
                <a:gd name="connsiteX2" fmla="*/ 1240292 w 1262165"/>
                <a:gd name="connsiteY2" fmla="*/ 1018901 h 1128361"/>
                <a:gd name="connsiteX3" fmla="*/ 1108416 w 1262165"/>
                <a:gd name="connsiteY3" fmla="*/ 464214 h 1128361"/>
                <a:gd name="connsiteX4" fmla="*/ 642329 w 1262165"/>
                <a:gd name="connsiteY4" fmla="*/ 111 h 1128361"/>
                <a:gd name="connsiteX5" fmla="*/ 98941 w 1262165"/>
                <a:gd name="connsiteY5" fmla="*/ 519893 h 1128361"/>
                <a:gd name="connsiteX6" fmla="*/ 57109 w 1262165"/>
                <a:gd name="connsiteY6" fmla="*/ 1094506 h 1128361"/>
                <a:gd name="connsiteX0" fmla="*/ 57109 w 1308242"/>
                <a:gd name="connsiteY0" fmla="*/ 1094506 h 1135226"/>
                <a:gd name="connsiteX1" fmla="*/ 1240292 w 1308242"/>
                <a:gd name="connsiteY1" fmla="*/ 1018901 h 1135226"/>
                <a:gd name="connsiteX2" fmla="*/ 1108416 w 1308242"/>
                <a:gd name="connsiteY2" fmla="*/ 464214 h 1135226"/>
                <a:gd name="connsiteX3" fmla="*/ 642329 w 1308242"/>
                <a:gd name="connsiteY3" fmla="*/ 111 h 1135226"/>
                <a:gd name="connsiteX4" fmla="*/ 98941 w 1308242"/>
                <a:gd name="connsiteY4" fmla="*/ 519893 h 1135226"/>
                <a:gd name="connsiteX5" fmla="*/ 57109 w 1308242"/>
                <a:gd name="connsiteY5" fmla="*/ 1094506 h 1135226"/>
                <a:gd name="connsiteX0" fmla="*/ 89945 w 1273972"/>
                <a:gd name="connsiteY0" fmla="*/ 1094511 h 1174712"/>
                <a:gd name="connsiteX1" fmla="*/ 1189308 w 1273972"/>
                <a:gd name="connsiteY1" fmla="*/ 1102726 h 1174712"/>
                <a:gd name="connsiteX2" fmla="*/ 1141252 w 1273972"/>
                <a:gd name="connsiteY2" fmla="*/ 464219 h 1174712"/>
                <a:gd name="connsiteX3" fmla="*/ 675165 w 1273972"/>
                <a:gd name="connsiteY3" fmla="*/ 116 h 1174712"/>
                <a:gd name="connsiteX4" fmla="*/ 131777 w 1273972"/>
                <a:gd name="connsiteY4" fmla="*/ 519898 h 1174712"/>
                <a:gd name="connsiteX5" fmla="*/ 89945 w 1273972"/>
                <a:gd name="connsiteY5" fmla="*/ 1094511 h 1174712"/>
                <a:gd name="connsiteX0" fmla="*/ 81601 w 1265628"/>
                <a:gd name="connsiteY0" fmla="*/ 1094511 h 1173382"/>
                <a:gd name="connsiteX1" fmla="*/ 1180964 w 1265628"/>
                <a:gd name="connsiteY1" fmla="*/ 1102726 h 1173382"/>
                <a:gd name="connsiteX2" fmla="*/ 1132908 w 1265628"/>
                <a:gd name="connsiteY2" fmla="*/ 464219 h 1173382"/>
                <a:gd name="connsiteX3" fmla="*/ 666821 w 1265628"/>
                <a:gd name="connsiteY3" fmla="*/ 116 h 1173382"/>
                <a:gd name="connsiteX4" fmla="*/ 146293 w 1265628"/>
                <a:gd name="connsiteY4" fmla="*/ 542758 h 1173382"/>
                <a:gd name="connsiteX5" fmla="*/ 81601 w 1265628"/>
                <a:gd name="connsiteY5" fmla="*/ 1094511 h 1173382"/>
                <a:gd name="connsiteX0" fmla="*/ 79854 w 1272064"/>
                <a:gd name="connsiteY0" fmla="*/ 1147851 h 1205190"/>
                <a:gd name="connsiteX1" fmla="*/ 1186837 w 1272064"/>
                <a:gd name="connsiteY1" fmla="*/ 1102726 h 1205190"/>
                <a:gd name="connsiteX2" fmla="*/ 1138781 w 1272064"/>
                <a:gd name="connsiteY2" fmla="*/ 464219 h 1205190"/>
                <a:gd name="connsiteX3" fmla="*/ 672694 w 1272064"/>
                <a:gd name="connsiteY3" fmla="*/ 116 h 1205190"/>
                <a:gd name="connsiteX4" fmla="*/ 152166 w 1272064"/>
                <a:gd name="connsiteY4" fmla="*/ 542758 h 1205190"/>
                <a:gd name="connsiteX5" fmla="*/ 79854 w 1272064"/>
                <a:gd name="connsiteY5" fmla="*/ 1147851 h 1205190"/>
                <a:gd name="connsiteX0" fmla="*/ 83240 w 1311202"/>
                <a:gd name="connsiteY0" fmla="*/ 1147855 h 1238065"/>
                <a:gd name="connsiteX1" fmla="*/ 1235943 w 1311202"/>
                <a:gd name="connsiteY1" fmla="*/ 1163690 h 1238065"/>
                <a:gd name="connsiteX2" fmla="*/ 1142167 w 1311202"/>
                <a:gd name="connsiteY2" fmla="*/ 464223 h 1238065"/>
                <a:gd name="connsiteX3" fmla="*/ 676080 w 1311202"/>
                <a:gd name="connsiteY3" fmla="*/ 120 h 1238065"/>
                <a:gd name="connsiteX4" fmla="*/ 155552 w 1311202"/>
                <a:gd name="connsiteY4" fmla="*/ 542762 h 1238065"/>
                <a:gd name="connsiteX5" fmla="*/ 83240 w 1311202"/>
                <a:gd name="connsiteY5" fmla="*/ 1147855 h 1238065"/>
                <a:gd name="connsiteX0" fmla="*/ 82112 w 1297903"/>
                <a:gd name="connsiteY0" fmla="*/ 1147854 h 1220245"/>
                <a:gd name="connsiteX1" fmla="*/ 1219575 w 1297903"/>
                <a:gd name="connsiteY1" fmla="*/ 1133209 h 1220245"/>
                <a:gd name="connsiteX2" fmla="*/ 1141039 w 1297903"/>
                <a:gd name="connsiteY2" fmla="*/ 464222 h 1220245"/>
                <a:gd name="connsiteX3" fmla="*/ 674952 w 1297903"/>
                <a:gd name="connsiteY3" fmla="*/ 119 h 1220245"/>
                <a:gd name="connsiteX4" fmla="*/ 154424 w 1297903"/>
                <a:gd name="connsiteY4" fmla="*/ 542761 h 1220245"/>
                <a:gd name="connsiteX5" fmla="*/ 82112 w 1297903"/>
                <a:gd name="connsiteY5" fmla="*/ 1147854 h 1220245"/>
                <a:gd name="connsiteX0" fmla="*/ 108554 w 1226138"/>
                <a:gd name="connsiteY0" fmla="*/ 1124994 h 1207657"/>
                <a:gd name="connsiteX1" fmla="*/ 1154577 w 1226138"/>
                <a:gd name="connsiteY1" fmla="*/ 1133209 h 1207657"/>
                <a:gd name="connsiteX2" fmla="*/ 1076041 w 1226138"/>
                <a:gd name="connsiteY2" fmla="*/ 464222 h 1207657"/>
                <a:gd name="connsiteX3" fmla="*/ 609954 w 1226138"/>
                <a:gd name="connsiteY3" fmla="*/ 119 h 1207657"/>
                <a:gd name="connsiteX4" fmla="*/ 89426 w 1226138"/>
                <a:gd name="connsiteY4" fmla="*/ 542761 h 1207657"/>
                <a:gd name="connsiteX5" fmla="*/ 108554 w 1226138"/>
                <a:gd name="connsiteY5" fmla="*/ 1124994 h 1207657"/>
                <a:gd name="connsiteX0" fmla="*/ 94570 w 1212154"/>
                <a:gd name="connsiteY0" fmla="*/ 1124994 h 1206338"/>
                <a:gd name="connsiteX1" fmla="*/ 1140593 w 1212154"/>
                <a:gd name="connsiteY1" fmla="*/ 1133209 h 1206338"/>
                <a:gd name="connsiteX2" fmla="*/ 1062057 w 1212154"/>
                <a:gd name="connsiteY2" fmla="*/ 464222 h 1206338"/>
                <a:gd name="connsiteX3" fmla="*/ 595970 w 1212154"/>
                <a:gd name="connsiteY3" fmla="*/ 119 h 1206338"/>
                <a:gd name="connsiteX4" fmla="*/ 105922 w 1212154"/>
                <a:gd name="connsiteY4" fmla="*/ 565621 h 1206338"/>
                <a:gd name="connsiteX5" fmla="*/ 94570 w 1212154"/>
                <a:gd name="connsiteY5" fmla="*/ 1124994 h 1206338"/>
                <a:gd name="connsiteX0" fmla="*/ 91288 w 1173995"/>
                <a:gd name="connsiteY0" fmla="*/ 1124992 h 1185119"/>
                <a:gd name="connsiteX1" fmla="*/ 1091591 w 1173995"/>
                <a:gd name="connsiteY1" fmla="*/ 1095107 h 1185119"/>
                <a:gd name="connsiteX2" fmla="*/ 1058775 w 1173995"/>
                <a:gd name="connsiteY2" fmla="*/ 464220 h 1185119"/>
                <a:gd name="connsiteX3" fmla="*/ 592688 w 1173995"/>
                <a:gd name="connsiteY3" fmla="*/ 117 h 1185119"/>
                <a:gd name="connsiteX4" fmla="*/ 102640 w 1173995"/>
                <a:gd name="connsiteY4" fmla="*/ 565619 h 1185119"/>
                <a:gd name="connsiteX5" fmla="*/ 91288 w 1173995"/>
                <a:gd name="connsiteY5" fmla="*/ 1124992 h 1185119"/>
                <a:gd name="connsiteX0" fmla="*/ 150506 w 1233213"/>
                <a:gd name="connsiteY0" fmla="*/ 1124992 h 1177984"/>
                <a:gd name="connsiteX1" fmla="*/ 1150809 w 1233213"/>
                <a:gd name="connsiteY1" fmla="*/ 1095107 h 1177984"/>
                <a:gd name="connsiteX2" fmla="*/ 1117993 w 1233213"/>
                <a:gd name="connsiteY2" fmla="*/ 464220 h 1177984"/>
                <a:gd name="connsiteX3" fmla="*/ 651906 w 1233213"/>
                <a:gd name="connsiteY3" fmla="*/ 117 h 1177984"/>
                <a:gd name="connsiteX4" fmla="*/ 55178 w 1233213"/>
                <a:gd name="connsiteY4" fmla="*/ 672299 h 1177984"/>
                <a:gd name="connsiteX5" fmla="*/ 150506 w 1233213"/>
                <a:gd name="connsiteY5" fmla="*/ 1124992 h 1177984"/>
                <a:gd name="connsiteX0" fmla="*/ 134590 w 1250013"/>
                <a:gd name="connsiteY0" fmla="*/ 1262152 h 1284813"/>
                <a:gd name="connsiteX1" fmla="*/ 1165373 w 1250013"/>
                <a:gd name="connsiteY1" fmla="*/ 1095107 h 1284813"/>
                <a:gd name="connsiteX2" fmla="*/ 1132557 w 1250013"/>
                <a:gd name="connsiteY2" fmla="*/ 464220 h 1284813"/>
                <a:gd name="connsiteX3" fmla="*/ 666470 w 1250013"/>
                <a:gd name="connsiteY3" fmla="*/ 117 h 1284813"/>
                <a:gd name="connsiteX4" fmla="*/ 69742 w 1250013"/>
                <a:gd name="connsiteY4" fmla="*/ 672299 h 1284813"/>
                <a:gd name="connsiteX5" fmla="*/ 134590 w 1250013"/>
                <a:gd name="connsiteY5" fmla="*/ 1262152 h 1284813"/>
                <a:gd name="connsiteX0" fmla="*/ 138173 w 1300679"/>
                <a:gd name="connsiteY0" fmla="*/ 1262159 h 1320855"/>
                <a:gd name="connsiteX1" fmla="*/ 1229916 w 1300679"/>
                <a:gd name="connsiteY1" fmla="*/ 1209414 h 1320855"/>
                <a:gd name="connsiteX2" fmla="*/ 1136140 w 1300679"/>
                <a:gd name="connsiteY2" fmla="*/ 464227 h 1320855"/>
                <a:gd name="connsiteX3" fmla="*/ 670053 w 1300679"/>
                <a:gd name="connsiteY3" fmla="*/ 124 h 1320855"/>
                <a:gd name="connsiteX4" fmla="*/ 73325 w 1300679"/>
                <a:gd name="connsiteY4" fmla="*/ 672306 h 1320855"/>
                <a:gd name="connsiteX5" fmla="*/ 138173 w 1300679"/>
                <a:gd name="connsiteY5" fmla="*/ 1262159 h 1320855"/>
                <a:gd name="connsiteX0" fmla="*/ 138173 w 1318742"/>
                <a:gd name="connsiteY0" fmla="*/ 1262166 h 1321669"/>
                <a:gd name="connsiteX1" fmla="*/ 1229916 w 1318742"/>
                <a:gd name="connsiteY1" fmla="*/ 1209421 h 1321669"/>
                <a:gd name="connsiteX2" fmla="*/ 1189480 w 1318742"/>
                <a:gd name="connsiteY2" fmla="*/ 448994 h 1321669"/>
                <a:gd name="connsiteX3" fmla="*/ 670053 w 1318742"/>
                <a:gd name="connsiteY3" fmla="*/ 131 h 1321669"/>
                <a:gd name="connsiteX4" fmla="*/ 73325 w 1318742"/>
                <a:gd name="connsiteY4" fmla="*/ 672313 h 1321669"/>
                <a:gd name="connsiteX5" fmla="*/ 138173 w 1318742"/>
                <a:gd name="connsiteY5" fmla="*/ 1262166 h 1321669"/>
                <a:gd name="connsiteX0" fmla="*/ 147489 w 1328058"/>
                <a:gd name="connsiteY0" fmla="*/ 1262166 h 1321669"/>
                <a:gd name="connsiteX1" fmla="*/ 1239232 w 1328058"/>
                <a:gd name="connsiteY1" fmla="*/ 1209421 h 1321669"/>
                <a:gd name="connsiteX2" fmla="*/ 1198796 w 1328058"/>
                <a:gd name="connsiteY2" fmla="*/ 448994 h 1321669"/>
                <a:gd name="connsiteX3" fmla="*/ 679369 w 1328058"/>
                <a:gd name="connsiteY3" fmla="*/ 131 h 1321669"/>
                <a:gd name="connsiteX4" fmla="*/ 67401 w 1328058"/>
                <a:gd name="connsiteY4" fmla="*/ 672313 h 1321669"/>
                <a:gd name="connsiteX5" fmla="*/ 147489 w 1328058"/>
                <a:gd name="connsiteY5" fmla="*/ 1262166 h 1321669"/>
                <a:gd name="connsiteX0" fmla="*/ 147489 w 1340543"/>
                <a:gd name="connsiteY0" fmla="*/ 1262131 h 1316543"/>
                <a:gd name="connsiteX1" fmla="*/ 1239232 w 1340543"/>
                <a:gd name="connsiteY1" fmla="*/ 1209386 h 1316543"/>
                <a:gd name="connsiteX2" fmla="*/ 1229276 w 1340543"/>
                <a:gd name="connsiteY2" fmla="*/ 548019 h 1316543"/>
                <a:gd name="connsiteX3" fmla="*/ 679369 w 1340543"/>
                <a:gd name="connsiteY3" fmla="*/ 96 h 1316543"/>
                <a:gd name="connsiteX4" fmla="*/ 67401 w 1340543"/>
                <a:gd name="connsiteY4" fmla="*/ 672278 h 1316543"/>
                <a:gd name="connsiteX5" fmla="*/ 147489 w 1340543"/>
                <a:gd name="connsiteY5" fmla="*/ 1262131 h 1316543"/>
                <a:gd name="connsiteX0" fmla="*/ 150945 w 1388421"/>
                <a:gd name="connsiteY0" fmla="*/ 1262140 h 1465464"/>
                <a:gd name="connsiteX1" fmla="*/ 1303648 w 1388421"/>
                <a:gd name="connsiteY1" fmla="*/ 1422755 h 1465464"/>
                <a:gd name="connsiteX2" fmla="*/ 1232732 w 1388421"/>
                <a:gd name="connsiteY2" fmla="*/ 548028 h 1465464"/>
                <a:gd name="connsiteX3" fmla="*/ 682825 w 1388421"/>
                <a:gd name="connsiteY3" fmla="*/ 105 h 1465464"/>
                <a:gd name="connsiteX4" fmla="*/ 70857 w 1388421"/>
                <a:gd name="connsiteY4" fmla="*/ 672287 h 1465464"/>
                <a:gd name="connsiteX5" fmla="*/ 150945 w 1388421"/>
                <a:gd name="connsiteY5" fmla="*/ 1262140 h 1465464"/>
                <a:gd name="connsiteX0" fmla="*/ 96248 w 1505593"/>
                <a:gd name="connsiteY0" fmla="*/ 1429780 h 1528302"/>
                <a:gd name="connsiteX1" fmla="*/ 1408971 w 1505593"/>
                <a:gd name="connsiteY1" fmla="*/ 1422755 h 1528302"/>
                <a:gd name="connsiteX2" fmla="*/ 1338055 w 1505593"/>
                <a:gd name="connsiteY2" fmla="*/ 548028 h 1528302"/>
                <a:gd name="connsiteX3" fmla="*/ 788148 w 1505593"/>
                <a:gd name="connsiteY3" fmla="*/ 105 h 1528302"/>
                <a:gd name="connsiteX4" fmla="*/ 176180 w 1505593"/>
                <a:gd name="connsiteY4" fmla="*/ 672287 h 1528302"/>
                <a:gd name="connsiteX5" fmla="*/ 96248 w 1505593"/>
                <a:gd name="connsiteY5" fmla="*/ 1429780 h 1528302"/>
                <a:gd name="connsiteX0" fmla="*/ 94556 w 1486574"/>
                <a:gd name="connsiteY0" fmla="*/ 1429776 h 1483200"/>
                <a:gd name="connsiteX1" fmla="*/ 1384419 w 1486574"/>
                <a:gd name="connsiteY1" fmla="*/ 1323691 h 1483200"/>
                <a:gd name="connsiteX2" fmla="*/ 1336363 w 1486574"/>
                <a:gd name="connsiteY2" fmla="*/ 548024 h 1483200"/>
                <a:gd name="connsiteX3" fmla="*/ 786456 w 1486574"/>
                <a:gd name="connsiteY3" fmla="*/ 101 h 1483200"/>
                <a:gd name="connsiteX4" fmla="*/ 174488 w 1486574"/>
                <a:gd name="connsiteY4" fmla="*/ 672283 h 1483200"/>
                <a:gd name="connsiteX5" fmla="*/ 94556 w 1486574"/>
                <a:gd name="connsiteY5" fmla="*/ 1429776 h 1483200"/>
                <a:gd name="connsiteX0" fmla="*/ 108440 w 1443187"/>
                <a:gd name="connsiteY0" fmla="*/ 1338336 h 1421135"/>
                <a:gd name="connsiteX1" fmla="*/ 1344963 w 1443187"/>
                <a:gd name="connsiteY1" fmla="*/ 1323691 h 1421135"/>
                <a:gd name="connsiteX2" fmla="*/ 1296907 w 1443187"/>
                <a:gd name="connsiteY2" fmla="*/ 548024 h 1421135"/>
                <a:gd name="connsiteX3" fmla="*/ 747000 w 1443187"/>
                <a:gd name="connsiteY3" fmla="*/ 101 h 1421135"/>
                <a:gd name="connsiteX4" fmla="*/ 135032 w 1443187"/>
                <a:gd name="connsiteY4" fmla="*/ 672283 h 1421135"/>
                <a:gd name="connsiteX5" fmla="*/ 108440 w 1443187"/>
                <a:gd name="connsiteY5" fmla="*/ 1338336 h 1421135"/>
                <a:gd name="connsiteX0" fmla="*/ 108991 w 1449440"/>
                <a:gd name="connsiteY0" fmla="*/ 1338336 h 1434467"/>
                <a:gd name="connsiteX1" fmla="*/ 1353134 w 1449440"/>
                <a:gd name="connsiteY1" fmla="*/ 1346551 h 1434467"/>
                <a:gd name="connsiteX2" fmla="*/ 1297458 w 1449440"/>
                <a:gd name="connsiteY2" fmla="*/ 548024 h 1434467"/>
                <a:gd name="connsiteX3" fmla="*/ 747551 w 1449440"/>
                <a:gd name="connsiteY3" fmla="*/ 101 h 1434467"/>
                <a:gd name="connsiteX4" fmla="*/ 135583 w 1449440"/>
                <a:gd name="connsiteY4" fmla="*/ 672283 h 1434467"/>
                <a:gd name="connsiteX5" fmla="*/ 108991 w 1449440"/>
                <a:gd name="connsiteY5" fmla="*/ 1338336 h 1434467"/>
                <a:gd name="connsiteX0" fmla="*/ 100650 w 1473831"/>
                <a:gd name="connsiteY0" fmla="*/ 1353576 h 1442575"/>
                <a:gd name="connsiteX1" fmla="*/ 1375273 w 1473831"/>
                <a:gd name="connsiteY1" fmla="*/ 1346551 h 1442575"/>
                <a:gd name="connsiteX2" fmla="*/ 1319597 w 1473831"/>
                <a:gd name="connsiteY2" fmla="*/ 548024 h 1442575"/>
                <a:gd name="connsiteX3" fmla="*/ 769690 w 1473831"/>
                <a:gd name="connsiteY3" fmla="*/ 101 h 1442575"/>
                <a:gd name="connsiteX4" fmla="*/ 157722 w 1473831"/>
                <a:gd name="connsiteY4" fmla="*/ 672283 h 1442575"/>
                <a:gd name="connsiteX5" fmla="*/ 100650 w 1473831"/>
                <a:gd name="connsiteY5" fmla="*/ 1353576 h 1442575"/>
                <a:gd name="connsiteX0" fmla="*/ 137277 w 1510458"/>
                <a:gd name="connsiteY0" fmla="*/ 1353576 h 1446843"/>
                <a:gd name="connsiteX1" fmla="*/ 1411900 w 1510458"/>
                <a:gd name="connsiteY1" fmla="*/ 1346551 h 1446843"/>
                <a:gd name="connsiteX2" fmla="*/ 1356224 w 1510458"/>
                <a:gd name="connsiteY2" fmla="*/ 548024 h 1446843"/>
                <a:gd name="connsiteX3" fmla="*/ 806317 w 1510458"/>
                <a:gd name="connsiteY3" fmla="*/ 101 h 1446843"/>
                <a:gd name="connsiteX4" fmla="*/ 110529 w 1510458"/>
                <a:gd name="connsiteY4" fmla="*/ 603703 h 1446843"/>
                <a:gd name="connsiteX5" fmla="*/ 137277 w 1510458"/>
                <a:gd name="connsiteY5" fmla="*/ 1353576 h 1446843"/>
                <a:gd name="connsiteX0" fmla="*/ 137277 w 1535323"/>
                <a:gd name="connsiteY0" fmla="*/ 1353589 h 1449235"/>
                <a:gd name="connsiteX1" fmla="*/ 1411900 w 1535323"/>
                <a:gd name="connsiteY1" fmla="*/ 1346564 h 1449235"/>
                <a:gd name="connsiteX2" fmla="*/ 1417184 w 1535323"/>
                <a:gd name="connsiteY2" fmla="*/ 509937 h 1449235"/>
                <a:gd name="connsiteX3" fmla="*/ 806317 w 1535323"/>
                <a:gd name="connsiteY3" fmla="*/ 114 h 1449235"/>
                <a:gd name="connsiteX4" fmla="*/ 110529 w 1535323"/>
                <a:gd name="connsiteY4" fmla="*/ 603716 h 1449235"/>
                <a:gd name="connsiteX5" fmla="*/ 137277 w 1535323"/>
                <a:gd name="connsiteY5" fmla="*/ 1353589 h 1449235"/>
                <a:gd name="connsiteX0" fmla="*/ 139321 w 1558293"/>
                <a:gd name="connsiteY0" fmla="*/ 1353589 h 1444991"/>
                <a:gd name="connsiteX1" fmla="*/ 1444424 w 1558293"/>
                <a:gd name="connsiteY1" fmla="*/ 1338944 h 1444991"/>
                <a:gd name="connsiteX2" fmla="*/ 1419228 w 1558293"/>
                <a:gd name="connsiteY2" fmla="*/ 509937 h 1444991"/>
                <a:gd name="connsiteX3" fmla="*/ 808361 w 1558293"/>
                <a:gd name="connsiteY3" fmla="*/ 114 h 1444991"/>
                <a:gd name="connsiteX4" fmla="*/ 112573 w 1558293"/>
                <a:gd name="connsiteY4" fmla="*/ 603716 h 1444991"/>
                <a:gd name="connsiteX5" fmla="*/ 139321 w 1558293"/>
                <a:gd name="connsiteY5" fmla="*/ 1353589 h 1444991"/>
                <a:gd name="connsiteX0" fmla="*/ 182141 w 1503050"/>
                <a:gd name="connsiteY0" fmla="*/ 1300249 h 1417644"/>
                <a:gd name="connsiteX1" fmla="*/ 1395804 w 1503050"/>
                <a:gd name="connsiteY1" fmla="*/ 1338944 h 1417644"/>
                <a:gd name="connsiteX2" fmla="*/ 1370608 w 1503050"/>
                <a:gd name="connsiteY2" fmla="*/ 509937 h 1417644"/>
                <a:gd name="connsiteX3" fmla="*/ 759741 w 1503050"/>
                <a:gd name="connsiteY3" fmla="*/ 114 h 1417644"/>
                <a:gd name="connsiteX4" fmla="*/ 63953 w 1503050"/>
                <a:gd name="connsiteY4" fmla="*/ 603716 h 1417644"/>
                <a:gd name="connsiteX5" fmla="*/ 182141 w 1503050"/>
                <a:gd name="connsiteY5" fmla="*/ 1300249 h 1417644"/>
                <a:gd name="connsiteX0" fmla="*/ 205168 w 1485225"/>
                <a:gd name="connsiteY0" fmla="*/ 1269769 h 1405041"/>
                <a:gd name="connsiteX1" fmla="*/ 1380731 w 1485225"/>
                <a:gd name="connsiteY1" fmla="*/ 1338944 h 1405041"/>
                <a:gd name="connsiteX2" fmla="*/ 1355535 w 1485225"/>
                <a:gd name="connsiteY2" fmla="*/ 509937 h 1405041"/>
                <a:gd name="connsiteX3" fmla="*/ 744668 w 1485225"/>
                <a:gd name="connsiteY3" fmla="*/ 114 h 1405041"/>
                <a:gd name="connsiteX4" fmla="*/ 48880 w 1485225"/>
                <a:gd name="connsiteY4" fmla="*/ 603716 h 1405041"/>
                <a:gd name="connsiteX5" fmla="*/ 205168 w 1485225"/>
                <a:gd name="connsiteY5" fmla="*/ 1269769 h 1405041"/>
                <a:gd name="connsiteX0" fmla="*/ 200311 w 1488538"/>
                <a:gd name="connsiteY0" fmla="*/ 1338349 h 1436474"/>
                <a:gd name="connsiteX1" fmla="*/ 1383494 w 1488538"/>
                <a:gd name="connsiteY1" fmla="*/ 1338944 h 1436474"/>
                <a:gd name="connsiteX2" fmla="*/ 1358298 w 1488538"/>
                <a:gd name="connsiteY2" fmla="*/ 509937 h 1436474"/>
                <a:gd name="connsiteX3" fmla="*/ 747431 w 1488538"/>
                <a:gd name="connsiteY3" fmla="*/ 114 h 1436474"/>
                <a:gd name="connsiteX4" fmla="*/ 51643 w 1488538"/>
                <a:gd name="connsiteY4" fmla="*/ 603716 h 1436474"/>
                <a:gd name="connsiteX5" fmla="*/ 200311 w 1488538"/>
                <a:gd name="connsiteY5" fmla="*/ 1338349 h 1436474"/>
                <a:gd name="connsiteX0" fmla="*/ 198748 w 1461445"/>
                <a:gd name="connsiteY0" fmla="*/ 1338349 h 1436474"/>
                <a:gd name="connsiteX1" fmla="*/ 1343831 w 1461445"/>
                <a:gd name="connsiteY1" fmla="*/ 1338944 h 1436474"/>
                <a:gd name="connsiteX2" fmla="*/ 1356735 w 1461445"/>
                <a:gd name="connsiteY2" fmla="*/ 509937 h 1436474"/>
                <a:gd name="connsiteX3" fmla="*/ 745868 w 1461445"/>
                <a:gd name="connsiteY3" fmla="*/ 114 h 1436474"/>
                <a:gd name="connsiteX4" fmla="*/ 50080 w 1461445"/>
                <a:gd name="connsiteY4" fmla="*/ 603716 h 1436474"/>
                <a:gd name="connsiteX5" fmla="*/ 198748 w 1461445"/>
                <a:gd name="connsiteY5" fmla="*/ 1338349 h 1436474"/>
                <a:gd name="connsiteX0" fmla="*/ 198748 w 1454264"/>
                <a:gd name="connsiteY0" fmla="*/ 1338347 h 1435982"/>
                <a:gd name="connsiteX1" fmla="*/ 1343831 w 1454264"/>
                <a:gd name="connsiteY1" fmla="*/ 1338942 h 1435982"/>
                <a:gd name="connsiteX2" fmla="*/ 1341495 w 1454264"/>
                <a:gd name="connsiteY2" fmla="*/ 517555 h 1435982"/>
                <a:gd name="connsiteX3" fmla="*/ 745868 w 1454264"/>
                <a:gd name="connsiteY3" fmla="*/ 112 h 1435982"/>
                <a:gd name="connsiteX4" fmla="*/ 50080 w 1454264"/>
                <a:gd name="connsiteY4" fmla="*/ 603714 h 1435982"/>
                <a:gd name="connsiteX5" fmla="*/ 198748 w 1454264"/>
                <a:gd name="connsiteY5" fmla="*/ 1338347 h 1435982"/>
                <a:gd name="connsiteX0" fmla="*/ 156304 w 1411820"/>
                <a:gd name="connsiteY0" fmla="*/ 1338347 h 1435520"/>
                <a:gd name="connsiteX1" fmla="*/ 1301387 w 1411820"/>
                <a:gd name="connsiteY1" fmla="*/ 1338942 h 1435520"/>
                <a:gd name="connsiteX2" fmla="*/ 1299051 w 1411820"/>
                <a:gd name="connsiteY2" fmla="*/ 517555 h 1435520"/>
                <a:gd name="connsiteX3" fmla="*/ 703424 w 1411820"/>
                <a:gd name="connsiteY3" fmla="*/ 112 h 1435520"/>
                <a:gd name="connsiteX4" fmla="*/ 68596 w 1411820"/>
                <a:gd name="connsiteY4" fmla="*/ 611334 h 1435520"/>
                <a:gd name="connsiteX5" fmla="*/ 156304 w 1411820"/>
                <a:gd name="connsiteY5" fmla="*/ 1338347 h 1435520"/>
                <a:gd name="connsiteX0" fmla="*/ 222457 w 1477973"/>
                <a:gd name="connsiteY0" fmla="*/ 1338347 h 1438774"/>
                <a:gd name="connsiteX1" fmla="*/ 1367540 w 1477973"/>
                <a:gd name="connsiteY1" fmla="*/ 1338942 h 1438774"/>
                <a:gd name="connsiteX2" fmla="*/ 1365204 w 1477973"/>
                <a:gd name="connsiteY2" fmla="*/ 517555 h 1438774"/>
                <a:gd name="connsiteX3" fmla="*/ 769577 w 1477973"/>
                <a:gd name="connsiteY3" fmla="*/ 112 h 1438774"/>
                <a:gd name="connsiteX4" fmla="*/ 43309 w 1477973"/>
                <a:gd name="connsiteY4" fmla="*/ 557994 h 1438774"/>
                <a:gd name="connsiteX5" fmla="*/ 222457 w 1477973"/>
                <a:gd name="connsiteY5" fmla="*/ 1338347 h 1438774"/>
                <a:gd name="connsiteX0" fmla="*/ 222457 w 1559751"/>
                <a:gd name="connsiteY0" fmla="*/ 1338349 h 1439260"/>
                <a:gd name="connsiteX1" fmla="*/ 1367540 w 1559751"/>
                <a:gd name="connsiteY1" fmla="*/ 1338944 h 1439260"/>
                <a:gd name="connsiteX2" fmla="*/ 1502364 w 1559751"/>
                <a:gd name="connsiteY2" fmla="*/ 509937 h 1439260"/>
                <a:gd name="connsiteX3" fmla="*/ 769577 w 1559751"/>
                <a:gd name="connsiteY3" fmla="*/ 114 h 1439260"/>
                <a:gd name="connsiteX4" fmla="*/ 43309 w 1559751"/>
                <a:gd name="connsiteY4" fmla="*/ 557996 h 1439260"/>
                <a:gd name="connsiteX5" fmla="*/ 222457 w 1559751"/>
                <a:gd name="connsiteY5" fmla="*/ 1338349 h 1439260"/>
                <a:gd name="connsiteX0" fmla="*/ 228536 w 1658610"/>
                <a:gd name="connsiteY0" fmla="*/ 1338349 h 1434953"/>
                <a:gd name="connsiteX1" fmla="*/ 1541259 w 1658610"/>
                <a:gd name="connsiteY1" fmla="*/ 1331324 h 1434953"/>
                <a:gd name="connsiteX2" fmla="*/ 1508443 w 1658610"/>
                <a:gd name="connsiteY2" fmla="*/ 509937 h 1434953"/>
                <a:gd name="connsiteX3" fmla="*/ 775656 w 1658610"/>
                <a:gd name="connsiteY3" fmla="*/ 114 h 1434953"/>
                <a:gd name="connsiteX4" fmla="*/ 49388 w 1658610"/>
                <a:gd name="connsiteY4" fmla="*/ 557996 h 1434953"/>
                <a:gd name="connsiteX5" fmla="*/ 228536 w 1658610"/>
                <a:gd name="connsiteY5" fmla="*/ 1338349 h 1434953"/>
                <a:gd name="connsiteX0" fmla="*/ 228536 w 1675869"/>
                <a:gd name="connsiteY0" fmla="*/ 1338365 h 1437343"/>
                <a:gd name="connsiteX1" fmla="*/ 1541259 w 1675869"/>
                <a:gd name="connsiteY1" fmla="*/ 1331340 h 1437343"/>
                <a:gd name="connsiteX2" fmla="*/ 1546543 w 1675869"/>
                <a:gd name="connsiteY2" fmla="*/ 471853 h 1437343"/>
                <a:gd name="connsiteX3" fmla="*/ 775656 w 1675869"/>
                <a:gd name="connsiteY3" fmla="*/ 130 h 1437343"/>
                <a:gd name="connsiteX4" fmla="*/ 49388 w 1675869"/>
                <a:gd name="connsiteY4" fmla="*/ 558012 h 1437343"/>
                <a:gd name="connsiteX5" fmla="*/ 228536 w 1675869"/>
                <a:gd name="connsiteY5" fmla="*/ 1338365 h 1437343"/>
                <a:gd name="connsiteX0" fmla="*/ 264999 w 1712332"/>
                <a:gd name="connsiteY0" fmla="*/ 1338365 h 1437818"/>
                <a:gd name="connsiteX1" fmla="*/ 1577722 w 1712332"/>
                <a:gd name="connsiteY1" fmla="*/ 1331340 h 1437818"/>
                <a:gd name="connsiteX2" fmla="*/ 1583006 w 1712332"/>
                <a:gd name="connsiteY2" fmla="*/ 471853 h 1437818"/>
                <a:gd name="connsiteX3" fmla="*/ 812119 w 1712332"/>
                <a:gd name="connsiteY3" fmla="*/ 130 h 1437818"/>
                <a:gd name="connsiteX4" fmla="*/ 40131 w 1712332"/>
                <a:gd name="connsiteY4" fmla="*/ 550392 h 1437818"/>
                <a:gd name="connsiteX5" fmla="*/ 264999 w 1712332"/>
                <a:gd name="connsiteY5" fmla="*/ 1338365 h 1437818"/>
                <a:gd name="connsiteX0" fmla="*/ 198141 w 1759518"/>
                <a:gd name="connsiteY0" fmla="*/ 1345985 h 1442169"/>
                <a:gd name="connsiteX1" fmla="*/ 1617544 w 1759518"/>
                <a:gd name="connsiteY1" fmla="*/ 1331340 h 1442169"/>
                <a:gd name="connsiteX2" fmla="*/ 1622828 w 1759518"/>
                <a:gd name="connsiteY2" fmla="*/ 471853 h 1442169"/>
                <a:gd name="connsiteX3" fmla="*/ 851941 w 1759518"/>
                <a:gd name="connsiteY3" fmla="*/ 130 h 1442169"/>
                <a:gd name="connsiteX4" fmla="*/ 79953 w 1759518"/>
                <a:gd name="connsiteY4" fmla="*/ 550392 h 1442169"/>
                <a:gd name="connsiteX5" fmla="*/ 198141 w 1759518"/>
                <a:gd name="connsiteY5" fmla="*/ 1345985 h 1442169"/>
                <a:gd name="connsiteX0" fmla="*/ 188468 w 1749845"/>
                <a:gd name="connsiteY0" fmla="*/ 1345985 h 1445113"/>
                <a:gd name="connsiteX1" fmla="*/ 1607871 w 1749845"/>
                <a:gd name="connsiteY1" fmla="*/ 1331340 h 1445113"/>
                <a:gd name="connsiteX2" fmla="*/ 1613155 w 1749845"/>
                <a:gd name="connsiteY2" fmla="*/ 471853 h 1445113"/>
                <a:gd name="connsiteX3" fmla="*/ 842268 w 1749845"/>
                <a:gd name="connsiteY3" fmla="*/ 130 h 1445113"/>
                <a:gd name="connsiteX4" fmla="*/ 85520 w 1749845"/>
                <a:gd name="connsiteY4" fmla="*/ 504672 h 1445113"/>
                <a:gd name="connsiteX5" fmla="*/ 188468 w 1749845"/>
                <a:gd name="connsiteY5" fmla="*/ 1345985 h 1445113"/>
                <a:gd name="connsiteX0" fmla="*/ 213401 w 1774778"/>
                <a:gd name="connsiteY0" fmla="*/ 1345985 h 1445113"/>
                <a:gd name="connsiteX1" fmla="*/ 1632804 w 1774778"/>
                <a:gd name="connsiteY1" fmla="*/ 1331340 h 1445113"/>
                <a:gd name="connsiteX2" fmla="*/ 1638088 w 1774778"/>
                <a:gd name="connsiteY2" fmla="*/ 471853 h 1445113"/>
                <a:gd name="connsiteX3" fmla="*/ 867201 w 1774778"/>
                <a:gd name="connsiteY3" fmla="*/ 130 h 1445113"/>
                <a:gd name="connsiteX4" fmla="*/ 72353 w 1774778"/>
                <a:gd name="connsiteY4" fmla="*/ 504672 h 1445113"/>
                <a:gd name="connsiteX5" fmla="*/ 213401 w 1774778"/>
                <a:gd name="connsiteY5" fmla="*/ 1345985 h 1445113"/>
                <a:gd name="connsiteX0" fmla="*/ 213401 w 1802343"/>
                <a:gd name="connsiteY0" fmla="*/ 1345997 h 1446504"/>
                <a:gd name="connsiteX1" fmla="*/ 1632804 w 1802343"/>
                <a:gd name="connsiteY1" fmla="*/ 1331352 h 1446504"/>
                <a:gd name="connsiteX2" fmla="*/ 1691428 w 1802343"/>
                <a:gd name="connsiteY2" fmla="*/ 449005 h 1446504"/>
                <a:gd name="connsiteX3" fmla="*/ 867201 w 1802343"/>
                <a:gd name="connsiteY3" fmla="*/ 142 h 1446504"/>
                <a:gd name="connsiteX4" fmla="*/ 72353 w 1802343"/>
                <a:gd name="connsiteY4" fmla="*/ 504684 h 1446504"/>
                <a:gd name="connsiteX5" fmla="*/ 213401 w 1802343"/>
                <a:gd name="connsiteY5" fmla="*/ 1345997 h 1446504"/>
                <a:gd name="connsiteX0" fmla="*/ 178917 w 1840765"/>
                <a:gd name="connsiteY0" fmla="*/ 1345997 h 1446504"/>
                <a:gd name="connsiteX1" fmla="*/ 1666900 w 1840765"/>
                <a:gd name="connsiteY1" fmla="*/ 1331352 h 1446504"/>
                <a:gd name="connsiteX2" fmla="*/ 1725524 w 1840765"/>
                <a:gd name="connsiteY2" fmla="*/ 449005 h 1446504"/>
                <a:gd name="connsiteX3" fmla="*/ 901297 w 1840765"/>
                <a:gd name="connsiteY3" fmla="*/ 142 h 1446504"/>
                <a:gd name="connsiteX4" fmla="*/ 106449 w 1840765"/>
                <a:gd name="connsiteY4" fmla="*/ 504684 h 1446504"/>
                <a:gd name="connsiteX5" fmla="*/ 178917 w 1840765"/>
                <a:gd name="connsiteY5" fmla="*/ 1345997 h 1446504"/>
                <a:gd name="connsiteX0" fmla="*/ 181769 w 1871453"/>
                <a:gd name="connsiteY0" fmla="*/ 1345997 h 1446504"/>
                <a:gd name="connsiteX1" fmla="*/ 1715472 w 1871453"/>
                <a:gd name="connsiteY1" fmla="*/ 1331352 h 1446504"/>
                <a:gd name="connsiteX2" fmla="*/ 1728376 w 1871453"/>
                <a:gd name="connsiteY2" fmla="*/ 449005 h 1446504"/>
                <a:gd name="connsiteX3" fmla="*/ 904149 w 1871453"/>
                <a:gd name="connsiteY3" fmla="*/ 142 h 1446504"/>
                <a:gd name="connsiteX4" fmla="*/ 109301 w 1871453"/>
                <a:gd name="connsiteY4" fmla="*/ 504684 h 1446504"/>
                <a:gd name="connsiteX5" fmla="*/ 181769 w 1871453"/>
                <a:gd name="connsiteY5" fmla="*/ 1345997 h 1446504"/>
                <a:gd name="connsiteX0" fmla="*/ 229165 w 1918849"/>
                <a:gd name="connsiteY0" fmla="*/ 1345997 h 1446994"/>
                <a:gd name="connsiteX1" fmla="*/ 1762868 w 1918849"/>
                <a:gd name="connsiteY1" fmla="*/ 1331352 h 1446994"/>
                <a:gd name="connsiteX2" fmla="*/ 1775772 w 1918849"/>
                <a:gd name="connsiteY2" fmla="*/ 449005 h 1446994"/>
                <a:gd name="connsiteX3" fmla="*/ 951545 w 1918849"/>
                <a:gd name="connsiteY3" fmla="*/ 142 h 1446994"/>
                <a:gd name="connsiteX4" fmla="*/ 80497 w 1918849"/>
                <a:gd name="connsiteY4" fmla="*/ 497064 h 1446994"/>
                <a:gd name="connsiteX5" fmla="*/ 229165 w 1918849"/>
                <a:gd name="connsiteY5" fmla="*/ 1345997 h 1446994"/>
                <a:gd name="connsiteX0" fmla="*/ 229165 w 1946694"/>
                <a:gd name="connsiteY0" fmla="*/ 1345997 h 1446994"/>
                <a:gd name="connsiteX1" fmla="*/ 1762868 w 1946694"/>
                <a:gd name="connsiteY1" fmla="*/ 1331352 h 1446994"/>
                <a:gd name="connsiteX2" fmla="*/ 1829112 w 1946694"/>
                <a:gd name="connsiteY2" fmla="*/ 449005 h 1446994"/>
                <a:gd name="connsiteX3" fmla="*/ 951545 w 1946694"/>
                <a:gd name="connsiteY3" fmla="*/ 142 h 1446994"/>
                <a:gd name="connsiteX4" fmla="*/ 80497 w 1946694"/>
                <a:gd name="connsiteY4" fmla="*/ 497064 h 1446994"/>
                <a:gd name="connsiteX5" fmla="*/ 229165 w 1946694"/>
                <a:gd name="connsiteY5" fmla="*/ 1345997 h 1446994"/>
                <a:gd name="connsiteX0" fmla="*/ 162182 w 2041765"/>
                <a:gd name="connsiteY0" fmla="*/ 1361237 h 1456155"/>
                <a:gd name="connsiteX1" fmla="*/ 1848285 w 2041765"/>
                <a:gd name="connsiteY1" fmla="*/ 1331352 h 1456155"/>
                <a:gd name="connsiteX2" fmla="*/ 1914529 w 2041765"/>
                <a:gd name="connsiteY2" fmla="*/ 449005 h 1456155"/>
                <a:gd name="connsiteX3" fmla="*/ 1036962 w 2041765"/>
                <a:gd name="connsiteY3" fmla="*/ 142 h 1456155"/>
                <a:gd name="connsiteX4" fmla="*/ 165914 w 2041765"/>
                <a:gd name="connsiteY4" fmla="*/ 497064 h 1456155"/>
                <a:gd name="connsiteX5" fmla="*/ 162182 w 2041765"/>
                <a:gd name="connsiteY5" fmla="*/ 1361237 h 1456155"/>
                <a:gd name="connsiteX0" fmla="*/ 187088 w 2329859"/>
                <a:gd name="connsiteY0" fmla="*/ 1361234 h 1435242"/>
                <a:gd name="connsiteX1" fmla="*/ 2223711 w 2329859"/>
                <a:gd name="connsiteY1" fmla="*/ 1285629 h 1435242"/>
                <a:gd name="connsiteX2" fmla="*/ 1939435 w 2329859"/>
                <a:gd name="connsiteY2" fmla="*/ 449002 h 1435242"/>
                <a:gd name="connsiteX3" fmla="*/ 1061868 w 2329859"/>
                <a:gd name="connsiteY3" fmla="*/ 139 h 1435242"/>
                <a:gd name="connsiteX4" fmla="*/ 190820 w 2329859"/>
                <a:gd name="connsiteY4" fmla="*/ 497061 h 1435242"/>
                <a:gd name="connsiteX5" fmla="*/ 187088 w 2329859"/>
                <a:gd name="connsiteY5" fmla="*/ 1361234 h 1435242"/>
                <a:gd name="connsiteX0" fmla="*/ 182187 w 2267066"/>
                <a:gd name="connsiteY0" fmla="*/ 1361233 h 1432189"/>
                <a:gd name="connsiteX1" fmla="*/ 2150230 w 2267066"/>
                <a:gd name="connsiteY1" fmla="*/ 1278008 h 1432189"/>
                <a:gd name="connsiteX2" fmla="*/ 1934534 w 2267066"/>
                <a:gd name="connsiteY2" fmla="*/ 449001 h 1432189"/>
                <a:gd name="connsiteX3" fmla="*/ 1056967 w 2267066"/>
                <a:gd name="connsiteY3" fmla="*/ 138 h 1432189"/>
                <a:gd name="connsiteX4" fmla="*/ 185919 w 2267066"/>
                <a:gd name="connsiteY4" fmla="*/ 497060 h 1432189"/>
                <a:gd name="connsiteX5" fmla="*/ 182187 w 2267066"/>
                <a:gd name="connsiteY5" fmla="*/ 1361233 h 1432189"/>
                <a:gd name="connsiteX0" fmla="*/ 182187 w 2260997"/>
                <a:gd name="connsiteY0" fmla="*/ 1361221 h 1431171"/>
                <a:gd name="connsiteX1" fmla="*/ 2150230 w 2260997"/>
                <a:gd name="connsiteY1" fmla="*/ 1277996 h 1431171"/>
                <a:gd name="connsiteX2" fmla="*/ 1911674 w 2260997"/>
                <a:gd name="connsiteY2" fmla="*/ 471849 h 1431171"/>
                <a:gd name="connsiteX3" fmla="*/ 1056967 w 2260997"/>
                <a:gd name="connsiteY3" fmla="*/ 126 h 1431171"/>
                <a:gd name="connsiteX4" fmla="*/ 185919 w 2260997"/>
                <a:gd name="connsiteY4" fmla="*/ 497048 h 1431171"/>
                <a:gd name="connsiteX5" fmla="*/ 182187 w 2260997"/>
                <a:gd name="connsiteY5" fmla="*/ 1361221 h 1431171"/>
                <a:gd name="connsiteX0" fmla="*/ 182187 w 2265005"/>
                <a:gd name="connsiteY0" fmla="*/ 1361263 h 1434276"/>
                <a:gd name="connsiteX1" fmla="*/ 2150230 w 2265005"/>
                <a:gd name="connsiteY1" fmla="*/ 1278038 h 1434276"/>
                <a:gd name="connsiteX2" fmla="*/ 1926914 w 2265005"/>
                <a:gd name="connsiteY2" fmla="*/ 403311 h 1434276"/>
                <a:gd name="connsiteX3" fmla="*/ 1056967 w 2265005"/>
                <a:gd name="connsiteY3" fmla="*/ 168 h 1434276"/>
                <a:gd name="connsiteX4" fmla="*/ 185919 w 2265005"/>
                <a:gd name="connsiteY4" fmla="*/ 497090 h 1434276"/>
                <a:gd name="connsiteX5" fmla="*/ 182187 w 2265005"/>
                <a:gd name="connsiteY5" fmla="*/ 1361263 h 1434276"/>
                <a:gd name="connsiteX0" fmla="*/ 267676 w 2350494"/>
                <a:gd name="connsiteY0" fmla="*/ 1361263 h 1436495"/>
                <a:gd name="connsiteX1" fmla="*/ 2235719 w 2350494"/>
                <a:gd name="connsiteY1" fmla="*/ 1278038 h 1436495"/>
                <a:gd name="connsiteX2" fmla="*/ 2012403 w 2350494"/>
                <a:gd name="connsiteY2" fmla="*/ 403311 h 1436495"/>
                <a:gd name="connsiteX3" fmla="*/ 1142456 w 2350494"/>
                <a:gd name="connsiteY3" fmla="*/ 168 h 1436495"/>
                <a:gd name="connsiteX4" fmla="*/ 111388 w 2350494"/>
                <a:gd name="connsiteY4" fmla="*/ 466610 h 1436495"/>
                <a:gd name="connsiteX5" fmla="*/ 267676 w 2350494"/>
                <a:gd name="connsiteY5" fmla="*/ 1361263 h 1436495"/>
                <a:gd name="connsiteX0" fmla="*/ 267676 w 2375496"/>
                <a:gd name="connsiteY0" fmla="*/ 1361242 h 1435104"/>
                <a:gd name="connsiteX1" fmla="*/ 2235719 w 2375496"/>
                <a:gd name="connsiteY1" fmla="*/ 1278017 h 1435104"/>
                <a:gd name="connsiteX2" fmla="*/ 2096223 w 2375496"/>
                <a:gd name="connsiteY2" fmla="*/ 433770 h 1435104"/>
                <a:gd name="connsiteX3" fmla="*/ 1142456 w 2375496"/>
                <a:gd name="connsiteY3" fmla="*/ 147 h 1435104"/>
                <a:gd name="connsiteX4" fmla="*/ 111388 w 2375496"/>
                <a:gd name="connsiteY4" fmla="*/ 466589 h 1435104"/>
                <a:gd name="connsiteX5" fmla="*/ 267676 w 2375496"/>
                <a:gd name="connsiteY5" fmla="*/ 1361242 h 1435104"/>
                <a:gd name="connsiteX0" fmla="*/ 189791 w 2510406"/>
                <a:gd name="connsiteY0" fmla="*/ 1368862 h 1440660"/>
                <a:gd name="connsiteX1" fmla="*/ 2355954 w 2510406"/>
                <a:gd name="connsiteY1" fmla="*/ 1278017 h 1440660"/>
                <a:gd name="connsiteX2" fmla="*/ 2216458 w 2510406"/>
                <a:gd name="connsiteY2" fmla="*/ 433770 h 1440660"/>
                <a:gd name="connsiteX3" fmla="*/ 1262691 w 2510406"/>
                <a:gd name="connsiteY3" fmla="*/ 147 h 1440660"/>
                <a:gd name="connsiteX4" fmla="*/ 231623 w 2510406"/>
                <a:gd name="connsiteY4" fmla="*/ 466589 h 1440660"/>
                <a:gd name="connsiteX5" fmla="*/ 189791 w 2510406"/>
                <a:gd name="connsiteY5" fmla="*/ 1368862 h 1440660"/>
                <a:gd name="connsiteX0" fmla="*/ 201957 w 2660098"/>
                <a:gd name="connsiteY0" fmla="*/ 1368869 h 1475607"/>
                <a:gd name="connsiteX1" fmla="*/ 2535760 w 2660098"/>
                <a:gd name="connsiteY1" fmla="*/ 1354224 h 1475607"/>
                <a:gd name="connsiteX2" fmla="*/ 2228624 w 2660098"/>
                <a:gd name="connsiteY2" fmla="*/ 433777 h 1475607"/>
                <a:gd name="connsiteX3" fmla="*/ 1274857 w 2660098"/>
                <a:gd name="connsiteY3" fmla="*/ 154 h 1475607"/>
                <a:gd name="connsiteX4" fmla="*/ 243789 w 2660098"/>
                <a:gd name="connsiteY4" fmla="*/ 466596 h 1475607"/>
                <a:gd name="connsiteX5" fmla="*/ 201957 w 2660098"/>
                <a:gd name="connsiteY5" fmla="*/ 1368869 h 1475607"/>
                <a:gd name="connsiteX0" fmla="*/ 204177 w 2654154"/>
                <a:gd name="connsiteY0" fmla="*/ 1292669 h 1437004"/>
                <a:gd name="connsiteX1" fmla="*/ 2530360 w 2654154"/>
                <a:gd name="connsiteY1" fmla="*/ 1354224 h 1437004"/>
                <a:gd name="connsiteX2" fmla="*/ 2223224 w 2654154"/>
                <a:gd name="connsiteY2" fmla="*/ 433777 h 1437004"/>
                <a:gd name="connsiteX3" fmla="*/ 1269457 w 2654154"/>
                <a:gd name="connsiteY3" fmla="*/ 154 h 1437004"/>
                <a:gd name="connsiteX4" fmla="*/ 238389 w 2654154"/>
                <a:gd name="connsiteY4" fmla="*/ 466596 h 1437004"/>
                <a:gd name="connsiteX5" fmla="*/ 204177 w 2654154"/>
                <a:gd name="connsiteY5" fmla="*/ 1292669 h 1437004"/>
                <a:gd name="connsiteX0" fmla="*/ 201418 w 2619101"/>
                <a:gd name="connsiteY0" fmla="*/ 1292659 h 1378232"/>
                <a:gd name="connsiteX1" fmla="*/ 2489501 w 2619101"/>
                <a:gd name="connsiteY1" fmla="*/ 1255154 h 1378232"/>
                <a:gd name="connsiteX2" fmla="*/ 2220465 w 2619101"/>
                <a:gd name="connsiteY2" fmla="*/ 433767 h 1378232"/>
                <a:gd name="connsiteX3" fmla="*/ 1266698 w 2619101"/>
                <a:gd name="connsiteY3" fmla="*/ 144 h 1378232"/>
                <a:gd name="connsiteX4" fmla="*/ 235630 w 2619101"/>
                <a:gd name="connsiteY4" fmla="*/ 466586 h 1378232"/>
                <a:gd name="connsiteX5" fmla="*/ 201418 w 2619101"/>
                <a:gd name="connsiteY5" fmla="*/ 1292659 h 1378232"/>
                <a:gd name="connsiteX0" fmla="*/ 198110 w 2577766"/>
                <a:gd name="connsiteY0" fmla="*/ 1292656 h 1361460"/>
                <a:gd name="connsiteX1" fmla="*/ 2440473 w 2577766"/>
                <a:gd name="connsiteY1" fmla="*/ 1217051 h 1361460"/>
                <a:gd name="connsiteX2" fmla="*/ 2217157 w 2577766"/>
                <a:gd name="connsiteY2" fmla="*/ 433764 h 1361460"/>
                <a:gd name="connsiteX3" fmla="*/ 1263390 w 2577766"/>
                <a:gd name="connsiteY3" fmla="*/ 141 h 1361460"/>
                <a:gd name="connsiteX4" fmla="*/ 232322 w 2577766"/>
                <a:gd name="connsiteY4" fmla="*/ 466583 h 1361460"/>
                <a:gd name="connsiteX5" fmla="*/ 198110 w 2577766"/>
                <a:gd name="connsiteY5" fmla="*/ 1292656 h 1361460"/>
                <a:gd name="connsiteX0" fmla="*/ 198110 w 2593701"/>
                <a:gd name="connsiteY0" fmla="*/ 1292651 h 1361113"/>
                <a:gd name="connsiteX1" fmla="*/ 2440473 w 2593701"/>
                <a:gd name="connsiteY1" fmla="*/ 1217046 h 1361113"/>
                <a:gd name="connsiteX2" fmla="*/ 2270497 w 2593701"/>
                <a:gd name="connsiteY2" fmla="*/ 441379 h 1361113"/>
                <a:gd name="connsiteX3" fmla="*/ 1263390 w 2593701"/>
                <a:gd name="connsiteY3" fmla="*/ 136 h 1361113"/>
                <a:gd name="connsiteX4" fmla="*/ 232322 w 2593701"/>
                <a:gd name="connsiteY4" fmla="*/ 466578 h 1361113"/>
                <a:gd name="connsiteX5" fmla="*/ 198110 w 2593701"/>
                <a:gd name="connsiteY5" fmla="*/ 1292651 h 1361113"/>
                <a:gd name="connsiteX0" fmla="*/ 305520 w 2701111"/>
                <a:gd name="connsiteY0" fmla="*/ 1292651 h 1363341"/>
                <a:gd name="connsiteX1" fmla="*/ 2547883 w 2701111"/>
                <a:gd name="connsiteY1" fmla="*/ 1217046 h 1363341"/>
                <a:gd name="connsiteX2" fmla="*/ 2377907 w 2701111"/>
                <a:gd name="connsiteY2" fmla="*/ 441379 h 1363341"/>
                <a:gd name="connsiteX3" fmla="*/ 1370800 w 2701111"/>
                <a:gd name="connsiteY3" fmla="*/ 136 h 1363341"/>
                <a:gd name="connsiteX4" fmla="*/ 133992 w 2701111"/>
                <a:gd name="connsiteY4" fmla="*/ 436098 h 1363341"/>
                <a:gd name="connsiteX5" fmla="*/ 305520 w 2701111"/>
                <a:gd name="connsiteY5" fmla="*/ 1292651 h 1363341"/>
                <a:gd name="connsiteX0" fmla="*/ 305520 w 2857096"/>
                <a:gd name="connsiteY0" fmla="*/ 1292640 h 1362321"/>
                <a:gd name="connsiteX1" fmla="*/ 2547883 w 2857096"/>
                <a:gd name="connsiteY1" fmla="*/ 1217035 h 1362321"/>
                <a:gd name="connsiteX2" fmla="*/ 2713187 w 2857096"/>
                <a:gd name="connsiteY2" fmla="*/ 464228 h 1362321"/>
                <a:gd name="connsiteX3" fmla="*/ 1370800 w 2857096"/>
                <a:gd name="connsiteY3" fmla="*/ 125 h 1362321"/>
                <a:gd name="connsiteX4" fmla="*/ 133992 w 2857096"/>
                <a:gd name="connsiteY4" fmla="*/ 436087 h 1362321"/>
                <a:gd name="connsiteX5" fmla="*/ 305520 w 2857096"/>
                <a:gd name="connsiteY5" fmla="*/ 1292640 h 1362321"/>
                <a:gd name="connsiteX0" fmla="*/ 321158 w 3043490"/>
                <a:gd name="connsiteY0" fmla="*/ 1292635 h 1340135"/>
                <a:gd name="connsiteX1" fmla="*/ 2837841 w 3043490"/>
                <a:gd name="connsiteY1" fmla="*/ 1148450 h 1340135"/>
                <a:gd name="connsiteX2" fmla="*/ 2728825 w 3043490"/>
                <a:gd name="connsiteY2" fmla="*/ 464223 h 1340135"/>
                <a:gd name="connsiteX3" fmla="*/ 1386438 w 3043490"/>
                <a:gd name="connsiteY3" fmla="*/ 120 h 1340135"/>
                <a:gd name="connsiteX4" fmla="*/ 149630 w 3043490"/>
                <a:gd name="connsiteY4" fmla="*/ 436082 h 1340135"/>
                <a:gd name="connsiteX5" fmla="*/ 321158 w 3043490"/>
                <a:gd name="connsiteY5" fmla="*/ 1292635 h 1340135"/>
                <a:gd name="connsiteX0" fmla="*/ 238028 w 3197567"/>
                <a:gd name="connsiteY0" fmla="*/ 1102135 h 1212328"/>
                <a:gd name="connsiteX1" fmla="*/ 2975691 w 3197567"/>
                <a:gd name="connsiteY1" fmla="*/ 1148450 h 1212328"/>
                <a:gd name="connsiteX2" fmla="*/ 2866675 w 3197567"/>
                <a:gd name="connsiteY2" fmla="*/ 464223 h 1212328"/>
                <a:gd name="connsiteX3" fmla="*/ 1524288 w 3197567"/>
                <a:gd name="connsiteY3" fmla="*/ 120 h 1212328"/>
                <a:gd name="connsiteX4" fmla="*/ 287480 w 3197567"/>
                <a:gd name="connsiteY4" fmla="*/ 436082 h 1212328"/>
                <a:gd name="connsiteX5" fmla="*/ 238028 w 3197567"/>
                <a:gd name="connsiteY5" fmla="*/ 1102135 h 1212328"/>
                <a:gd name="connsiteX0" fmla="*/ 240241 w 3222465"/>
                <a:gd name="connsiteY0" fmla="*/ 1102130 h 1168359"/>
                <a:gd name="connsiteX1" fmla="*/ 3008384 w 3222465"/>
                <a:gd name="connsiteY1" fmla="*/ 1072245 h 1168359"/>
                <a:gd name="connsiteX2" fmla="*/ 2868888 w 3222465"/>
                <a:gd name="connsiteY2" fmla="*/ 464218 h 1168359"/>
                <a:gd name="connsiteX3" fmla="*/ 1526501 w 3222465"/>
                <a:gd name="connsiteY3" fmla="*/ 115 h 1168359"/>
                <a:gd name="connsiteX4" fmla="*/ 289693 w 3222465"/>
                <a:gd name="connsiteY4" fmla="*/ 436077 h 1168359"/>
                <a:gd name="connsiteX5" fmla="*/ 240241 w 3222465"/>
                <a:gd name="connsiteY5" fmla="*/ 1102130 h 1168359"/>
                <a:gd name="connsiteX0" fmla="*/ 231697 w 3246652"/>
                <a:gd name="connsiteY0" fmla="*/ 1086890 h 1158687"/>
                <a:gd name="connsiteX1" fmla="*/ 3030320 w 3246652"/>
                <a:gd name="connsiteY1" fmla="*/ 1072245 h 1158687"/>
                <a:gd name="connsiteX2" fmla="*/ 2890824 w 3246652"/>
                <a:gd name="connsiteY2" fmla="*/ 464218 h 1158687"/>
                <a:gd name="connsiteX3" fmla="*/ 1548437 w 3246652"/>
                <a:gd name="connsiteY3" fmla="*/ 115 h 1158687"/>
                <a:gd name="connsiteX4" fmla="*/ 311629 w 3246652"/>
                <a:gd name="connsiteY4" fmla="*/ 436077 h 1158687"/>
                <a:gd name="connsiteX5" fmla="*/ 231697 w 3246652"/>
                <a:gd name="connsiteY5" fmla="*/ 1086890 h 1158687"/>
                <a:gd name="connsiteX0" fmla="*/ 231697 w 3238549"/>
                <a:gd name="connsiteY0" fmla="*/ 1086902 h 1160466"/>
                <a:gd name="connsiteX1" fmla="*/ 3030320 w 3238549"/>
                <a:gd name="connsiteY1" fmla="*/ 1072257 h 1160466"/>
                <a:gd name="connsiteX2" fmla="*/ 2867964 w 3238549"/>
                <a:gd name="connsiteY2" fmla="*/ 433750 h 1160466"/>
                <a:gd name="connsiteX3" fmla="*/ 1548437 w 3238549"/>
                <a:gd name="connsiteY3" fmla="*/ 127 h 1160466"/>
                <a:gd name="connsiteX4" fmla="*/ 311629 w 3238549"/>
                <a:gd name="connsiteY4" fmla="*/ 436089 h 1160466"/>
                <a:gd name="connsiteX5" fmla="*/ 231697 w 3238549"/>
                <a:gd name="connsiteY5" fmla="*/ 1086902 h 1160466"/>
                <a:gd name="connsiteX0" fmla="*/ 227629 w 3250849"/>
                <a:gd name="connsiteY0" fmla="*/ 1147862 h 1202044"/>
                <a:gd name="connsiteX1" fmla="*/ 3041492 w 3250849"/>
                <a:gd name="connsiteY1" fmla="*/ 1072257 h 1202044"/>
                <a:gd name="connsiteX2" fmla="*/ 2879136 w 3250849"/>
                <a:gd name="connsiteY2" fmla="*/ 433750 h 1202044"/>
                <a:gd name="connsiteX3" fmla="*/ 1559609 w 3250849"/>
                <a:gd name="connsiteY3" fmla="*/ 127 h 1202044"/>
                <a:gd name="connsiteX4" fmla="*/ 322801 w 3250849"/>
                <a:gd name="connsiteY4" fmla="*/ 436089 h 1202044"/>
                <a:gd name="connsiteX5" fmla="*/ 227629 w 3250849"/>
                <a:gd name="connsiteY5" fmla="*/ 1147862 h 1202044"/>
                <a:gd name="connsiteX0" fmla="*/ 224829 w 3219242"/>
                <a:gd name="connsiteY0" fmla="*/ 1147867 h 1225113"/>
                <a:gd name="connsiteX1" fmla="*/ 3000592 w 3219242"/>
                <a:gd name="connsiteY1" fmla="*/ 1125602 h 1225113"/>
                <a:gd name="connsiteX2" fmla="*/ 2876336 w 3219242"/>
                <a:gd name="connsiteY2" fmla="*/ 433755 h 1225113"/>
                <a:gd name="connsiteX3" fmla="*/ 1556809 w 3219242"/>
                <a:gd name="connsiteY3" fmla="*/ 132 h 1225113"/>
                <a:gd name="connsiteX4" fmla="*/ 320001 w 3219242"/>
                <a:gd name="connsiteY4" fmla="*/ 436094 h 1225113"/>
                <a:gd name="connsiteX5" fmla="*/ 224829 w 3219242"/>
                <a:gd name="connsiteY5" fmla="*/ 1147867 h 1225113"/>
                <a:gd name="connsiteX0" fmla="*/ 229870 w 3276644"/>
                <a:gd name="connsiteY0" fmla="*/ 1147867 h 1229025"/>
                <a:gd name="connsiteX1" fmla="*/ 3074213 w 3276644"/>
                <a:gd name="connsiteY1" fmla="*/ 1133222 h 1229025"/>
                <a:gd name="connsiteX2" fmla="*/ 2881377 w 3276644"/>
                <a:gd name="connsiteY2" fmla="*/ 433755 h 1229025"/>
                <a:gd name="connsiteX3" fmla="*/ 1561850 w 3276644"/>
                <a:gd name="connsiteY3" fmla="*/ 132 h 1229025"/>
                <a:gd name="connsiteX4" fmla="*/ 325042 w 3276644"/>
                <a:gd name="connsiteY4" fmla="*/ 436094 h 1229025"/>
                <a:gd name="connsiteX5" fmla="*/ 229870 w 3276644"/>
                <a:gd name="connsiteY5" fmla="*/ 1147867 h 1229025"/>
                <a:gd name="connsiteX0" fmla="*/ 220264 w 3307960"/>
                <a:gd name="connsiteY0" fmla="*/ 1185967 h 1253704"/>
                <a:gd name="connsiteX1" fmla="*/ 3102707 w 3307960"/>
                <a:gd name="connsiteY1" fmla="*/ 1133222 h 1253704"/>
                <a:gd name="connsiteX2" fmla="*/ 2909871 w 3307960"/>
                <a:gd name="connsiteY2" fmla="*/ 433755 h 1253704"/>
                <a:gd name="connsiteX3" fmla="*/ 1590344 w 3307960"/>
                <a:gd name="connsiteY3" fmla="*/ 132 h 1253704"/>
                <a:gd name="connsiteX4" fmla="*/ 353536 w 3307960"/>
                <a:gd name="connsiteY4" fmla="*/ 436094 h 1253704"/>
                <a:gd name="connsiteX5" fmla="*/ 220264 w 3307960"/>
                <a:gd name="connsiteY5" fmla="*/ 1185967 h 1253704"/>
                <a:gd name="connsiteX0" fmla="*/ 222158 w 3301531"/>
                <a:gd name="connsiteY0" fmla="*/ 1116225 h 1211353"/>
                <a:gd name="connsiteX1" fmla="*/ 3096852 w 3301531"/>
                <a:gd name="connsiteY1" fmla="*/ 1133222 h 1211353"/>
                <a:gd name="connsiteX2" fmla="*/ 2904016 w 3301531"/>
                <a:gd name="connsiteY2" fmla="*/ 433755 h 1211353"/>
                <a:gd name="connsiteX3" fmla="*/ 1584489 w 3301531"/>
                <a:gd name="connsiteY3" fmla="*/ 132 h 1211353"/>
                <a:gd name="connsiteX4" fmla="*/ 347681 w 3301531"/>
                <a:gd name="connsiteY4" fmla="*/ 436094 h 1211353"/>
                <a:gd name="connsiteX5" fmla="*/ 222158 w 3301531"/>
                <a:gd name="connsiteY5" fmla="*/ 1116225 h 1211353"/>
                <a:gd name="connsiteX0" fmla="*/ 227822 w 3307195"/>
                <a:gd name="connsiteY0" fmla="*/ 1116225 h 1213162"/>
                <a:gd name="connsiteX1" fmla="*/ 3102516 w 3307195"/>
                <a:gd name="connsiteY1" fmla="*/ 1133222 h 1213162"/>
                <a:gd name="connsiteX2" fmla="*/ 2909680 w 3307195"/>
                <a:gd name="connsiteY2" fmla="*/ 433755 h 1213162"/>
                <a:gd name="connsiteX3" fmla="*/ 1590153 w 3307195"/>
                <a:gd name="connsiteY3" fmla="*/ 132 h 1213162"/>
                <a:gd name="connsiteX4" fmla="*/ 337847 w 3307195"/>
                <a:gd name="connsiteY4" fmla="*/ 405097 h 1213162"/>
                <a:gd name="connsiteX5" fmla="*/ 227822 w 3307195"/>
                <a:gd name="connsiteY5" fmla="*/ 1116225 h 1213162"/>
                <a:gd name="connsiteX0" fmla="*/ 239625 w 3318998"/>
                <a:gd name="connsiteY0" fmla="*/ 1116225 h 1212254"/>
                <a:gd name="connsiteX1" fmla="*/ 3114319 w 3318998"/>
                <a:gd name="connsiteY1" fmla="*/ 1133222 h 1212254"/>
                <a:gd name="connsiteX2" fmla="*/ 2921483 w 3318998"/>
                <a:gd name="connsiteY2" fmla="*/ 433755 h 1212254"/>
                <a:gd name="connsiteX3" fmla="*/ 1601956 w 3318998"/>
                <a:gd name="connsiteY3" fmla="*/ 132 h 1212254"/>
                <a:gd name="connsiteX4" fmla="*/ 318653 w 3318998"/>
                <a:gd name="connsiteY4" fmla="*/ 420595 h 1212254"/>
                <a:gd name="connsiteX5" fmla="*/ 239625 w 3318998"/>
                <a:gd name="connsiteY5" fmla="*/ 1116225 h 1212254"/>
                <a:gd name="connsiteX0" fmla="*/ 239625 w 3318998"/>
                <a:gd name="connsiteY0" fmla="*/ 1116219 h 1170617"/>
                <a:gd name="connsiteX1" fmla="*/ 3114319 w 3318998"/>
                <a:gd name="connsiteY1" fmla="*/ 1047975 h 1170617"/>
                <a:gd name="connsiteX2" fmla="*/ 2921483 w 3318998"/>
                <a:gd name="connsiteY2" fmla="*/ 433749 h 1170617"/>
                <a:gd name="connsiteX3" fmla="*/ 1601956 w 3318998"/>
                <a:gd name="connsiteY3" fmla="*/ 126 h 1170617"/>
                <a:gd name="connsiteX4" fmla="*/ 318653 w 3318998"/>
                <a:gd name="connsiteY4" fmla="*/ 420589 h 1170617"/>
                <a:gd name="connsiteX5" fmla="*/ 239625 w 3318998"/>
                <a:gd name="connsiteY5" fmla="*/ 1116219 h 1170617"/>
                <a:gd name="connsiteX0" fmla="*/ 239059 w 3312403"/>
                <a:gd name="connsiteY0" fmla="*/ 1116226 h 1217021"/>
                <a:gd name="connsiteX1" fmla="*/ 3106004 w 3312403"/>
                <a:gd name="connsiteY1" fmla="*/ 1140972 h 1217021"/>
                <a:gd name="connsiteX2" fmla="*/ 2920917 w 3312403"/>
                <a:gd name="connsiteY2" fmla="*/ 433756 h 1217021"/>
                <a:gd name="connsiteX3" fmla="*/ 1601390 w 3312403"/>
                <a:gd name="connsiteY3" fmla="*/ 133 h 1217021"/>
                <a:gd name="connsiteX4" fmla="*/ 318087 w 3312403"/>
                <a:gd name="connsiteY4" fmla="*/ 420596 h 1217021"/>
                <a:gd name="connsiteX5" fmla="*/ 239059 w 3312403"/>
                <a:gd name="connsiteY5" fmla="*/ 1116226 h 1217021"/>
                <a:gd name="connsiteX0" fmla="*/ 239059 w 3325836"/>
                <a:gd name="connsiteY0" fmla="*/ 1116230 h 1217550"/>
                <a:gd name="connsiteX1" fmla="*/ 3106004 w 3325836"/>
                <a:gd name="connsiteY1" fmla="*/ 1140976 h 1217550"/>
                <a:gd name="connsiteX2" fmla="*/ 2959663 w 3325836"/>
                <a:gd name="connsiteY2" fmla="*/ 426011 h 1217550"/>
                <a:gd name="connsiteX3" fmla="*/ 1601390 w 3325836"/>
                <a:gd name="connsiteY3" fmla="*/ 137 h 1217550"/>
                <a:gd name="connsiteX4" fmla="*/ 318087 w 3325836"/>
                <a:gd name="connsiteY4" fmla="*/ 420600 h 1217550"/>
                <a:gd name="connsiteX5" fmla="*/ 239059 w 3325836"/>
                <a:gd name="connsiteY5" fmla="*/ 1116230 h 1217550"/>
                <a:gd name="connsiteX0" fmla="*/ 239059 w 3334343"/>
                <a:gd name="connsiteY0" fmla="*/ 1116239 h 1218611"/>
                <a:gd name="connsiteX1" fmla="*/ 3106004 w 3334343"/>
                <a:gd name="connsiteY1" fmla="*/ 1140985 h 1218611"/>
                <a:gd name="connsiteX2" fmla="*/ 2982911 w 3334343"/>
                <a:gd name="connsiteY2" fmla="*/ 410521 h 1218611"/>
                <a:gd name="connsiteX3" fmla="*/ 1601390 w 3334343"/>
                <a:gd name="connsiteY3" fmla="*/ 146 h 1218611"/>
                <a:gd name="connsiteX4" fmla="*/ 318087 w 3334343"/>
                <a:gd name="connsiteY4" fmla="*/ 420609 h 1218611"/>
                <a:gd name="connsiteX5" fmla="*/ 239059 w 3334343"/>
                <a:gd name="connsiteY5" fmla="*/ 1116239 h 121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34343" h="1218611">
                  <a:moveTo>
                    <a:pt x="239059" y="1116239"/>
                  </a:moveTo>
                  <a:cubicBezTo>
                    <a:pt x="703712" y="1236302"/>
                    <a:pt x="2648695" y="1258605"/>
                    <a:pt x="3106004" y="1140985"/>
                  </a:cubicBezTo>
                  <a:cubicBezTo>
                    <a:pt x="3563313" y="1023365"/>
                    <a:pt x="3233680" y="600661"/>
                    <a:pt x="2982911" y="410521"/>
                  </a:cubicBezTo>
                  <a:cubicBezTo>
                    <a:pt x="2732142" y="220381"/>
                    <a:pt x="1895366" y="-6594"/>
                    <a:pt x="1601390" y="146"/>
                  </a:cubicBezTo>
                  <a:cubicBezTo>
                    <a:pt x="1307414" y="6886"/>
                    <a:pt x="545142" y="234594"/>
                    <a:pt x="318087" y="420609"/>
                  </a:cubicBezTo>
                  <a:cubicBezTo>
                    <a:pt x="91032" y="606624"/>
                    <a:pt x="-225594" y="996176"/>
                    <a:pt x="239059" y="1116239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7" name="Rounded Rectangle 106"/>
          <p:cNvSpPr/>
          <p:nvPr/>
        </p:nvSpPr>
        <p:spPr>
          <a:xfrm>
            <a:off x="486103" y="29681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71" idx="3"/>
            <a:endCxn id="73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/>
          <p:cNvSpPr txBox="1"/>
          <p:nvPr/>
        </p:nvSpPr>
        <p:spPr>
          <a:xfrm>
            <a:off x="5882974" y="990600"/>
            <a:ext cx="30896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Parallel bottom-up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[Karras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3505200" y="5388114"/>
            <a:ext cx="34588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Strict bottom-up order</a:t>
            </a:r>
          </a:p>
          <a:p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Cambria" pitchFamily="18" charset="0"/>
                <a:cs typeface="Calibri" pitchFamily="34" charset="0"/>
                <a:sym typeface="Wingdings" pitchFamily="2" charset="2"/>
              </a:rPr>
              <a:t>→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+mn-lt"/>
                <a:cs typeface="Calibri" pitchFamily="34" charset="0"/>
                <a:sym typeface="Wingdings" pitchFamily="2" charset="2"/>
              </a:rPr>
              <a:t> </a:t>
            </a:r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  <a:sym typeface="Wingdings" pitchFamily="2" charset="2"/>
              </a:rPr>
              <a:t>no overlap between treelets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0" name="Freeform 119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 123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 124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47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ounded Rectangle 117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/>
          <p:cNvSpPr/>
          <p:nvPr/>
        </p:nvSpPr>
        <p:spPr>
          <a:xfrm>
            <a:off x="486103" y="2968170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71" idx="3"/>
            <a:endCxn id="73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Arc 120"/>
          <p:cNvSpPr/>
          <p:nvPr/>
        </p:nvSpPr>
        <p:spPr>
          <a:xfrm flipH="1">
            <a:off x="3577898" y="3233134"/>
            <a:ext cx="613102" cy="735724"/>
          </a:xfrm>
          <a:prstGeom prst="arc">
            <a:avLst>
              <a:gd name="adj1" fmla="val 2627855"/>
              <a:gd name="adj2" fmla="val 18945542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3729501" y="5486400"/>
            <a:ext cx="2041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Rinse and repeat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(3 times is plenty)</a:t>
            </a:r>
          </a:p>
        </p:txBody>
      </p:sp>
      <p:cxnSp>
        <p:nvCxnSpPr>
          <p:cNvPr id="123" name="Straight Arrow Connector 122"/>
          <p:cNvCxnSpPr>
            <a:stCxn id="122" idx="0"/>
          </p:cNvCxnSpPr>
          <p:nvPr/>
        </p:nvCxnSpPr>
        <p:spPr>
          <a:xfrm flipH="1" flipV="1">
            <a:off x="4191003" y="4123710"/>
            <a:ext cx="559387" cy="136269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4" name="Freeform 123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 124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Freeform 125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Freeform 126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Freeform 127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Freeform 128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6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ounded Rectangle 120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/>
          <p:cNvSpPr/>
          <p:nvPr/>
        </p:nvSpPr>
        <p:spPr>
          <a:xfrm>
            <a:off x="486102" y="3889668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772400" y="2514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43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80010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884679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10316" y="4123038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6958914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762595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7162082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5945659" y="412371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753459" y="465610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6144887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553200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958914" y="51816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  <a:endCxn id="52" idx="1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5" name="Straight Arrow Connector 84"/>
          <p:cNvCxnSpPr>
            <a:stCxn id="52" idx="3"/>
            <a:endCxn id="59" idx="0"/>
          </p:cNvCxnSpPr>
          <p:nvPr/>
        </p:nvCxnSpPr>
        <p:spPr>
          <a:xfrm flipH="1">
            <a:off x="7696200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6" name="Straight Arrow Connector 85"/>
          <p:cNvCxnSpPr>
            <a:stCxn id="52" idx="5"/>
            <a:endCxn id="60" idx="0"/>
          </p:cNvCxnSpPr>
          <p:nvPr/>
        </p:nvCxnSpPr>
        <p:spPr>
          <a:xfrm>
            <a:off x="8032563" y="27747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3" name="Straight Arrow Connector 92"/>
          <p:cNvCxnSpPr>
            <a:stCxn id="62" idx="3"/>
            <a:endCxn id="65" idx="0"/>
          </p:cNvCxnSpPr>
          <p:nvPr/>
        </p:nvCxnSpPr>
        <p:spPr>
          <a:xfrm flipH="1">
            <a:off x="5037079" y="3841563"/>
            <a:ext cx="112958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4" name="Straight Arrow Connector 93"/>
          <p:cNvCxnSpPr>
            <a:stCxn id="62" idx="5"/>
            <a:endCxn id="66" idx="0"/>
          </p:cNvCxnSpPr>
          <p:nvPr/>
        </p:nvCxnSpPr>
        <p:spPr>
          <a:xfrm>
            <a:off x="5365563" y="3841563"/>
            <a:ext cx="97153" cy="28147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  <a:endCxn id="67" idx="7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7" name="Straight Arrow Connector 96"/>
          <p:cNvCxnSpPr>
            <a:stCxn id="67" idx="3"/>
            <a:endCxn id="69" idx="0"/>
          </p:cNvCxnSpPr>
          <p:nvPr/>
        </p:nvCxnSpPr>
        <p:spPr>
          <a:xfrm flipH="1">
            <a:off x="6914995" y="4383200"/>
            <a:ext cx="8855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8" name="Straight Arrow Connector 97"/>
          <p:cNvCxnSpPr>
            <a:stCxn id="67" idx="5"/>
            <a:endCxn id="70" idx="0"/>
          </p:cNvCxnSpPr>
          <p:nvPr/>
        </p:nvCxnSpPr>
        <p:spPr>
          <a:xfrm>
            <a:off x="7219077" y="4383200"/>
            <a:ext cx="95405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  <a:endCxn id="71" idx="0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1" name="Straight Arrow Connector 100"/>
          <p:cNvCxnSpPr>
            <a:stCxn id="71" idx="3"/>
            <a:endCxn id="73" idx="0"/>
          </p:cNvCxnSpPr>
          <p:nvPr/>
        </p:nvCxnSpPr>
        <p:spPr>
          <a:xfrm flipH="1">
            <a:off x="5905859" y="4383873"/>
            <a:ext cx="84437" cy="27222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2" name="Straight Arrow Connector 101"/>
          <p:cNvCxnSpPr>
            <a:stCxn id="71" idx="5"/>
            <a:endCxn id="74" idx="0"/>
          </p:cNvCxnSpPr>
          <p:nvPr/>
        </p:nvCxnSpPr>
        <p:spPr>
          <a:xfrm>
            <a:off x="6205822" y="4383873"/>
            <a:ext cx="91465" cy="26432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5" name="Straight Arrow Connector 104"/>
          <p:cNvCxnSpPr>
            <a:stCxn id="69" idx="3"/>
            <a:endCxn id="77" idx="0"/>
          </p:cNvCxnSpPr>
          <p:nvPr/>
        </p:nvCxnSpPr>
        <p:spPr>
          <a:xfrm flipH="1">
            <a:off x="6705600" y="4908363"/>
            <a:ext cx="1016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6" name="Straight Arrow Connector 105"/>
          <p:cNvCxnSpPr>
            <a:stCxn id="69" idx="5"/>
            <a:endCxn id="78" idx="0"/>
          </p:cNvCxnSpPr>
          <p:nvPr/>
        </p:nvCxnSpPr>
        <p:spPr>
          <a:xfrm>
            <a:off x="7022758" y="4908363"/>
            <a:ext cx="88556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Arc 116"/>
          <p:cNvSpPr/>
          <p:nvPr/>
        </p:nvSpPr>
        <p:spPr>
          <a:xfrm flipH="1">
            <a:off x="3577898" y="3233134"/>
            <a:ext cx="613102" cy="735724"/>
          </a:xfrm>
          <a:prstGeom prst="arc">
            <a:avLst>
              <a:gd name="adj1" fmla="val 2627855"/>
              <a:gd name="adj2" fmla="val 18945542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Freeform 118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119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 123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 124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Freeform 125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4626245" y="3830663"/>
            <a:ext cx="4192290" cy="1326653"/>
          </a:xfrm>
          <a:custGeom>
            <a:avLst/>
            <a:gdLst>
              <a:gd name="connsiteX0" fmla="*/ 0 w 3719593"/>
              <a:gd name="connsiteY0" fmla="*/ 0 h 1247614"/>
              <a:gd name="connsiteX1" fmla="*/ 875654 w 3719593"/>
              <a:gd name="connsiteY1" fmla="*/ 0 h 1247614"/>
              <a:gd name="connsiteX2" fmla="*/ 898901 w 3719593"/>
              <a:gd name="connsiteY2" fmla="*/ 557939 h 1247614"/>
              <a:gd name="connsiteX3" fmla="*/ 2650210 w 3719593"/>
              <a:gd name="connsiteY3" fmla="*/ 526942 h 1247614"/>
              <a:gd name="connsiteX4" fmla="*/ 2727701 w 3719593"/>
              <a:gd name="connsiteY4" fmla="*/ 1170122 h 1247614"/>
              <a:gd name="connsiteX5" fmla="*/ 3719593 w 3719593"/>
              <a:gd name="connsiteY5" fmla="*/ 1247614 h 1247614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727701 w 3719593"/>
              <a:gd name="connsiteY4" fmla="*/ 1211450 h 1288942"/>
              <a:gd name="connsiteX5" fmla="*/ 3719593 w 3719593"/>
              <a:gd name="connsiteY5" fmla="*/ 1288942 h 1288942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727701 w 3719593"/>
              <a:gd name="connsiteY4" fmla="*/ 1211450 h 1288942"/>
              <a:gd name="connsiteX5" fmla="*/ 3719593 w 3719593"/>
              <a:gd name="connsiteY5" fmla="*/ 1288942 h 1288942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727701 w 3719593"/>
              <a:gd name="connsiteY4" fmla="*/ 1211450 h 1288942"/>
              <a:gd name="connsiteX5" fmla="*/ 3719593 w 3719593"/>
              <a:gd name="connsiteY5" fmla="*/ 1288942 h 1288942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727701 w 3719593"/>
              <a:gd name="connsiteY4" fmla="*/ 1211450 h 1288942"/>
              <a:gd name="connsiteX5" fmla="*/ 3719593 w 3719593"/>
              <a:gd name="connsiteY5" fmla="*/ 1288942 h 1288942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820691 w 3719593"/>
              <a:gd name="connsiteY4" fmla="*/ 1257945 h 1288942"/>
              <a:gd name="connsiteX5" fmla="*/ 3719593 w 3719593"/>
              <a:gd name="connsiteY5" fmla="*/ 1288942 h 1288942"/>
              <a:gd name="connsiteX0" fmla="*/ 0 w 3719593"/>
              <a:gd name="connsiteY0" fmla="*/ 41328 h 1313329"/>
              <a:gd name="connsiteX1" fmla="*/ 875654 w 3719593"/>
              <a:gd name="connsiteY1" fmla="*/ 41328 h 1313329"/>
              <a:gd name="connsiteX2" fmla="*/ 898901 w 3719593"/>
              <a:gd name="connsiteY2" fmla="*/ 599267 h 1313329"/>
              <a:gd name="connsiteX3" fmla="*/ 2541722 w 3719593"/>
              <a:gd name="connsiteY3" fmla="*/ 630263 h 1313329"/>
              <a:gd name="connsiteX4" fmla="*/ 2820691 w 3719593"/>
              <a:gd name="connsiteY4" fmla="*/ 1257945 h 1313329"/>
              <a:gd name="connsiteX5" fmla="*/ 3719593 w 3719593"/>
              <a:gd name="connsiteY5" fmla="*/ 1288942 h 1313329"/>
              <a:gd name="connsiteX0" fmla="*/ 0 w 3719593"/>
              <a:gd name="connsiteY0" fmla="*/ 40181 h 1312182"/>
              <a:gd name="connsiteX1" fmla="*/ 875654 w 3719593"/>
              <a:gd name="connsiteY1" fmla="*/ 40181 h 1312182"/>
              <a:gd name="connsiteX2" fmla="*/ 999640 w 3719593"/>
              <a:gd name="connsiteY2" fmla="*/ 582621 h 1312182"/>
              <a:gd name="connsiteX3" fmla="*/ 2541722 w 3719593"/>
              <a:gd name="connsiteY3" fmla="*/ 629116 h 1312182"/>
              <a:gd name="connsiteX4" fmla="*/ 2820691 w 3719593"/>
              <a:gd name="connsiteY4" fmla="*/ 1256798 h 1312182"/>
              <a:gd name="connsiteX5" fmla="*/ 3719593 w 3719593"/>
              <a:gd name="connsiteY5" fmla="*/ 1287795 h 1312182"/>
              <a:gd name="connsiteX0" fmla="*/ 0 w 3719593"/>
              <a:gd name="connsiteY0" fmla="*/ 0 h 1272001"/>
              <a:gd name="connsiteX1" fmla="*/ 898901 w 3719593"/>
              <a:gd name="connsiteY1" fmla="*/ 92990 h 1272001"/>
              <a:gd name="connsiteX2" fmla="*/ 999640 w 3719593"/>
              <a:gd name="connsiteY2" fmla="*/ 542440 h 1272001"/>
              <a:gd name="connsiteX3" fmla="*/ 2541722 w 3719593"/>
              <a:gd name="connsiteY3" fmla="*/ 588935 h 1272001"/>
              <a:gd name="connsiteX4" fmla="*/ 2820691 w 3719593"/>
              <a:gd name="connsiteY4" fmla="*/ 1216617 h 1272001"/>
              <a:gd name="connsiteX5" fmla="*/ 3719593 w 3719593"/>
              <a:gd name="connsiteY5" fmla="*/ 1247614 h 1272001"/>
              <a:gd name="connsiteX0" fmla="*/ 0 w 3750589"/>
              <a:gd name="connsiteY0" fmla="*/ 0 h 1279751"/>
              <a:gd name="connsiteX1" fmla="*/ 929897 w 3750589"/>
              <a:gd name="connsiteY1" fmla="*/ 100740 h 1279751"/>
              <a:gd name="connsiteX2" fmla="*/ 1030636 w 3750589"/>
              <a:gd name="connsiteY2" fmla="*/ 550190 h 1279751"/>
              <a:gd name="connsiteX3" fmla="*/ 2572718 w 3750589"/>
              <a:gd name="connsiteY3" fmla="*/ 596685 h 1279751"/>
              <a:gd name="connsiteX4" fmla="*/ 2851687 w 3750589"/>
              <a:gd name="connsiteY4" fmla="*/ 1224367 h 1279751"/>
              <a:gd name="connsiteX5" fmla="*/ 3750589 w 3750589"/>
              <a:gd name="connsiteY5" fmla="*/ 1255364 h 1279751"/>
              <a:gd name="connsiteX0" fmla="*/ 0 w 3781586"/>
              <a:gd name="connsiteY0" fmla="*/ 0 h 1364992"/>
              <a:gd name="connsiteX1" fmla="*/ 960894 w 3781586"/>
              <a:gd name="connsiteY1" fmla="*/ 185981 h 1364992"/>
              <a:gd name="connsiteX2" fmla="*/ 1061633 w 3781586"/>
              <a:gd name="connsiteY2" fmla="*/ 635431 h 1364992"/>
              <a:gd name="connsiteX3" fmla="*/ 2603715 w 3781586"/>
              <a:gd name="connsiteY3" fmla="*/ 681926 h 1364992"/>
              <a:gd name="connsiteX4" fmla="*/ 2882684 w 3781586"/>
              <a:gd name="connsiteY4" fmla="*/ 1309608 h 1364992"/>
              <a:gd name="connsiteX5" fmla="*/ 3781586 w 3781586"/>
              <a:gd name="connsiteY5" fmla="*/ 1340605 h 1364992"/>
              <a:gd name="connsiteX0" fmla="*/ 0 w 3781586"/>
              <a:gd name="connsiteY0" fmla="*/ 0 h 1364992"/>
              <a:gd name="connsiteX1" fmla="*/ 960894 w 3781586"/>
              <a:gd name="connsiteY1" fmla="*/ 185981 h 1364992"/>
              <a:gd name="connsiteX2" fmla="*/ 1061633 w 3781586"/>
              <a:gd name="connsiteY2" fmla="*/ 635431 h 1364992"/>
              <a:gd name="connsiteX3" fmla="*/ 2603715 w 3781586"/>
              <a:gd name="connsiteY3" fmla="*/ 681926 h 1364992"/>
              <a:gd name="connsiteX4" fmla="*/ 2882684 w 3781586"/>
              <a:gd name="connsiteY4" fmla="*/ 1309608 h 1364992"/>
              <a:gd name="connsiteX5" fmla="*/ 3781586 w 3781586"/>
              <a:gd name="connsiteY5" fmla="*/ 1340605 h 1364992"/>
              <a:gd name="connsiteX0" fmla="*/ 0 w 3781586"/>
              <a:gd name="connsiteY0" fmla="*/ 0 h 1364992"/>
              <a:gd name="connsiteX1" fmla="*/ 960894 w 3781586"/>
              <a:gd name="connsiteY1" fmla="*/ 185981 h 1364992"/>
              <a:gd name="connsiteX2" fmla="*/ 1061633 w 3781586"/>
              <a:gd name="connsiteY2" fmla="*/ 635431 h 1364992"/>
              <a:gd name="connsiteX3" fmla="*/ 2603715 w 3781586"/>
              <a:gd name="connsiteY3" fmla="*/ 681926 h 1364992"/>
              <a:gd name="connsiteX4" fmla="*/ 2882684 w 3781586"/>
              <a:gd name="connsiteY4" fmla="*/ 1309608 h 1364992"/>
              <a:gd name="connsiteX5" fmla="*/ 3781586 w 3781586"/>
              <a:gd name="connsiteY5" fmla="*/ 1340605 h 1364992"/>
              <a:gd name="connsiteX0" fmla="*/ 0 w 3952067"/>
              <a:gd name="connsiteY0" fmla="*/ 0 h 1403738"/>
              <a:gd name="connsiteX1" fmla="*/ 1131375 w 3952067"/>
              <a:gd name="connsiteY1" fmla="*/ 224727 h 1403738"/>
              <a:gd name="connsiteX2" fmla="*/ 1232114 w 3952067"/>
              <a:gd name="connsiteY2" fmla="*/ 674177 h 1403738"/>
              <a:gd name="connsiteX3" fmla="*/ 2774196 w 3952067"/>
              <a:gd name="connsiteY3" fmla="*/ 720672 h 1403738"/>
              <a:gd name="connsiteX4" fmla="*/ 3053165 w 3952067"/>
              <a:gd name="connsiteY4" fmla="*/ 1348354 h 1403738"/>
              <a:gd name="connsiteX5" fmla="*/ 3952067 w 3952067"/>
              <a:gd name="connsiteY5" fmla="*/ 1379351 h 1403738"/>
              <a:gd name="connsiteX0" fmla="*/ 0 w 4184541"/>
              <a:gd name="connsiteY0" fmla="*/ 0 h 1371980"/>
              <a:gd name="connsiteX1" fmla="*/ 1131375 w 4184541"/>
              <a:gd name="connsiteY1" fmla="*/ 224727 h 1371980"/>
              <a:gd name="connsiteX2" fmla="*/ 1232114 w 4184541"/>
              <a:gd name="connsiteY2" fmla="*/ 674177 h 1371980"/>
              <a:gd name="connsiteX3" fmla="*/ 2774196 w 4184541"/>
              <a:gd name="connsiteY3" fmla="*/ 720672 h 1371980"/>
              <a:gd name="connsiteX4" fmla="*/ 3053165 w 4184541"/>
              <a:gd name="connsiteY4" fmla="*/ 1348354 h 1371980"/>
              <a:gd name="connsiteX5" fmla="*/ 4184541 w 4184541"/>
              <a:gd name="connsiteY5" fmla="*/ 1255365 h 1371980"/>
              <a:gd name="connsiteX0" fmla="*/ 0 w 4184541"/>
              <a:gd name="connsiteY0" fmla="*/ 0 h 1380906"/>
              <a:gd name="connsiteX1" fmla="*/ 1131375 w 4184541"/>
              <a:gd name="connsiteY1" fmla="*/ 224727 h 1380906"/>
              <a:gd name="connsiteX2" fmla="*/ 1232114 w 4184541"/>
              <a:gd name="connsiteY2" fmla="*/ 674177 h 1380906"/>
              <a:gd name="connsiteX3" fmla="*/ 2774196 w 4184541"/>
              <a:gd name="connsiteY3" fmla="*/ 720672 h 1380906"/>
              <a:gd name="connsiteX4" fmla="*/ 3053165 w 4184541"/>
              <a:gd name="connsiteY4" fmla="*/ 1348354 h 1380906"/>
              <a:gd name="connsiteX5" fmla="*/ 4184541 w 4184541"/>
              <a:gd name="connsiteY5" fmla="*/ 1255365 h 1380906"/>
              <a:gd name="connsiteX0" fmla="*/ 0 w 4184541"/>
              <a:gd name="connsiteY0" fmla="*/ 0 h 1380906"/>
              <a:gd name="connsiteX1" fmla="*/ 1069382 w 4184541"/>
              <a:gd name="connsiteY1" fmla="*/ 216977 h 1380906"/>
              <a:gd name="connsiteX2" fmla="*/ 1232114 w 4184541"/>
              <a:gd name="connsiteY2" fmla="*/ 674177 h 1380906"/>
              <a:gd name="connsiteX3" fmla="*/ 2774196 w 4184541"/>
              <a:gd name="connsiteY3" fmla="*/ 720672 h 1380906"/>
              <a:gd name="connsiteX4" fmla="*/ 3053165 w 4184541"/>
              <a:gd name="connsiteY4" fmla="*/ 1348354 h 1380906"/>
              <a:gd name="connsiteX5" fmla="*/ 4184541 w 4184541"/>
              <a:gd name="connsiteY5" fmla="*/ 1255365 h 1380906"/>
              <a:gd name="connsiteX0" fmla="*/ 0 w 4184541"/>
              <a:gd name="connsiteY0" fmla="*/ 0 h 1380906"/>
              <a:gd name="connsiteX1" fmla="*/ 1069382 w 4184541"/>
              <a:gd name="connsiteY1" fmla="*/ 216977 h 1380906"/>
              <a:gd name="connsiteX2" fmla="*/ 1325104 w 4184541"/>
              <a:gd name="connsiteY2" fmla="*/ 681927 h 1380906"/>
              <a:gd name="connsiteX3" fmla="*/ 2774196 w 4184541"/>
              <a:gd name="connsiteY3" fmla="*/ 720672 h 1380906"/>
              <a:gd name="connsiteX4" fmla="*/ 3053165 w 4184541"/>
              <a:gd name="connsiteY4" fmla="*/ 1348354 h 1380906"/>
              <a:gd name="connsiteX5" fmla="*/ 4184541 w 4184541"/>
              <a:gd name="connsiteY5" fmla="*/ 1255365 h 1380906"/>
              <a:gd name="connsiteX0" fmla="*/ 0 w 4184541"/>
              <a:gd name="connsiteY0" fmla="*/ 0 h 1380906"/>
              <a:gd name="connsiteX1" fmla="*/ 1069382 w 4184541"/>
              <a:gd name="connsiteY1" fmla="*/ 216977 h 1380906"/>
              <a:gd name="connsiteX2" fmla="*/ 1325104 w 4184541"/>
              <a:gd name="connsiteY2" fmla="*/ 681927 h 1380906"/>
              <a:gd name="connsiteX3" fmla="*/ 2774196 w 4184541"/>
              <a:gd name="connsiteY3" fmla="*/ 720672 h 1380906"/>
              <a:gd name="connsiteX4" fmla="*/ 3053165 w 4184541"/>
              <a:gd name="connsiteY4" fmla="*/ 1348354 h 1380906"/>
              <a:gd name="connsiteX5" fmla="*/ 4184541 w 4184541"/>
              <a:gd name="connsiteY5" fmla="*/ 1255365 h 1380906"/>
              <a:gd name="connsiteX0" fmla="*/ 0 w 4184541"/>
              <a:gd name="connsiteY0" fmla="*/ 0 h 1338794"/>
              <a:gd name="connsiteX1" fmla="*/ 1069382 w 4184541"/>
              <a:gd name="connsiteY1" fmla="*/ 216977 h 1338794"/>
              <a:gd name="connsiteX2" fmla="*/ 1325104 w 4184541"/>
              <a:gd name="connsiteY2" fmla="*/ 681927 h 1338794"/>
              <a:gd name="connsiteX3" fmla="*/ 2774196 w 4184541"/>
              <a:gd name="connsiteY3" fmla="*/ 720672 h 1338794"/>
              <a:gd name="connsiteX4" fmla="*/ 3045416 w 4184541"/>
              <a:gd name="connsiteY4" fmla="*/ 1294110 h 1338794"/>
              <a:gd name="connsiteX5" fmla="*/ 4184541 w 4184541"/>
              <a:gd name="connsiteY5" fmla="*/ 1255365 h 1338794"/>
              <a:gd name="connsiteX0" fmla="*/ 0 w 4192290"/>
              <a:gd name="connsiteY0" fmla="*/ 0 h 1326653"/>
              <a:gd name="connsiteX1" fmla="*/ 1069382 w 4192290"/>
              <a:gd name="connsiteY1" fmla="*/ 216977 h 1326653"/>
              <a:gd name="connsiteX2" fmla="*/ 1325104 w 4192290"/>
              <a:gd name="connsiteY2" fmla="*/ 681927 h 1326653"/>
              <a:gd name="connsiteX3" fmla="*/ 2774196 w 4192290"/>
              <a:gd name="connsiteY3" fmla="*/ 720672 h 1326653"/>
              <a:gd name="connsiteX4" fmla="*/ 3045416 w 4192290"/>
              <a:gd name="connsiteY4" fmla="*/ 1294110 h 1326653"/>
              <a:gd name="connsiteX5" fmla="*/ 4192290 w 4192290"/>
              <a:gd name="connsiteY5" fmla="*/ 1216619 h 132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92290" h="1326653">
                <a:moveTo>
                  <a:pt x="0" y="0"/>
                </a:moveTo>
                <a:cubicBezTo>
                  <a:pt x="353879" y="147233"/>
                  <a:pt x="848531" y="103323"/>
                  <a:pt x="1069382" y="216977"/>
                </a:cubicBezTo>
                <a:cubicBezTo>
                  <a:pt x="1290233" y="330631"/>
                  <a:pt x="1040968" y="597978"/>
                  <a:pt x="1325104" y="681927"/>
                </a:cubicBezTo>
                <a:cubicBezTo>
                  <a:pt x="1609240" y="765876"/>
                  <a:pt x="2487477" y="618641"/>
                  <a:pt x="2774196" y="720672"/>
                </a:cubicBezTo>
                <a:cubicBezTo>
                  <a:pt x="3060915" y="822703"/>
                  <a:pt x="2809067" y="1211452"/>
                  <a:pt x="3045416" y="1294110"/>
                </a:cubicBezTo>
                <a:cubicBezTo>
                  <a:pt x="3281765" y="1376768"/>
                  <a:pt x="3799667" y="1283779"/>
                  <a:pt x="4192290" y="1216619"/>
                </a:cubicBezTo>
              </a:path>
            </a:pathLst>
          </a:custGeom>
          <a:noFill/>
          <a:ln w="28575"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Freeform 131"/>
          <p:cNvSpPr/>
          <p:nvPr/>
        </p:nvSpPr>
        <p:spPr>
          <a:xfrm>
            <a:off x="7309672" y="2832346"/>
            <a:ext cx="1216616" cy="100738"/>
          </a:xfrm>
          <a:custGeom>
            <a:avLst/>
            <a:gdLst>
              <a:gd name="connsiteX0" fmla="*/ 0 w 3719593"/>
              <a:gd name="connsiteY0" fmla="*/ 0 h 1247614"/>
              <a:gd name="connsiteX1" fmla="*/ 875654 w 3719593"/>
              <a:gd name="connsiteY1" fmla="*/ 0 h 1247614"/>
              <a:gd name="connsiteX2" fmla="*/ 898901 w 3719593"/>
              <a:gd name="connsiteY2" fmla="*/ 557939 h 1247614"/>
              <a:gd name="connsiteX3" fmla="*/ 2650210 w 3719593"/>
              <a:gd name="connsiteY3" fmla="*/ 526942 h 1247614"/>
              <a:gd name="connsiteX4" fmla="*/ 2727701 w 3719593"/>
              <a:gd name="connsiteY4" fmla="*/ 1170122 h 1247614"/>
              <a:gd name="connsiteX5" fmla="*/ 3719593 w 3719593"/>
              <a:gd name="connsiteY5" fmla="*/ 1247614 h 1247614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727701 w 3719593"/>
              <a:gd name="connsiteY4" fmla="*/ 1211450 h 1288942"/>
              <a:gd name="connsiteX5" fmla="*/ 3719593 w 3719593"/>
              <a:gd name="connsiteY5" fmla="*/ 1288942 h 1288942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727701 w 3719593"/>
              <a:gd name="connsiteY4" fmla="*/ 1211450 h 1288942"/>
              <a:gd name="connsiteX5" fmla="*/ 3719593 w 3719593"/>
              <a:gd name="connsiteY5" fmla="*/ 1288942 h 1288942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727701 w 3719593"/>
              <a:gd name="connsiteY4" fmla="*/ 1211450 h 1288942"/>
              <a:gd name="connsiteX5" fmla="*/ 3719593 w 3719593"/>
              <a:gd name="connsiteY5" fmla="*/ 1288942 h 1288942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727701 w 3719593"/>
              <a:gd name="connsiteY4" fmla="*/ 1211450 h 1288942"/>
              <a:gd name="connsiteX5" fmla="*/ 3719593 w 3719593"/>
              <a:gd name="connsiteY5" fmla="*/ 1288942 h 1288942"/>
              <a:gd name="connsiteX0" fmla="*/ 0 w 3719593"/>
              <a:gd name="connsiteY0" fmla="*/ 41328 h 1288942"/>
              <a:gd name="connsiteX1" fmla="*/ 875654 w 3719593"/>
              <a:gd name="connsiteY1" fmla="*/ 41328 h 1288942"/>
              <a:gd name="connsiteX2" fmla="*/ 898901 w 3719593"/>
              <a:gd name="connsiteY2" fmla="*/ 599267 h 1288942"/>
              <a:gd name="connsiteX3" fmla="*/ 2650210 w 3719593"/>
              <a:gd name="connsiteY3" fmla="*/ 568270 h 1288942"/>
              <a:gd name="connsiteX4" fmla="*/ 2820691 w 3719593"/>
              <a:gd name="connsiteY4" fmla="*/ 1257945 h 1288942"/>
              <a:gd name="connsiteX5" fmla="*/ 3719593 w 3719593"/>
              <a:gd name="connsiteY5" fmla="*/ 1288942 h 1288942"/>
              <a:gd name="connsiteX0" fmla="*/ 0 w 3719593"/>
              <a:gd name="connsiteY0" fmla="*/ 41328 h 1313329"/>
              <a:gd name="connsiteX1" fmla="*/ 875654 w 3719593"/>
              <a:gd name="connsiteY1" fmla="*/ 41328 h 1313329"/>
              <a:gd name="connsiteX2" fmla="*/ 898901 w 3719593"/>
              <a:gd name="connsiteY2" fmla="*/ 599267 h 1313329"/>
              <a:gd name="connsiteX3" fmla="*/ 2541722 w 3719593"/>
              <a:gd name="connsiteY3" fmla="*/ 630263 h 1313329"/>
              <a:gd name="connsiteX4" fmla="*/ 2820691 w 3719593"/>
              <a:gd name="connsiteY4" fmla="*/ 1257945 h 1313329"/>
              <a:gd name="connsiteX5" fmla="*/ 3719593 w 3719593"/>
              <a:gd name="connsiteY5" fmla="*/ 1288942 h 1313329"/>
              <a:gd name="connsiteX0" fmla="*/ 0 w 3719593"/>
              <a:gd name="connsiteY0" fmla="*/ 40181 h 1312182"/>
              <a:gd name="connsiteX1" fmla="*/ 875654 w 3719593"/>
              <a:gd name="connsiteY1" fmla="*/ 40181 h 1312182"/>
              <a:gd name="connsiteX2" fmla="*/ 999640 w 3719593"/>
              <a:gd name="connsiteY2" fmla="*/ 582621 h 1312182"/>
              <a:gd name="connsiteX3" fmla="*/ 2541722 w 3719593"/>
              <a:gd name="connsiteY3" fmla="*/ 629116 h 1312182"/>
              <a:gd name="connsiteX4" fmla="*/ 2820691 w 3719593"/>
              <a:gd name="connsiteY4" fmla="*/ 1256798 h 1312182"/>
              <a:gd name="connsiteX5" fmla="*/ 3719593 w 3719593"/>
              <a:gd name="connsiteY5" fmla="*/ 1287795 h 1312182"/>
              <a:gd name="connsiteX0" fmla="*/ 0 w 3719593"/>
              <a:gd name="connsiteY0" fmla="*/ 0 h 1272001"/>
              <a:gd name="connsiteX1" fmla="*/ 898901 w 3719593"/>
              <a:gd name="connsiteY1" fmla="*/ 92990 h 1272001"/>
              <a:gd name="connsiteX2" fmla="*/ 999640 w 3719593"/>
              <a:gd name="connsiteY2" fmla="*/ 542440 h 1272001"/>
              <a:gd name="connsiteX3" fmla="*/ 2541722 w 3719593"/>
              <a:gd name="connsiteY3" fmla="*/ 588935 h 1272001"/>
              <a:gd name="connsiteX4" fmla="*/ 2820691 w 3719593"/>
              <a:gd name="connsiteY4" fmla="*/ 1216617 h 1272001"/>
              <a:gd name="connsiteX5" fmla="*/ 3719593 w 3719593"/>
              <a:gd name="connsiteY5" fmla="*/ 1247614 h 1272001"/>
              <a:gd name="connsiteX0" fmla="*/ 0 w 3750589"/>
              <a:gd name="connsiteY0" fmla="*/ 0 h 1279751"/>
              <a:gd name="connsiteX1" fmla="*/ 929897 w 3750589"/>
              <a:gd name="connsiteY1" fmla="*/ 100740 h 1279751"/>
              <a:gd name="connsiteX2" fmla="*/ 1030636 w 3750589"/>
              <a:gd name="connsiteY2" fmla="*/ 550190 h 1279751"/>
              <a:gd name="connsiteX3" fmla="*/ 2572718 w 3750589"/>
              <a:gd name="connsiteY3" fmla="*/ 596685 h 1279751"/>
              <a:gd name="connsiteX4" fmla="*/ 2851687 w 3750589"/>
              <a:gd name="connsiteY4" fmla="*/ 1224367 h 1279751"/>
              <a:gd name="connsiteX5" fmla="*/ 3750589 w 3750589"/>
              <a:gd name="connsiteY5" fmla="*/ 1255364 h 1279751"/>
              <a:gd name="connsiteX0" fmla="*/ 0 w 3781586"/>
              <a:gd name="connsiteY0" fmla="*/ 0 h 1364992"/>
              <a:gd name="connsiteX1" fmla="*/ 960894 w 3781586"/>
              <a:gd name="connsiteY1" fmla="*/ 185981 h 1364992"/>
              <a:gd name="connsiteX2" fmla="*/ 1061633 w 3781586"/>
              <a:gd name="connsiteY2" fmla="*/ 635431 h 1364992"/>
              <a:gd name="connsiteX3" fmla="*/ 2603715 w 3781586"/>
              <a:gd name="connsiteY3" fmla="*/ 681926 h 1364992"/>
              <a:gd name="connsiteX4" fmla="*/ 2882684 w 3781586"/>
              <a:gd name="connsiteY4" fmla="*/ 1309608 h 1364992"/>
              <a:gd name="connsiteX5" fmla="*/ 3781586 w 3781586"/>
              <a:gd name="connsiteY5" fmla="*/ 1340605 h 1364992"/>
              <a:gd name="connsiteX0" fmla="*/ 0 w 3781586"/>
              <a:gd name="connsiteY0" fmla="*/ 0 h 1364992"/>
              <a:gd name="connsiteX1" fmla="*/ 960894 w 3781586"/>
              <a:gd name="connsiteY1" fmla="*/ 185981 h 1364992"/>
              <a:gd name="connsiteX2" fmla="*/ 1061633 w 3781586"/>
              <a:gd name="connsiteY2" fmla="*/ 635431 h 1364992"/>
              <a:gd name="connsiteX3" fmla="*/ 2603715 w 3781586"/>
              <a:gd name="connsiteY3" fmla="*/ 681926 h 1364992"/>
              <a:gd name="connsiteX4" fmla="*/ 2882684 w 3781586"/>
              <a:gd name="connsiteY4" fmla="*/ 1309608 h 1364992"/>
              <a:gd name="connsiteX5" fmla="*/ 3781586 w 3781586"/>
              <a:gd name="connsiteY5" fmla="*/ 1340605 h 1364992"/>
              <a:gd name="connsiteX0" fmla="*/ 0 w 3781586"/>
              <a:gd name="connsiteY0" fmla="*/ 0 h 1364992"/>
              <a:gd name="connsiteX1" fmla="*/ 960894 w 3781586"/>
              <a:gd name="connsiteY1" fmla="*/ 185981 h 1364992"/>
              <a:gd name="connsiteX2" fmla="*/ 1061633 w 3781586"/>
              <a:gd name="connsiteY2" fmla="*/ 635431 h 1364992"/>
              <a:gd name="connsiteX3" fmla="*/ 2603715 w 3781586"/>
              <a:gd name="connsiteY3" fmla="*/ 681926 h 1364992"/>
              <a:gd name="connsiteX4" fmla="*/ 2882684 w 3781586"/>
              <a:gd name="connsiteY4" fmla="*/ 1309608 h 1364992"/>
              <a:gd name="connsiteX5" fmla="*/ 3781586 w 3781586"/>
              <a:gd name="connsiteY5" fmla="*/ 1340605 h 1364992"/>
              <a:gd name="connsiteX0" fmla="*/ 0 w 3952067"/>
              <a:gd name="connsiteY0" fmla="*/ 0 h 1403738"/>
              <a:gd name="connsiteX1" fmla="*/ 1131375 w 3952067"/>
              <a:gd name="connsiteY1" fmla="*/ 224727 h 1403738"/>
              <a:gd name="connsiteX2" fmla="*/ 1232114 w 3952067"/>
              <a:gd name="connsiteY2" fmla="*/ 674177 h 1403738"/>
              <a:gd name="connsiteX3" fmla="*/ 2774196 w 3952067"/>
              <a:gd name="connsiteY3" fmla="*/ 720672 h 1403738"/>
              <a:gd name="connsiteX4" fmla="*/ 3053165 w 3952067"/>
              <a:gd name="connsiteY4" fmla="*/ 1348354 h 1403738"/>
              <a:gd name="connsiteX5" fmla="*/ 3952067 w 3952067"/>
              <a:gd name="connsiteY5" fmla="*/ 1379351 h 1403738"/>
              <a:gd name="connsiteX0" fmla="*/ 0 w 4184541"/>
              <a:gd name="connsiteY0" fmla="*/ 0 h 1371980"/>
              <a:gd name="connsiteX1" fmla="*/ 1131375 w 4184541"/>
              <a:gd name="connsiteY1" fmla="*/ 224727 h 1371980"/>
              <a:gd name="connsiteX2" fmla="*/ 1232114 w 4184541"/>
              <a:gd name="connsiteY2" fmla="*/ 674177 h 1371980"/>
              <a:gd name="connsiteX3" fmla="*/ 2774196 w 4184541"/>
              <a:gd name="connsiteY3" fmla="*/ 720672 h 1371980"/>
              <a:gd name="connsiteX4" fmla="*/ 3053165 w 4184541"/>
              <a:gd name="connsiteY4" fmla="*/ 1348354 h 1371980"/>
              <a:gd name="connsiteX5" fmla="*/ 4184541 w 4184541"/>
              <a:gd name="connsiteY5" fmla="*/ 1255365 h 1371980"/>
              <a:gd name="connsiteX0" fmla="*/ 0 w 4184541"/>
              <a:gd name="connsiteY0" fmla="*/ 0 h 1380906"/>
              <a:gd name="connsiteX1" fmla="*/ 1131375 w 4184541"/>
              <a:gd name="connsiteY1" fmla="*/ 224727 h 1380906"/>
              <a:gd name="connsiteX2" fmla="*/ 1232114 w 4184541"/>
              <a:gd name="connsiteY2" fmla="*/ 674177 h 1380906"/>
              <a:gd name="connsiteX3" fmla="*/ 2774196 w 4184541"/>
              <a:gd name="connsiteY3" fmla="*/ 720672 h 1380906"/>
              <a:gd name="connsiteX4" fmla="*/ 3053165 w 4184541"/>
              <a:gd name="connsiteY4" fmla="*/ 1348354 h 1380906"/>
              <a:gd name="connsiteX5" fmla="*/ 4184541 w 4184541"/>
              <a:gd name="connsiteY5" fmla="*/ 1255365 h 1380906"/>
              <a:gd name="connsiteX0" fmla="*/ 0 w 4184541"/>
              <a:gd name="connsiteY0" fmla="*/ 0 h 1380906"/>
              <a:gd name="connsiteX1" fmla="*/ 1069382 w 4184541"/>
              <a:gd name="connsiteY1" fmla="*/ 216977 h 1380906"/>
              <a:gd name="connsiteX2" fmla="*/ 1232114 w 4184541"/>
              <a:gd name="connsiteY2" fmla="*/ 674177 h 1380906"/>
              <a:gd name="connsiteX3" fmla="*/ 2774196 w 4184541"/>
              <a:gd name="connsiteY3" fmla="*/ 720672 h 1380906"/>
              <a:gd name="connsiteX4" fmla="*/ 3053165 w 4184541"/>
              <a:gd name="connsiteY4" fmla="*/ 1348354 h 1380906"/>
              <a:gd name="connsiteX5" fmla="*/ 4184541 w 4184541"/>
              <a:gd name="connsiteY5" fmla="*/ 1255365 h 1380906"/>
              <a:gd name="connsiteX0" fmla="*/ 0 w 4184541"/>
              <a:gd name="connsiteY0" fmla="*/ 0 h 1380906"/>
              <a:gd name="connsiteX1" fmla="*/ 1069382 w 4184541"/>
              <a:gd name="connsiteY1" fmla="*/ 216977 h 1380906"/>
              <a:gd name="connsiteX2" fmla="*/ 1325104 w 4184541"/>
              <a:gd name="connsiteY2" fmla="*/ 681927 h 1380906"/>
              <a:gd name="connsiteX3" fmla="*/ 2774196 w 4184541"/>
              <a:gd name="connsiteY3" fmla="*/ 720672 h 1380906"/>
              <a:gd name="connsiteX4" fmla="*/ 3053165 w 4184541"/>
              <a:gd name="connsiteY4" fmla="*/ 1348354 h 1380906"/>
              <a:gd name="connsiteX5" fmla="*/ 4184541 w 4184541"/>
              <a:gd name="connsiteY5" fmla="*/ 1255365 h 1380906"/>
              <a:gd name="connsiteX0" fmla="*/ 0 w 4184541"/>
              <a:gd name="connsiteY0" fmla="*/ 0 h 1380906"/>
              <a:gd name="connsiteX1" fmla="*/ 1069382 w 4184541"/>
              <a:gd name="connsiteY1" fmla="*/ 216977 h 1380906"/>
              <a:gd name="connsiteX2" fmla="*/ 1325104 w 4184541"/>
              <a:gd name="connsiteY2" fmla="*/ 681927 h 1380906"/>
              <a:gd name="connsiteX3" fmla="*/ 2774196 w 4184541"/>
              <a:gd name="connsiteY3" fmla="*/ 720672 h 1380906"/>
              <a:gd name="connsiteX4" fmla="*/ 3053165 w 4184541"/>
              <a:gd name="connsiteY4" fmla="*/ 1348354 h 1380906"/>
              <a:gd name="connsiteX5" fmla="*/ 4184541 w 4184541"/>
              <a:gd name="connsiteY5" fmla="*/ 1255365 h 1380906"/>
              <a:gd name="connsiteX0" fmla="*/ 0 w 4184541"/>
              <a:gd name="connsiteY0" fmla="*/ 0 h 1338794"/>
              <a:gd name="connsiteX1" fmla="*/ 1069382 w 4184541"/>
              <a:gd name="connsiteY1" fmla="*/ 216977 h 1338794"/>
              <a:gd name="connsiteX2" fmla="*/ 1325104 w 4184541"/>
              <a:gd name="connsiteY2" fmla="*/ 681927 h 1338794"/>
              <a:gd name="connsiteX3" fmla="*/ 2774196 w 4184541"/>
              <a:gd name="connsiteY3" fmla="*/ 720672 h 1338794"/>
              <a:gd name="connsiteX4" fmla="*/ 3045416 w 4184541"/>
              <a:gd name="connsiteY4" fmla="*/ 1294110 h 1338794"/>
              <a:gd name="connsiteX5" fmla="*/ 4184541 w 4184541"/>
              <a:gd name="connsiteY5" fmla="*/ 1255365 h 1338794"/>
              <a:gd name="connsiteX0" fmla="*/ 0 w 4192290"/>
              <a:gd name="connsiteY0" fmla="*/ 0 h 1326653"/>
              <a:gd name="connsiteX1" fmla="*/ 1069382 w 4192290"/>
              <a:gd name="connsiteY1" fmla="*/ 216977 h 1326653"/>
              <a:gd name="connsiteX2" fmla="*/ 1325104 w 4192290"/>
              <a:gd name="connsiteY2" fmla="*/ 681927 h 1326653"/>
              <a:gd name="connsiteX3" fmla="*/ 2774196 w 4192290"/>
              <a:gd name="connsiteY3" fmla="*/ 720672 h 1326653"/>
              <a:gd name="connsiteX4" fmla="*/ 3045416 w 4192290"/>
              <a:gd name="connsiteY4" fmla="*/ 1294110 h 1326653"/>
              <a:gd name="connsiteX5" fmla="*/ 4192290 w 4192290"/>
              <a:gd name="connsiteY5" fmla="*/ 1216619 h 1326653"/>
              <a:gd name="connsiteX0" fmla="*/ 0 w 3122908"/>
              <a:gd name="connsiteY0" fmla="*/ 0 h 1109676"/>
              <a:gd name="connsiteX1" fmla="*/ 255722 w 3122908"/>
              <a:gd name="connsiteY1" fmla="*/ 464950 h 1109676"/>
              <a:gd name="connsiteX2" fmla="*/ 1704814 w 3122908"/>
              <a:gd name="connsiteY2" fmla="*/ 503695 h 1109676"/>
              <a:gd name="connsiteX3" fmla="*/ 1976034 w 3122908"/>
              <a:gd name="connsiteY3" fmla="*/ 1077133 h 1109676"/>
              <a:gd name="connsiteX4" fmla="*/ 3122908 w 3122908"/>
              <a:gd name="connsiteY4" fmla="*/ 999642 h 1109676"/>
              <a:gd name="connsiteX0" fmla="*/ 0 w 2867186"/>
              <a:gd name="connsiteY0" fmla="*/ 0 h 644726"/>
              <a:gd name="connsiteX1" fmla="*/ 1449092 w 2867186"/>
              <a:gd name="connsiteY1" fmla="*/ 38745 h 644726"/>
              <a:gd name="connsiteX2" fmla="*/ 1720312 w 2867186"/>
              <a:gd name="connsiteY2" fmla="*/ 612183 h 644726"/>
              <a:gd name="connsiteX3" fmla="*/ 2867186 w 2867186"/>
              <a:gd name="connsiteY3" fmla="*/ 534692 h 644726"/>
              <a:gd name="connsiteX0" fmla="*/ 0 w 1418094"/>
              <a:gd name="connsiteY0" fmla="*/ 0 h 605981"/>
              <a:gd name="connsiteX1" fmla="*/ 271220 w 1418094"/>
              <a:gd name="connsiteY1" fmla="*/ 573438 h 605981"/>
              <a:gd name="connsiteX2" fmla="*/ 1418094 w 1418094"/>
              <a:gd name="connsiteY2" fmla="*/ 495947 h 605981"/>
              <a:gd name="connsiteX0" fmla="*/ 0 w 1146874"/>
              <a:gd name="connsiteY0" fmla="*/ 77491 h 110034"/>
              <a:gd name="connsiteX1" fmla="*/ 1146874 w 1146874"/>
              <a:gd name="connsiteY1" fmla="*/ 0 h 110034"/>
              <a:gd name="connsiteX0" fmla="*/ 0 w 1402596"/>
              <a:gd name="connsiteY0" fmla="*/ 92989 h 122789"/>
              <a:gd name="connsiteX1" fmla="*/ 1402596 w 1402596"/>
              <a:gd name="connsiteY1" fmla="*/ 0 h 122789"/>
              <a:gd name="connsiteX0" fmla="*/ 0 w 1402596"/>
              <a:gd name="connsiteY0" fmla="*/ 92989 h 129415"/>
              <a:gd name="connsiteX1" fmla="*/ 1402596 w 1402596"/>
              <a:gd name="connsiteY1" fmla="*/ 0 h 129415"/>
              <a:gd name="connsiteX0" fmla="*/ 0 w 1782304"/>
              <a:gd name="connsiteY0" fmla="*/ 61992 h 104636"/>
              <a:gd name="connsiteX1" fmla="*/ 1782304 w 1782304"/>
              <a:gd name="connsiteY1" fmla="*/ 0 h 104636"/>
              <a:gd name="connsiteX0" fmla="*/ 0 w 1782304"/>
              <a:gd name="connsiteY0" fmla="*/ 61992 h 104636"/>
              <a:gd name="connsiteX1" fmla="*/ 1782304 w 1782304"/>
              <a:gd name="connsiteY1" fmla="*/ 0 h 104636"/>
              <a:gd name="connsiteX0" fmla="*/ 0 w 1921789"/>
              <a:gd name="connsiteY0" fmla="*/ 0 h 69743"/>
              <a:gd name="connsiteX1" fmla="*/ 1921789 w 1921789"/>
              <a:gd name="connsiteY1" fmla="*/ 15500 h 69743"/>
              <a:gd name="connsiteX0" fmla="*/ 0 w 1425843"/>
              <a:gd name="connsiteY0" fmla="*/ 15497 h 71828"/>
              <a:gd name="connsiteX1" fmla="*/ 1425843 w 1425843"/>
              <a:gd name="connsiteY1" fmla="*/ 0 h 71828"/>
              <a:gd name="connsiteX0" fmla="*/ 0 w 1131375"/>
              <a:gd name="connsiteY0" fmla="*/ 61992 h 104636"/>
              <a:gd name="connsiteX1" fmla="*/ 1131375 w 1131375"/>
              <a:gd name="connsiteY1" fmla="*/ 0 h 104636"/>
              <a:gd name="connsiteX0" fmla="*/ 0 w 1170121"/>
              <a:gd name="connsiteY0" fmla="*/ 54243 h 98748"/>
              <a:gd name="connsiteX1" fmla="*/ 1170121 w 1170121"/>
              <a:gd name="connsiteY1" fmla="*/ 0 h 98748"/>
              <a:gd name="connsiteX0" fmla="*/ 0 w 1170121"/>
              <a:gd name="connsiteY0" fmla="*/ 54243 h 54243"/>
              <a:gd name="connsiteX1" fmla="*/ 1170121 w 1170121"/>
              <a:gd name="connsiteY1" fmla="*/ 0 h 54243"/>
              <a:gd name="connsiteX0" fmla="*/ 0 w 1170121"/>
              <a:gd name="connsiteY0" fmla="*/ 54243 h 60056"/>
              <a:gd name="connsiteX1" fmla="*/ 1170121 w 1170121"/>
              <a:gd name="connsiteY1" fmla="*/ 0 h 60056"/>
              <a:gd name="connsiteX0" fmla="*/ 0 w 1216616"/>
              <a:gd name="connsiteY0" fmla="*/ 100738 h 100738"/>
              <a:gd name="connsiteX1" fmla="*/ 1216616 w 1216616"/>
              <a:gd name="connsiteY1" fmla="*/ 0 h 100738"/>
              <a:gd name="connsiteX0" fmla="*/ 0 w 1216616"/>
              <a:gd name="connsiteY0" fmla="*/ 100738 h 100738"/>
              <a:gd name="connsiteX1" fmla="*/ 1216616 w 1216616"/>
              <a:gd name="connsiteY1" fmla="*/ 0 h 100738"/>
              <a:gd name="connsiteX0" fmla="*/ 0 w 1216616"/>
              <a:gd name="connsiteY0" fmla="*/ 100738 h 100738"/>
              <a:gd name="connsiteX1" fmla="*/ 1216616 w 1216616"/>
              <a:gd name="connsiteY1" fmla="*/ 0 h 100738"/>
              <a:gd name="connsiteX0" fmla="*/ 0 w 1216616"/>
              <a:gd name="connsiteY0" fmla="*/ 100738 h 100738"/>
              <a:gd name="connsiteX1" fmla="*/ 1216616 w 1216616"/>
              <a:gd name="connsiteY1" fmla="*/ 0 h 100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16616" h="100738">
                <a:moveTo>
                  <a:pt x="0" y="100738"/>
                </a:moveTo>
                <a:cubicBezTo>
                  <a:pt x="306091" y="-25830"/>
                  <a:pt x="885987" y="129153"/>
                  <a:pt x="1216616" y="0"/>
                </a:cubicBezTo>
              </a:path>
            </a:pathLst>
          </a:custGeom>
          <a:noFill/>
          <a:ln w="28575"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/>
          <p:cNvSpPr txBox="1"/>
          <p:nvPr/>
        </p:nvSpPr>
        <p:spPr>
          <a:xfrm>
            <a:off x="3278828" y="5486400"/>
            <a:ext cx="20174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Collapse subtrees</a:t>
            </a:r>
          </a:p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into leaf nodes</a:t>
            </a:r>
            <a:endParaRPr lang="en-US" sz="2000">
              <a:solidFill>
                <a:srgbClr val="C0000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34" name="Straight Arrow Connector 133"/>
          <p:cNvCxnSpPr/>
          <p:nvPr/>
        </p:nvCxnSpPr>
        <p:spPr>
          <a:xfrm flipV="1">
            <a:off x="4495800" y="4800600"/>
            <a:ext cx="952561" cy="685800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42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0" grpId="0" animBg="1"/>
      <p:bldP spid="132" grpId="0" animBg="1"/>
      <p:bldP spid="13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ounded Rectangle 70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/>
          <p:cNvSpPr/>
          <p:nvPr/>
        </p:nvSpPr>
        <p:spPr>
          <a:xfrm>
            <a:off x="486102" y="3889668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Arc 116"/>
          <p:cNvSpPr/>
          <p:nvPr/>
        </p:nvSpPr>
        <p:spPr>
          <a:xfrm flipH="1">
            <a:off x="3577898" y="3233134"/>
            <a:ext cx="613102" cy="735724"/>
          </a:xfrm>
          <a:prstGeom prst="arc">
            <a:avLst>
              <a:gd name="adj1" fmla="val 2627855"/>
              <a:gd name="adj2" fmla="val 18945542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Freeform 118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119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 123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/>
          <p:cNvSpPr txBox="1"/>
          <p:nvPr/>
        </p:nvSpPr>
        <p:spPr>
          <a:xfrm>
            <a:off x="3475799" y="5486400"/>
            <a:ext cx="18582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Collect triangles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into linear lists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34" name="Straight Arrow Connector 133"/>
          <p:cNvCxnSpPr/>
          <p:nvPr/>
        </p:nvCxnSpPr>
        <p:spPr>
          <a:xfrm flipV="1">
            <a:off x="4648200" y="4800600"/>
            <a:ext cx="800161" cy="6858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6972407" y="4117173"/>
            <a:ext cx="304800" cy="683426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5105400" y="3581400"/>
            <a:ext cx="304800" cy="53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7738242" y="2523910"/>
            <a:ext cx="304800" cy="53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5945659" y="4123710"/>
            <a:ext cx="304800" cy="53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6" name="Freeform 125"/>
          <p:cNvSpPr/>
          <p:nvPr/>
        </p:nvSpPr>
        <p:spPr>
          <a:xfrm>
            <a:off x="8020747" y="309576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 124"/>
          <p:cNvSpPr/>
          <p:nvPr/>
        </p:nvSpPr>
        <p:spPr>
          <a:xfrm>
            <a:off x="7575726" y="30934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194160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 112"/>
          <p:cNvSpPr/>
          <p:nvPr/>
        </p:nvSpPr>
        <p:spPr>
          <a:xfrm>
            <a:off x="6988263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111"/>
          <p:cNvSpPr/>
          <p:nvPr/>
        </p:nvSpPr>
        <p:spPr>
          <a:xfrm>
            <a:off x="6585126" y="52207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 110"/>
          <p:cNvSpPr/>
          <p:nvPr/>
        </p:nvSpPr>
        <p:spPr>
          <a:xfrm>
            <a:off x="6172563" y="469521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/>
        </p:nvSpPr>
        <p:spPr>
          <a:xfrm>
            <a:off x="5784637" y="470083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>
            <a:off x="5348603" y="416629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Freeform 107"/>
          <p:cNvSpPr/>
          <p:nvPr/>
        </p:nvSpPr>
        <p:spPr>
          <a:xfrm>
            <a:off x="4908726" y="41539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5943600" y="5676899"/>
            <a:ext cx="28006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Prepare them for Woop’s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intersection test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[Woop 2004]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05" name="Straight Arrow Connector 104"/>
          <p:cNvCxnSpPr>
            <a:stCxn id="102" idx="0"/>
          </p:cNvCxnSpPr>
          <p:nvPr/>
        </p:nvCxnSpPr>
        <p:spPr>
          <a:xfrm flipH="1" flipV="1">
            <a:off x="7277207" y="5105400"/>
            <a:ext cx="66712" cy="571499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29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2.22222E-6 L 0.02448 -0.07291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5" y="-365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77778E-7 -2.59259E-6 L -0.02344 -0.05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-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6 -1.85185E-6 L 0.02084 -0.07222 " pathEditMode="relative" rAng="0" ptsTypes="AA">
                                      <p:cBhvr>
                                        <p:cTn id="10" dur="1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2" y="-361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88889E-6 2.59259E-6 L -0.02187 -0.04861 " pathEditMode="relative" rAng="0" ptsTypes="AA">
                                      <p:cBhvr>
                                        <p:cTn id="12" dur="1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4" y="-24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77778E-6 2.22222E-6 L 0.04514 -0.14861 " pathEditMode="relative" rAng="0" ptsTypes="AA">
                                      <p:cBhvr>
                                        <p:cTn id="14" dur="1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57" y="-743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2.22222E-6 L 0.00156 -0.12639 " pathEditMode="relative" rAng="0" ptsTypes="AA">
                                      <p:cBhvr>
                                        <p:cTn id="16" dur="1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" y="-631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556E-7 2.59259E-6 L -0.01927 -0.02917 " pathEditMode="relative" rAng="0" ptsTypes="AA">
                                      <p:cBhvr>
                                        <p:cTn id="18" dur="1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2" y="-145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3.88889E-6 -2.59259E-6 L 0.02083 -0.07222 " pathEditMode="relative" rAng="0" ptsTypes="AA">
                                      <p:cBhvr>
                                        <p:cTn id="20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2" y="-361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77778E-6 -4.07407E-6 L -0.02761 -0.0493 " pathEditMode="relative" rAng="0" ptsTypes="AA">
                                      <p:cBhvr>
                                        <p:cTn id="22" dur="1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9" y="-247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/>
      <p:bldP spid="126" grpId="0" animBg="1"/>
      <p:bldP spid="125" grpId="0" animBg="1"/>
      <p:bldP spid="114" grpId="0" animBg="1"/>
      <p:bldP spid="113" grpId="0" animBg="1"/>
      <p:bldP spid="112" grpId="0" animBg="1"/>
      <p:bldP spid="111" grpId="0" animBg="1"/>
      <p:bldP spid="110" grpId="0" animBg="1"/>
      <p:bldP spid="109" grpId="0" animBg="1"/>
      <p:bldP spid="108" grpId="0" animBg="1"/>
      <p:bldP spid="10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ounded Rectangle 65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8" name="Straight Arrow Connector 137"/>
          <p:cNvCxnSpPr>
            <a:stCxn id="29" idx="2"/>
            <a:endCxn id="137" idx="0"/>
          </p:cNvCxnSpPr>
          <p:nvPr/>
        </p:nvCxnSpPr>
        <p:spPr>
          <a:xfrm>
            <a:off x="2414752" y="4724400"/>
            <a:ext cx="5" cy="4572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Oval 126"/>
          <p:cNvSpPr/>
          <p:nvPr/>
        </p:nvSpPr>
        <p:spPr>
          <a:xfrm>
            <a:off x="6972407" y="4117173"/>
            <a:ext cx="304800" cy="683426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53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9" name="Freeform 108"/>
          <p:cNvSpPr/>
          <p:nvPr/>
        </p:nvSpPr>
        <p:spPr>
          <a:xfrm>
            <a:off x="5135647" y="381792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011537" y="449781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Arc 116"/>
          <p:cNvSpPr/>
          <p:nvPr/>
        </p:nvSpPr>
        <p:spPr>
          <a:xfrm flipH="1">
            <a:off x="3577898" y="3233134"/>
            <a:ext cx="613102" cy="735724"/>
          </a:xfrm>
          <a:prstGeom prst="arc">
            <a:avLst>
              <a:gd name="adj1" fmla="val 2627855"/>
              <a:gd name="adj2" fmla="val 18945542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Freeform 118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119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 123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Freeform 107"/>
          <p:cNvSpPr/>
          <p:nvPr/>
        </p:nvSpPr>
        <p:spPr>
          <a:xfrm>
            <a:off x="5129792" y="365961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7738242" y="2523910"/>
            <a:ext cx="304800" cy="53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Freeform 120"/>
          <p:cNvSpPr/>
          <p:nvPr/>
        </p:nvSpPr>
        <p:spPr>
          <a:xfrm>
            <a:off x="7768489" y="276043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7762634" y="26021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Freeform 127"/>
          <p:cNvSpPr/>
          <p:nvPr/>
        </p:nvSpPr>
        <p:spPr>
          <a:xfrm>
            <a:off x="7002654" y="435370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Freeform 128"/>
          <p:cNvSpPr/>
          <p:nvPr/>
        </p:nvSpPr>
        <p:spPr>
          <a:xfrm>
            <a:off x="6996799" y="419539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5945659" y="4123710"/>
            <a:ext cx="304800" cy="53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1" name="Freeform 130"/>
          <p:cNvSpPr/>
          <p:nvPr/>
        </p:nvSpPr>
        <p:spPr>
          <a:xfrm>
            <a:off x="5975906" y="436023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Freeform 131"/>
          <p:cNvSpPr/>
          <p:nvPr/>
        </p:nvSpPr>
        <p:spPr>
          <a:xfrm>
            <a:off x="5970051" y="42019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TextBox 136"/>
          <p:cNvSpPr txBox="1"/>
          <p:nvPr/>
        </p:nvSpPr>
        <p:spPr>
          <a:xfrm>
            <a:off x="1186311" y="5181600"/>
            <a:ext cx="24568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Fast GPU ray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[Aila et al.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90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57200" y="2342793"/>
                <a:ext cx="8229600" cy="857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𝑟𝑒𝑛𝑑𝑒𝑟𝑖𝑛𝑔</m:t>
                      </m:r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𝑡𝑖𝑚𝑒</m:t>
                      </m:r>
                      <m:r>
                        <a:rPr lang="en-US" sz="24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𝑡𝑖𝑚𝑒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𝑡𝑜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𝑏𝑢𝑖𝑙𝑑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𝐵𝑉𝐻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+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𝑛𝑢𝑚𝑏𝑒𝑟</m:t>
                          </m:r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𝑜𝑓</m:t>
                          </m:r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𝑟𝑎𝑦𝑠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𝑟𝑎𝑦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𝑡h𝑟𝑜𝑢𝑔h𝑝𝑢𝑡</m:t>
                          </m:r>
                        </m:den>
                      </m:f>
                    </m:oMath>
                  </m:oMathPara>
                </a14:m>
                <a:endParaRPr lang="en-US" sz="24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342793"/>
                <a:ext cx="8229600" cy="857607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57200" y="1274326"/>
                <a:ext cx="8229600" cy="8592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𝑒𝑓𝑓𝑒𝑐𝑡𝑖𝑣𝑒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𝑡𝑟𝑎𝑐𝑖𝑛𝑔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𝑝𝑒𝑟𝑓𝑜𝑟𝑚𝑎𝑛𝑐𝑒</m:t>
                      </m:r>
                      <m:r>
                        <a:rPr lang="en-US" sz="24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𝑛𝑢𝑚𝑏𝑒𝑟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𝑜𝑓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𝑟𝑎𝑦𝑠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/>
                              <a:cs typeface="Calibri" pitchFamily="34" charset="0"/>
                            </a:rPr>
                            <m:t>𝑟𝑒𝑛𝑑𝑒𝑟𝑖𝑛𝑔</m:t>
                          </m:r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/>
                              <a:cs typeface="Calibri" pitchFamily="34" charset="0"/>
                            </a:rPr>
                            <m:t>𝑡𝑖𝑚𝑒</m:t>
                          </m:r>
                        </m:den>
                      </m:f>
                    </m:oMath>
                  </m:oMathPara>
                </a14:m>
                <a:endParaRPr lang="en-US" sz="24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274326"/>
                <a:ext cx="8229600" cy="859274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2013488" y="4267200"/>
            <a:ext cx="1352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“speed”</a:t>
            </a:r>
            <a:endParaRPr lang="en-US" sz="28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5943600" y="2781300"/>
            <a:ext cx="2438400" cy="4191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2761990" y="3028950"/>
            <a:ext cx="1429010" cy="123825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6934200" y="3200400"/>
            <a:ext cx="304800" cy="10668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196146" y="4267200"/>
            <a:ext cx="1476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“quality”</a:t>
            </a:r>
            <a:endParaRPr lang="en-US" sz="28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3200400" y="2514600"/>
            <a:ext cx="2590800" cy="51435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3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6" grpId="0" animBg="1"/>
      <p:bldP spid="40" grpId="0"/>
      <p:bldP spid="1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ounded Rectangle 68"/>
          <p:cNvSpPr/>
          <p:nvPr/>
        </p:nvSpPr>
        <p:spPr>
          <a:xfrm>
            <a:off x="4343401" y="1524000"/>
            <a:ext cx="4571999" cy="4876800"/>
          </a:xfrm>
          <a:prstGeom prst="roundRect">
            <a:avLst>
              <a:gd name="adj" fmla="val 29356"/>
            </a:avLst>
          </a:prstGeom>
          <a:solidFill>
            <a:schemeClr val="tx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6972407" y="4117173"/>
            <a:ext cx="304800" cy="683426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7" name="Rounded Rectangle 106"/>
          <p:cNvSpPr/>
          <p:nvPr/>
        </p:nvSpPr>
        <p:spPr>
          <a:xfrm>
            <a:off x="486102" y="1203746"/>
            <a:ext cx="3857298" cy="1252736"/>
          </a:xfrm>
          <a:prstGeom prst="roundRect">
            <a:avLst>
              <a:gd name="adj" fmla="val 34198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50" name="Oval 49"/>
          <p:cNvSpPr/>
          <p:nvPr/>
        </p:nvSpPr>
        <p:spPr>
          <a:xfrm>
            <a:off x="6781800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318195" y="3048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889563" y="2517174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064437" y="2552342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105400" y="2564027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318601" y="2130822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562600" y="2165521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6416558" y="1828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5467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105400" y="3581400"/>
            <a:ext cx="304800" cy="53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56395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7400309" y="35814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7858921" y="4123037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400800" y="41148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7644714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8077200" y="4648200"/>
            <a:ext cx="304800" cy="304800"/>
          </a:xfrm>
          <a:prstGeom prst="ellipse">
            <a:avLst/>
          </a:prstGeom>
          <a:gradFill flip="none" rotWithShape="1">
            <a:gsLst>
              <a:gs pos="0">
                <a:sysClr val="window" lastClr="FFFFFF">
                  <a:lumMod val="50000"/>
                  <a:tint val="66000"/>
                  <a:satMod val="160000"/>
                </a:sysClr>
              </a:gs>
              <a:gs pos="50000">
                <a:sysClr val="window" lastClr="FFFFFF">
                  <a:lumMod val="50000"/>
                  <a:tint val="44500"/>
                  <a:satMod val="160000"/>
                </a:sysClr>
              </a:gs>
              <a:gs pos="100000">
                <a:sysClr val="window" lastClr="FFFFFF">
                  <a:lumMod val="50000"/>
                  <a:tint val="23500"/>
                  <a:satMod val="160000"/>
                </a:sys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9" name="Straight Arrow Connector 78"/>
          <p:cNvCxnSpPr>
            <a:stCxn id="58" idx="2"/>
            <a:endCxn id="57" idx="7"/>
          </p:cNvCxnSpPr>
          <p:nvPr/>
        </p:nvCxnSpPr>
        <p:spPr>
          <a:xfrm flipH="1">
            <a:off x="5822763" y="1981200"/>
            <a:ext cx="593795" cy="22895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0" name="Straight Arrow Connector 79"/>
          <p:cNvCxnSpPr>
            <a:stCxn id="58" idx="6"/>
            <a:endCxn id="56" idx="1"/>
          </p:cNvCxnSpPr>
          <p:nvPr/>
        </p:nvCxnSpPr>
        <p:spPr>
          <a:xfrm>
            <a:off x="6721358" y="1981200"/>
            <a:ext cx="641880" cy="19425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1" name="Straight Arrow Connector 80"/>
          <p:cNvCxnSpPr>
            <a:stCxn id="57" idx="3"/>
            <a:endCxn id="55" idx="7"/>
          </p:cNvCxnSpPr>
          <p:nvPr/>
        </p:nvCxnSpPr>
        <p:spPr>
          <a:xfrm flipH="1">
            <a:off x="5365563" y="2425684"/>
            <a:ext cx="241674" cy="18298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2" name="Straight Arrow Connector 81"/>
          <p:cNvCxnSpPr>
            <a:stCxn id="57" idx="5"/>
            <a:endCxn id="54" idx="1"/>
          </p:cNvCxnSpPr>
          <p:nvPr/>
        </p:nvCxnSpPr>
        <p:spPr>
          <a:xfrm>
            <a:off x="5822763" y="2425684"/>
            <a:ext cx="286311" cy="171295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3" name="Straight Arrow Connector 82"/>
          <p:cNvCxnSpPr>
            <a:stCxn id="56" idx="3"/>
            <a:endCxn id="53" idx="7"/>
          </p:cNvCxnSpPr>
          <p:nvPr/>
        </p:nvCxnSpPr>
        <p:spPr>
          <a:xfrm flipH="1">
            <a:off x="7149726" y="2390985"/>
            <a:ext cx="213512" cy="170826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4" name="Straight Arrow Connector 83"/>
          <p:cNvCxnSpPr>
            <a:stCxn id="56" idx="5"/>
          </p:cNvCxnSpPr>
          <p:nvPr/>
        </p:nvCxnSpPr>
        <p:spPr>
          <a:xfrm>
            <a:off x="7578764" y="2390985"/>
            <a:ext cx="238273" cy="16825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7" name="Straight Arrow Connector 86"/>
          <p:cNvCxnSpPr>
            <a:stCxn id="54" idx="3"/>
            <a:endCxn id="51" idx="7"/>
          </p:cNvCxnSpPr>
          <p:nvPr/>
        </p:nvCxnSpPr>
        <p:spPr>
          <a:xfrm flipH="1">
            <a:off x="5578358" y="2812505"/>
            <a:ext cx="530716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8" name="Straight Arrow Connector 87"/>
          <p:cNvCxnSpPr>
            <a:stCxn id="54" idx="5"/>
            <a:endCxn id="50" idx="1"/>
          </p:cNvCxnSpPr>
          <p:nvPr/>
        </p:nvCxnSpPr>
        <p:spPr>
          <a:xfrm>
            <a:off x="6324600" y="2812505"/>
            <a:ext cx="501837" cy="28013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89" name="Straight Arrow Connector 88"/>
          <p:cNvCxnSpPr>
            <a:stCxn id="51" idx="5"/>
            <a:endCxn id="61" idx="0"/>
          </p:cNvCxnSpPr>
          <p:nvPr/>
        </p:nvCxnSpPr>
        <p:spPr>
          <a:xfrm>
            <a:off x="5578358" y="3308163"/>
            <a:ext cx="120837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0" name="Straight Arrow Connector 89"/>
          <p:cNvCxnSpPr>
            <a:stCxn id="51" idx="3"/>
            <a:endCxn id="62" idx="0"/>
          </p:cNvCxnSpPr>
          <p:nvPr/>
        </p:nvCxnSpPr>
        <p:spPr>
          <a:xfrm flipH="1">
            <a:off x="5257800" y="3308163"/>
            <a:ext cx="10503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1" name="Straight Arrow Connector 90"/>
          <p:cNvCxnSpPr>
            <a:stCxn id="50" idx="3"/>
            <a:endCxn id="63" idx="7"/>
          </p:cNvCxnSpPr>
          <p:nvPr/>
        </p:nvCxnSpPr>
        <p:spPr>
          <a:xfrm flipH="1">
            <a:off x="6416558" y="3308163"/>
            <a:ext cx="409879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2" name="Straight Arrow Connector 91"/>
          <p:cNvCxnSpPr>
            <a:stCxn id="50" idx="5"/>
            <a:endCxn id="64" idx="1"/>
          </p:cNvCxnSpPr>
          <p:nvPr/>
        </p:nvCxnSpPr>
        <p:spPr>
          <a:xfrm>
            <a:off x="7041963" y="3308163"/>
            <a:ext cx="402983" cy="317874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5" name="Straight Arrow Connector 94"/>
          <p:cNvCxnSpPr>
            <a:stCxn id="64" idx="3"/>
          </p:cNvCxnSpPr>
          <p:nvPr/>
        </p:nvCxnSpPr>
        <p:spPr>
          <a:xfrm flipH="1">
            <a:off x="7219077" y="3841563"/>
            <a:ext cx="225869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6" name="Straight Arrow Connector 95"/>
          <p:cNvCxnSpPr>
            <a:stCxn id="64" idx="5"/>
            <a:endCxn id="68" idx="1"/>
          </p:cNvCxnSpPr>
          <p:nvPr/>
        </p:nvCxnSpPr>
        <p:spPr>
          <a:xfrm>
            <a:off x="7660472" y="3841563"/>
            <a:ext cx="243086" cy="32611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99" name="Straight Arrow Connector 98"/>
          <p:cNvCxnSpPr>
            <a:stCxn id="63" idx="3"/>
          </p:cNvCxnSpPr>
          <p:nvPr/>
        </p:nvCxnSpPr>
        <p:spPr>
          <a:xfrm flipH="1">
            <a:off x="6098059" y="3841563"/>
            <a:ext cx="102973" cy="28214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0" name="Straight Arrow Connector 99"/>
          <p:cNvCxnSpPr>
            <a:stCxn id="63" idx="5"/>
            <a:endCxn id="72" idx="0"/>
          </p:cNvCxnSpPr>
          <p:nvPr/>
        </p:nvCxnSpPr>
        <p:spPr>
          <a:xfrm>
            <a:off x="6416558" y="3841563"/>
            <a:ext cx="136642" cy="27323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3" name="Straight Arrow Connector 102"/>
          <p:cNvCxnSpPr>
            <a:stCxn id="68" idx="3"/>
            <a:endCxn id="75" idx="0"/>
          </p:cNvCxnSpPr>
          <p:nvPr/>
        </p:nvCxnSpPr>
        <p:spPr>
          <a:xfrm flipH="1">
            <a:off x="7797114" y="4383200"/>
            <a:ext cx="106444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cxnSp>
        <p:nvCxnSpPr>
          <p:cNvPr id="104" name="Straight Arrow Connector 103"/>
          <p:cNvCxnSpPr>
            <a:stCxn id="68" idx="5"/>
            <a:endCxn id="76" idx="0"/>
          </p:cNvCxnSpPr>
          <p:nvPr/>
        </p:nvCxnSpPr>
        <p:spPr>
          <a:xfrm>
            <a:off x="8119084" y="4383200"/>
            <a:ext cx="110516" cy="26500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tailEnd type="stealth" w="med" len="med"/>
          </a:ln>
          <a:effectLst/>
        </p:spPr>
      </p:cxnSp>
      <p:sp>
        <p:nvSpPr>
          <p:cNvPr id="109" name="Freeform 108"/>
          <p:cNvSpPr/>
          <p:nvPr/>
        </p:nvSpPr>
        <p:spPr>
          <a:xfrm>
            <a:off x="5135647" y="381792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113"/>
          <p:cNvSpPr/>
          <p:nvPr/>
        </p:nvSpPr>
        <p:spPr>
          <a:xfrm>
            <a:off x="7011537" y="449781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/>
          <p:cNvSpPr/>
          <p:nvPr/>
        </p:nvSpPr>
        <p:spPr>
          <a:xfrm>
            <a:off x="7674063" y="469520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115"/>
          <p:cNvSpPr/>
          <p:nvPr/>
        </p:nvSpPr>
        <p:spPr>
          <a:xfrm>
            <a:off x="8101276" y="468730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Arc 116"/>
          <p:cNvSpPr/>
          <p:nvPr/>
        </p:nvSpPr>
        <p:spPr>
          <a:xfrm flipH="1">
            <a:off x="3577898" y="3233134"/>
            <a:ext cx="613102" cy="735724"/>
          </a:xfrm>
          <a:prstGeom prst="arc">
            <a:avLst>
              <a:gd name="adj1" fmla="val 2627855"/>
              <a:gd name="adj2" fmla="val 18945542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Freeform 118"/>
          <p:cNvSpPr/>
          <p:nvPr/>
        </p:nvSpPr>
        <p:spPr>
          <a:xfrm>
            <a:off x="5135647" y="2604946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119"/>
          <p:cNvSpPr/>
          <p:nvPr/>
        </p:nvSpPr>
        <p:spPr>
          <a:xfrm>
            <a:off x="5578358" y="362603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6424823" y="4162818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 123"/>
          <p:cNvSpPr/>
          <p:nvPr/>
        </p:nvSpPr>
        <p:spPr>
          <a:xfrm>
            <a:off x="6913200" y="25640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Freeform 107"/>
          <p:cNvSpPr/>
          <p:nvPr/>
        </p:nvSpPr>
        <p:spPr>
          <a:xfrm>
            <a:off x="5129792" y="365961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7738242" y="2523910"/>
            <a:ext cx="304800" cy="53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Freeform 120"/>
          <p:cNvSpPr/>
          <p:nvPr/>
        </p:nvSpPr>
        <p:spPr>
          <a:xfrm>
            <a:off x="7768489" y="276043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7762634" y="26021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Freeform 127"/>
          <p:cNvSpPr/>
          <p:nvPr/>
        </p:nvSpPr>
        <p:spPr>
          <a:xfrm>
            <a:off x="7002654" y="4353702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Freeform 128"/>
          <p:cNvSpPr/>
          <p:nvPr/>
        </p:nvSpPr>
        <p:spPr>
          <a:xfrm>
            <a:off x="6996799" y="4195390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5945659" y="4123710"/>
            <a:ext cx="304800" cy="533400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1" name="Freeform 130"/>
          <p:cNvSpPr/>
          <p:nvPr/>
        </p:nvSpPr>
        <p:spPr>
          <a:xfrm>
            <a:off x="5975906" y="4360239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Freeform 131"/>
          <p:cNvSpPr/>
          <p:nvPr/>
        </p:nvSpPr>
        <p:spPr>
          <a:xfrm>
            <a:off x="5970051" y="4201927"/>
            <a:ext cx="196674" cy="22658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674" h="226583">
                <a:moveTo>
                  <a:pt x="0" y="133633"/>
                </a:moveTo>
                <a:lnTo>
                  <a:pt x="196674" y="0"/>
                </a:lnTo>
                <a:lnTo>
                  <a:pt x="148486" y="226583"/>
                </a:lnTo>
                <a:lnTo>
                  <a:pt x="0" y="13363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9525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943303" y="1600200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Triangle splitting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36" name="Straight Arrow Connector 135"/>
          <p:cNvCxnSpPr>
            <a:stCxn id="135" idx="2"/>
          </p:cNvCxnSpPr>
          <p:nvPr/>
        </p:nvCxnSpPr>
        <p:spPr>
          <a:xfrm>
            <a:off x="2414752" y="2060028"/>
            <a:ext cx="0" cy="428296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65" name="Straight Arrow Connector 64"/>
          <p:cNvCxnSpPr>
            <a:endCxn id="66" idx="0"/>
          </p:cNvCxnSpPr>
          <p:nvPr/>
        </p:nvCxnSpPr>
        <p:spPr>
          <a:xfrm>
            <a:off x="2414752" y="4724400"/>
            <a:ext cx="5" cy="4572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186311" y="5181600"/>
            <a:ext cx="24568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Fast GPU ray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[Aila et al.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557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/>
          <p:cNvSpPr/>
          <p:nvPr/>
        </p:nvSpPr>
        <p:spPr>
          <a:xfrm>
            <a:off x="4350530" y="1447800"/>
            <a:ext cx="4221480" cy="3429000"/>
          </a:xfrm>
          <a:prstGeom prst="rect">
            <a:avLst/>
          </a:prstGeom>
          <a:gradFill flip="none" rotWithShape="1">
            <a:gsLst>
              <a:gs pos="0">
                <a:srgbClr val="9BBB59">
                  <a:lumMod val="60000"/>
                  <a:lumOff val="40000"/>
                  <a:tint val="66000"/>
                  <a:satMod val="160000"/>
                </a:srgbClr>
              </a:gs>
              <a:gs pos="50000">
                <a:srgbClr val="9BBB59">
                  <a:lumMod val="60000"/>
                  <a:lumOff val="40000"/>
                  <a:tint val="44500"/>
                  <a:satMod val="160000"/>
                </a:srgbClr>
              </a:gs>
              <a:gs pos="100000">
                <a:srgbClr val="9BBB59">
                  <a:lumMod val="60000"/>
                  <a:lumOff val="40000"/>
                  <a:tint val="23500"/>
                  <a:satMod val="16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Processing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43303" y="24883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Initial BVH construction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43303" y="4264572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Post-processing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3" name="Straight Arrow Connector 42"/>
          <p:cNvCxnSpPr>
            <a:stCxn id="28" idx="2"/>
            <a:endCxn id="30" idx="0"/>
          </p:cNvCxnSpPr>
          <p:nvPr/>
        </p:nvCxnSpPr>
        <p:spPr>
          <a:xfrm>
            <a:off x="2414752" y="2948152"/>
            <a:ext cx="0" cy="416472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44" name="Straight Arrow Connector 43"/>
          <p:cNvCxnSpPr>
            <a:stCxn id="30" idx="2"/>
            <a:endCxn id="29" idx="0"/>
          </p:cNvCxnSpPr>
          <p:nvPr/>
        </p:nvCxnSpPr>
        <p:spPr>
          <a:xfrm>
            <a:off x="2414752" y="3824452"/>
            <a:ext cx="0" cy="44012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sp>
        <p:nvSpPr>
          <p:cNvPr id="117" name="Arc 116"/>
          <p:cNvSpPr/>
          <p:nvPr/>
        </p:nvSpPr>
        <p:spPr>
          <a:xfrm flipH="1">
            <a:off x="3577898" y="3233134"/>
            <a:ext cx="613102" cy="735724"/>
          </a:xfrm>
          <a:prstGeom prst="arc">
            <a:avLst>
              <a:gd name="adj1" fmla="val 2627855"/>
              <a:gd name="adj2" fmla="val 18945542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43303" y="3364624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Optimization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943303" y="1600200"/>
            <a:ext cx="2942897" cy="459828"/>
          </a:xfrm>
          <a:prstGeom prst="rect">
            <a:avLst/>
          </a:prstGeom>
          <a:gradFill flip="none" rotWithShape="1">
            <a:gsLst>
              <a:gs pos="0">
                <a:srgbClr val="D3A887"/>
              </a:gs>
              <a:gs pos="50000">
                <a:srgbClr val="ECC79E">
                  <a:lumMod val="97000"/>
                </a:srgbClr>
              </a:gs>
              <a:gs pos="100000">
                <a:srgbClr val="FFE9DD">
                  <a:lumMod val="100000"/>
                </a:srgbClr>
              </a:gs>
            </a:gsLst>
            <a:lin ang="16200000" scaled="1"/>
            <a:tileRect/>
          </a:gradFill>
          <a:ln w="12700" cap="flat" cmpd="sng" algn="ctr">
            <a:solidFill>
              <a:sysClr val="windowText" lastClr="000000"/>
            </a:solidFill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Triangle splitting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36" name="Straight Arrow Connector 135"/>
          <p:cNvCxnSpPr>
            <a:stCxn id="135" idx="2"/>
          </p:cNvCxnSpPr>
          <p:nvPr/>
        </p:nvCxnSpPr>
        <p:spPr>
          <a:xfrm>
            <a:off x="2414752" y="2060028"/>
            <a:ext cx="0" cy="428296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stealth" w="lg" len="lg"/>
          </a:ln>
          <a:effectLst/>
        </p:spPr>
      </p:cxnSp>
      <p:cxnSp>
        <p:nvCxnSpPr>
          <p:cNvPr id="65" name="Straight Arrow Connector 64"/>
          <p:cNvCxnSpPr>
            <a:endCxn id="66" idx="0"/>
          </p:cNvCxnSpPr>
          <p:nvPr/>
        </p:nvCxnSpPr>
        <p:spPr>
          <a:xfrm>
            <a:off x="2414752" y="4724400"/>
            <a:ext cx="5" cy="4572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186311" y="5181600"/>
            <a:ext cx="24568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Fast GPU ray traversal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[Aila et al. 2012]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70" name="Chart 6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5645520"/>
              </p:ext>
            </p:extLst>
          </p:nvPr>
        </p:nvGraphicFramePr>
        <p:xfrm>
          <a:off x="4228610" y="1220908"/>
          <a:ext cx="3886200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4" name="TextBox 73"/>
          <p:cNvSpPr txBox="1"/>
          <p:nvPr/>
        </p:nvSpPr>
        <p:spPr>
          <a:xfrm>
            <a:off x="4408514" y="1775460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0.4 ms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219210" y="2394924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5.4 ms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5406734" y="2667142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6.6 ms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7093239" y="3277824"/>
            <a:ext cx="8386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17.0 ms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771909" y="3539035"/>
            <a:ext cx="8386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21.4 ms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4550318" y="4158176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1.2 ms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4611278" y="4436842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1.6 ms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5356672" y="5150822"/>
            <a:ext cx="22091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D</a:t>
            </a:r>
            <a:r>
              <a:rPr lang="fi-FI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RAGON</a:t>
            </a:r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(870K tris)</a:t>
            </a:r>
          </a:p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NVIDIA GTX Titan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23.6 ms / 30.0 ms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98" name="Straight Arrow Connector 97"/>
          <p:cNvCxnSpPr/>
          <p:nvPr/>
        </p:nvCxnSpPr>
        <p:spPr>
          <a:xfrm flipH="1">
            <a:off x="6927537" y="2836419"/>
            <a:ext cx="152400" cy="441405"/>
          </a:xfrm>
          <a:prstGeom prst="straightConnector1">
            <a:avLst/>
          </a:prstGeom>
          <a:ln w="28575">
            <a:solidFill>
              <a:schemeClr val="tx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6743210" y="2502762"/>
            <a:ext cx="1083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No splits</a:t>
            </a:r>
            <a:endParaRPr lang="en-US" sz="2000">
              <a:solidFill>
                <a:schemeClr val="tx2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02" name="Straight Arrow Connector 101"/>
          <p:cNvCxnSpPr/>
          <p:nvPr/>
        </p:nvCxnSpPr>
        <p:spPr>
          <a:xfrm flipH="1" flipV="1">
            <a:off x="7408150" y="3900837"/>
            <a:ext cx="131478" cy="449863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7040592" y="4290447"/>
            <a:ext cx="1226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30% splits</a:t>
            </a:r>
            <a:endParaRPr lang="en-US" sz="2000">
              <a:solidFill>
                <a:schemeClr val="accent2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95872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25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7" grpId="0"/>
      <p:bldP spid="78" grpId="0"/>
      <p:bldP spid="85" grpId="0"/>
      <p:bldP spid="86" grpId="0"/>
      <p:bldP spid="93" grpId="0"/>
      <p:bldP spid="94" grpId="0"/>
      <p:bldP spid="97" grpId="0"/>
      <p:bldP spid="101" grpId="0"/>
      <p:bldP spid="10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Cost model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Surface area cost model</a:t>
                </a:r>
              </a:p>
              <a:p>
                <a:pPr marL="0" indent="0">
                  <a:spcBef>
                    <a:spcPts val="0"/>
                  </a:spcBef>
                  <a:buNone/>
                  <a:tabLst>
                    <a:tab pos="344488" algn="l"/>
                  </a:tabLst>
                </a:pPr>
                <a:r>
                  <a:rPr lang="en-US" dirty="0" smtClean="0"/>
                  <a:t>	</a:t>
                </a:r>
                <a:r>
                  <a:rPr lang="en-US" sz="2000" dirty="0" smtClean="0"/>
                  <a:t>[Goldsmith and Salmon 1987], [MacDonald and Booth 1990]</a:t>
                </a:r>
                <a:endParaRPr lang="en-US" dirty="0" smtClean="0"/>
              </a:p>
              <a:p>
                <a:pPr lvl="3"/>
                <a:endParaRPr lang="en-US" dirty="0" smtClean="0"/>
              </a:p>
              <a:p>
                <a:pPr marL="5715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  <a:cs typeface="Calibri" pitchFamily="34" charset="0"/>
                        </a:rPr>
                        <m:t>𝑆𝐴𝐻</m:t>
                      </m:r>
                      <m:box>
                        <m:boxPr>
                          <m:ctrlPr>
                            <a:rPr lang="en-US" i="1">
                              <a:latin typeface="Cambria Math"/>
                              <a:cs typeface="Calibri" pitchFamily="34" charset="0"/>
                            </a:rPr>
                          </m:ctrlPr>
                        </m:boxPr>
                        <m:e>
                          <m:r>
                            <a:rPr lang="en-US" i="1">
                              <a:latin typeface="Cambria Math"/>
                              <a:cs typeface="Calibri" pitchFamily="34" charset="0"/>
                            </a:rPr>
                            <m:t>≔</m:t>
                          </m:r>
                        </m:e>
                      </m:box>
                      <m:sSub>
                        <m:sSubPr>
                          <m:ctrlPr>
                            <a:rPr lang="en-US" i="1">
                              <a:latin typeface="Cambria Math"/>
                              <a:cs typeface="Calibri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cs typeface="Calibri" pitchFamily="34" charset="0"/>
                            </a:rPr>
                            <m:t>𝐶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cs typeface="Calibri" pitchFamily="34" charset="0"/>
                            </a:rPr>
                            <m:t>𝑖</m:t>
                          </m:r>
                        </m:sub>
                      </m:sSub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/>
                              <a:cs typeface="Calibri" pitchFamily="34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i="1">
                              <a:latin typeface="Cambria Math"/>
                              <a:cs typeface="Calibri" pitchFamily="34" charset="0"/>
                            </a:rPr>
                            <m:t>𝑛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  <a:cs typeface="Calibri" pitchFamily="34" charset="0"/>
                            </a:rPr>
                            <m:t>∈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  <a:cs typeface="Calibri" pitchFamily="34" charset="0"/>
                            </a:rPr>
                            <m:t>𝐼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  <m:t>𝐴</m:t>
                              </m:r>
                              <m: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  <m:t>𝑛</m:t>
                              </m:r>
                              <m: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  <m:t>𝐴</m:t>
                              </m:r>
                              <m: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  <m:t>(</m:t>
                              </m:r>
                              <m:r>
                                <m:rPr>
                                  <m:nor/>
                                </m:rPr>
                                <a:rPr lang="en-US" i="0">
                                  <a:latin typeface="Cambria Math"/>
                                  <a:cs typeface="Calibri" pitchFamily="34" charset="0"/>
                                </a:rPr>
                                <m:t>root</m:t>
                              </m:r>
                              <m: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  <m:r>
                        <a:rPr lang="en-US" i="1">
                          <a:latin typeface="Cambria Math"/>
                          <a:cs typeface="Calibri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/>
                              <a:cs typeface="Calibri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  <a:cs typeface="Calibri" pitchFamily="34" charset="0"/>
                            </a:rPr>
                            <m:t>𝐶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  <a:cs typeface="Calibri" pitchFamily="34" charset="0"/>
                            </a:rPr>
                            <m:t>𝑡</m:t>
                          </m:r>
                        </m:sub>
                      </m:sSub>
                      <m:nary>
                        <m:naryPr>
                          <m:chr m:val="∑"/>
                          <m:supHide m:val="on"/>
                          <m:ctrlPr>
                            <a:rPr lang="en-US" i="1">
                              <a:latin typeface="Cambria Math"/>
                              <a:cs typeface="Calibri" pitchFamily="34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i="1">
                              <a:latin typeface="Cambria Math"/>
                              <a:cs typeface="Calibri" pitchFamily="34" charset="0"/>
                            </a:rPr>
                            <m:t>𝑙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  <a:cs typeface="Calibri" pitchFamily="34" charset="0"/>
                            </a:rPr>
                            <m:t>∈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  <a:cs typeface="Calibri" pitchFamily="34" charset="0"/>
                            </a:rPr>
                            <m:t>𝐿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  <m:t>𝐴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/>
                                      <a:cs typeface="Calibri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/>
                                      <a:cs typeface="Calibri" pitchFamily="34" charset="0"/>
                                    </a:rPr>
                                    <m:t>𝑙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i="1">
                                  <a:latin typeface="Cambria Math"/>
                                  <a:cs typeface="Calibri" pitchFamily="34" charset="0"/>
                                </a:rPr>
                                <m:t>𝐴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/>
                                      <a:cs typeface="Calibri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nor/>
                                    </m:rPr>
                                    <a:rPr lang="en-US" i="0">
                                      <a:latin typeface="Cambria Math"/>
                                      <a:cs typeface="Calibri" pitchFamily="34" charset="0"/>
                                    </a:rPr>
                                    <m:t>root</m:t>
                                  </m:r>
                                </m:e>
                              </m:d>
                            </m:den>
                          </m:f>
                          <m:r>
                            <a:rPr lang="en-US" i="1">
                              <a:latin typeface="Cambria Math"/>
                              <a:cs typeface="Calibri" pitchFamily="34" charset="0"/>
                            </a:rPr>
                            <m:t>𝑁</m:t>
                          </m:r>
                          <m:r>
                            <a:rPr lang="en-US" i="1">
                              <a:latin typeface="Cambria Math"/>
                              <a:cs typeface="Calibri" pitchFamily="34" charset="0"/>
                            </a:rPr>
                            <m:t>(</m:t>
                          </m:r>
                          <m:r>
                            <a:rPr lang="en-US" i="1">
                              <a:latin typeface="Cambria Math"/>
                              <a:cs typeface="Calibri" pitchFamily="34" charset="0"/>
                            </a:rPr>
                            <m:t>𝑙</m:t>
                          </m:r>
                          <m:r>
                            <a:rPr lang="en-US" i="1">
                              <a:latin typeface="Cambria Math"/>
                              <a:cs typeface="Calibri" pitchFamily="34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pPr lvl="2"/>
                <a:endParaRPr lang="en-US" dirty="0" smtClean="0"/>
              </a:p>
              <a:p>
                <a:r>
                  <a:rPr lang="en-US" dirty="0" smtClean="0"/>
                  <a:t>Track cost and triangle count of each </a:t>
                </a:r>
                <a:r>
                  <a:rPr lang="en-US" dirty="0" err="1" smtClean="0"/>
                  <a:t>subtree</a:t>
                </a:r>
                <a:endParaRPr lang="en-US" dirty="0" smtClean="0"/>
              </a:p>
              <a:p>
                <a:pPr lvl="2"/>
                <a:endParaRPr lang="en-US" dirty="0" smtClean="0"/>
              </a:p>
              <a:p>
                <a:r>
                  <a:rPr lang="en-US" dirty="0" smtClean="0"/>
                  <a:t>Minimize </a:t>
                </a:r>
                <a:r>
                  <a:rPr lang="en-US" dirty="0"/>
                  <a:t>SAH cost of the </a:t>
                </a:r>
                <a:r>
                  <a:rPr lang="en-US" i="1" dirty="0"/>
                  <a:t>final</a:t>
                </a:r>
                <a:r>
                  <a:rPr lang="en-US" dirty="0"/>
                  <a:t> BVH</a:t>
                </a:r>
              </a:p>
              <a:p>
                <a:pPr lvl="1"/>
                <a:r>
                  <a:rPr lang="en-US" dirty="0" smtClean="0"/>
                  <a:t>Make collapsing decisions already during optimization</a:t>
                </a:r>
              </a:p>
              <a:p>
                <a:pPr marL="571500" lvl="1" indent="0">
                  <a:buNone/>
                </a:pPr>
                <a:r>
                  <a:rPr lang="fi-FI" dirty="0" smtClean="0">
                    <a:latin typeface="Cambria" pitchFamily="18" charset="0"/>
                    <a:ea typeface="Cambria Math" pitchFamily="18" charset="0"/>
                  </a:rPr>
                  <a:t>	→ </a:t>
                </a:r>
                <a:r>
                  <a:rPr lang="en-US" dirty="0" smtClean="0"/>
                  <a:t>Unified processing of leaves and internal nodes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1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Optimal restructuring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10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mtClean="0"/>
                  <a:t>Finding the optimal node topology is NP-hard</a:t>
                </a:r>
                <a:endParaRPr lang="en-US"/>
              </a:p>
              <a:p>
                <a:pPr lvl="1"/>
                <a:r>
                  <a:rPr lang="fi-FI" smtClean="0">
                    <a:ea typeface="Cambria Math" pitchFamily="18" charset="0"/>
                  </a:rPr>
                  <a:t>Naive algorithm </a:t>
                </a:r>
                <a:r>
                  <a:rPr lang="fi-FI">
                    <a:latin typeface="Cambria" pitchFamily="18" charset="0"/>
                    <a:ea typeface="Cambria Math" pitchFamily="18" charset="0"/>
                  </a:rPr>
                  <a:t>→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fi-FI">
                        <a:latin typeface="Cambria Math" pitchFamily="18" charset="0"/>
                        <a:ea typeface="Cambria Math" pitchFamily="18" charset="0"/>
                      </a:rPr>
                      <m:t>𝒪</m:t>
                    </m:r>
                    <m:d>
                      <m:dPr>
                        <m:ctrlPr>
                          <a:rPr lang="en-US" i="1">
                            <a:latin typeface="Cambria Math"/>
                            <a:ea typeface="Cambria Math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  <a:ea typeface="Cambria Math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/>
                            <a:ea typeface="Cambria Math" pitchFamily="18" charset="0"/>
                          </a:rPr>
                          <m:t>!</m:t>
                        </m:r>
                      </m:e>
                    </m:d>
                  </m:oMath>
                </a14:m>
                <a:endParaRPr lang="en-US"/>
              </a:p>
              <a:p>
                <a:pPr lvl="1"/>
                <a:r>
                  <a:rPr lang="en-US" smtClean="0"/>
                  <a:t>Our approach </a:t>
                </a:r>
                <a:r>
                  <a:rPr lang="fi-FI">
                    <a:latin typeface="Cambria" pitchFamily="18" charset="0"/>
                    <a:ea typeface="Cambria Math" pitchFamily="18" charset="0"/>
                  </a:rPr>
                  <a:t>→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fi-FI">
                        <a:latin typeface="Cambria Math" pitchFamily="18" charset="0"/>
                        <a:ea typeface="Cambria Math" pitchFamily="18" charset="0"/>
                      </a:rPr>
                      <m:t>𝒪</m:t>
                    </m:r>
                    <m:d>
                      <m:dPr>
                        <m:ctrlPr>
                          <a:rPr lang="en-US" i="1">
                            <a:latin typeface="Cambria Math"/>
                            <a:ea typeface="Cambria Math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latin typeface="Cambria Math"/>
                                <a:ea typeface="Cambria Math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/>
                                <a:ea typeface="Cambria Math" pitchFamily="18" charset="0"/>
                              </a:rPr>
                              <m:t>3</m:t>
                            </m:r>
                          </m:e>
                          <m:sup>
                            <m:r>
                              <a:rPr lang="en-US" i="1">
                                <a:latin typeface="Cambria Math"/>
                                <a:ea typeface="Cambria Math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</m:oMath>
                </a14:m>
                <a:endParaRPr lang="en-US"/>
              </a:p>
              <a:p>
                <a:pPr lvl="2"/>
                <a:endParaRPr lang="en-US"/>
              </a:p>
              <a:p>
                <a:r>
                  <a:rPr lang="en-US" smtClean="0"/>
                  <a:t>But it becomes very powerful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𝑛</m:t>
                    </m:r>
                  </m:oMath>
                </a14:m>
                <a:r>
                  <a:rPr lang="en-US" smtClean="0"/>
                  <a:t> grows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fi-FI" i="1" smtClean="0">
                        <a:latin typeface="Cambria Math"/>
                      </a:rPr>
                      <m:t>𝑛</m:t>
                    </m:r>
                    <m:r>
                      <a:rPr lang="en-US" i="1">
                        <a:latin typeface="Cambria Math"/>
                      </a:rPr>
                      <m:t>=7</m:t>
                    </m:r>
                  </m:oMath>
                </a14:m>
                <a:r>
                  <a:rPr lang="en-US"/>
                  <a:t> </a:t>
                </a:r>
                <a:r>
                  <a:rPr lang="en-US" smtClean="0"/>
                  <a:t>treelet leaves is enough </a:t>
                </a:r>
                <a:r>
                  <a:rPr lang="en-US"/>
                  <a:t>for </a:t>
                </a:r>
                <a:r>
                  <a:rPr lang="en-US" smtClean="0"/>
                  <a:t>high-quality results</a:t>
                </a:r>
              </a:p>
              <a:p>
                <a:pPr lvl="2"/>
                <a:endParaRPr lang="en-US" smtClean="0"/>
              </a:p>
              <a:p>
                <a:r>
                  <a:rPr lang="en-US" smtClean="0"/>
                  <a:t>Use </a:t>
                </a:r>
                <a:r>
                  <a:rPr lang="en-US"/>
                  <a:t>fixed-size treelets</a:t>
                </a:r>
                <a:endParaRPr lang="fi-FI"/>
              </a:p>
              <a:p>
                <a:pPr lvl="1"/>
                <a:r>
                  <a:rPr lang="en-US">
                    <a:sym typeface="Wingdings" pitchFamily="2" charset="2"/>
                  </a:rPr>
                  <a:t>Constant cost per </a:t>
                </a:r>
                <a:r>
                  <a:rPr lang="en-US" smtClean="0">
                    <a:sym typeface="Wingdings" pitchFamily="2" charset="2"/>
                  </a:rPr>
                  <a:t>treelet</a:t>
                </a:r>
              </a:p>
              <a:p>
                <a:pPr marL="571500" lvl="1" indent="0">
                  <a:buNone/>
                </a:pPr>
                <a:r>
                  <a:rPr lang="fi-FI" smtClean="0">
                    <a:latin typeface="Cambria" pitchFamily="18" charset="0"/>
                    <a:ea typeface="Cambria Math" pitchFamily="18" charset="0"/>
                  </a:rPr>
                  <a:t>	→ </a:t>
                </a:r>
                <a:r>
                  <a:rPr lang="en-US" smtClean="0">
                    <a:sym typeface="Wingdings" pitchFamily="2" charset="2"/>
                  </a:rPr>
                  <a:t>Linear with respect to scene size</a:t>
                </a:r>
              </a:p>
              <a:p>
                <a:pPr lvl="1"/>
                <a:endParaRPr lang="en-US"/>
              </a:p>
            </p:txBody>
          </p:sp>
        </mc:Choice>
        <mc:Fallback xmlns="">
          <p:sp>
            <p:nvSpPr>
              <p:cNvPr id="11" name="Content Placeholder 10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1703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Optimal restructuring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44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231733"/>
              </p:ext>
            </p:extLst>
          </p:nvPr>
        </p:nvGraphicFramePr>
        <p:xfrm>
          <a:off x="2103894" y="2118360"/>
          <a:ext cx="5029200" cy="23774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{793D81CF-94F2-401A-BA57-92F5A7B2D0C5}</a:tableStyleId>
              </a:tblPr>
              <a:tblGrid>
                <a:gridCol w="1371600"/>
                <a:gridCol w="1524000"/>
                <a:gridCol w="2133600"/>
              </a:tblGrid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Calibri" pitchFamily="34" charset="0"/>
                          <a:cs typeface="Calibri" pitchFamily="34" charset="0"/>
                        </a:rPr>
                        <a:t>Treelet size</a:t>
                      </a:r>
                      <a:endParaRPr lang="en-US" sz="200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Calibri" pitchFamily="34" charset="0"/>
                          <a:cs typeface="Calibri" pitchFamily="34" charset="0"/>
                        </a:rPr>
                        <a:t>Layouts</a:t>
                      </a:r>
                      <a:endParaRPr lang="en-US" sz="200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Calibri" pitchFamily="34" charset="0"/>
                          <a:cs typeface="Calibri" pitchFamily="34" charset="0"/>
                        </a:rPr>
                        <a:t>Quality vs. SBVH *</a:t>
                      </a:r>
                      <a:endParaRPr lang="en-US" sz="200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7375E"/>
                    </a:solidFill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4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78%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105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85%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6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945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88%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7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10,395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97%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8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135,135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98%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705600" y="381000"/>
            <a:ext cx="210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* </a:t>
            </a:r>
            <a:r>
              <a:rPr lang="fi-FI" sz="2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</a:t>
            </a:r>
            <a:r>
              <a:rPr lang="fi-FI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ODA</a:t>
            </a:r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(2.2M tris)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46694" y="5159514"/>
            <a:ext cx="30966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Number of unique ways for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restructuring a given treelet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551694" y="4572000"/>
            <a:ext cx="381000" cy="587514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551694" y="2438400"/>
            <a:ext cx="1371600" cy="21336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609094" y="2475854"/>
            <a:ext cx="838200" cy="21336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257800" y="5159514"/>
            <a:ext cx="32976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Ray tracing performance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after 3 rounds of optimization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6294894" y="4572000"/>
            <a:ext cx="394792" cy="587514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91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 animBg="1"/>
      <p:bldP spid="14" grpId="0" animBg="1"/>
      <p:bldP spid="2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Optimal restructuring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2084660"/>
              </p:ext>
            </p:extLst>
          </p:nvPr>
        </p:nvGraphicFramePr>
        <p:xfrm>
          <a:off x="2103894" y="2118360"/>
          <a:ext cx="5029200" cy="23774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{793D81CF-94F2-401A-BA57-92F5A7B2D0C5}</a:tableStyleId>
              </a:tblPr>
              <a:tblGrid>
                <a:gridCol w="1371600"/>
                <a:gridCol w="1524000"/>
                <a:gridCol w="2133600"/>
              </a:tblGrid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Calibri" pitchFamily="34" charset="0"/>
                          <a:cs typeface="Calibri" pitchFamily="34" charset="0"/>
                        </a:rPr>
                        <a:t>Treelet size</a:t>
                      </a:r>
                      <a:endParaRPr lang="en-US" sz="200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Calibri" pitchFamily="34" charset="0"/>
                          <a:cs typeface="Calibri" pitchFamily="34" charset="0"/>
                        </a:rPr>
                        <a:t>Layouts</a:t>
                      </a:r>
                      <a:endParaRPr lang="en-US" sz="200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Calibri" pitchFamily="34" charset="0"/>
                          <a:cs typeface="Calibri" pitchFamily="34" charset="0"/>
                        </a:rPr>
                        <a:t>Quality vs. SBVH *</a:t>
                      </a:r>
                      <a:endParaRPr lang="en-US" sz="200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7375E"/>
                    </a:solidFill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4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78%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105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85%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6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945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88%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7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10,395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97%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8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135,135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98%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705600" y="381000"/>
            <a:ext cx="210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* </a:t>
            </a:r>
            <a:r>
              <a:rPr lang="fi-FI" sz="2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</a:t>
            </a:r>
            <a:r>
              <a:rPr lang="fi-FI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ODA</a:t>
            </a:r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(2.2M tris)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3019" y="2043380"/>
            <a:ext cx="168847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Almost the</a:t>
            </a:r>
          </a:p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same thing as</a:t>
            </a:r>
          </a:p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tree rotations</a:t>
            </a:r>
          </a:p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[Kensler 2008]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6" name="Straight Arrow Connector 15"/>
          <p:cNvCxnSpPr>
            <a:stCxn id="15" idx="3"/>
            <a:endCxn id="17" idx="2"/>
          </p:cNvCxnSpPr>
          <p:nvPr/>
        </p:nvCxnSpPr>
        <p:spPr>
          <a:xfrm>
            <a:off x="1951494" y="2705100"/>
            <a:ext cx="533400" cy="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2484894" y="2514600"/>
            <a:ext cx="609600" cy="3810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932694" y="2514600"/>
            <a:ext cx="609600" cy="3810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18196" y="4930914"/>
            <a:ext cx="4297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Limited options during optimization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mbria" pitchFamily="18" charset="0"/>
                <a:cs typeface="Calibri" pitchFamily="34" charset="0"/>
              </a:rPr>
              <a:t>→</a:t>
            </a:r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easy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to get stuck in a local optimum</a:t>
            </a:r>
          </a:p>
        </p:txBody>
      </p:sp>
      <p:cxnSp>
        <p:nvCxnSpPr>
          <p:cNvPr id="28" name="Straight Arrow Connector 27"/>
          <p:cNvCxnSpPr>
            <a:endCxn id="26" idx="3"/>
          </p:cNvCxnSpPr>
          <p:nvPr/>
        </p:nvCxnSpPr>
        <p:spPr>
          <a:xfrm flipV="1">
            <a:off x="2789694" y="2839804"/>
            <a:ext cx="1232274" cy="209111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5749870" y="2514600"/>
            <a:ext cx="609600" cy="3810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>
            <a:stCxn id="39" idx="1"/>
            <a:endCxn id="34" idx="6"/>
          </p:cNvCxnSpPr>
          <p:nvPr/>
        </p:nvCxnSpPr>
        <p:spPr>
          <a:xfrm flipH="1">
            <a:off x="6359470" y="2705099"/>
            <a:ext cx="1015139" cy="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374609" y="2197267"/>
            <a:ext cx="13373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Varies a lot</a:t>
            </a:r>
          </a:p>
          <a:p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b</a:t>
            </a:r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etween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scenes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91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 animBg="1"/>
      <p:bldP spid="26" grpId="0" animBg="1"/>
      <p:bldP spid="27" grpId="0"/>
      <p:bldP spid="34" grpId="0" animBg="1"/>
      <p:bldP spid="3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Optimal restructuring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46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845719"/>
              </p:ext>
            </p:extLst>
          </p:nvPr>
        </p:nvGraphicFramePr>
        <p:xfrm>
          <a:off x="2103894" y="2118360"/>
          <a:ext cx="5029200" cy="23774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{793D81CF-94F2-401A-BA57-92F5A7B2D0C5}</a:tableStyleId>
              </a:tblPr>
              <a:tblGrid>
                <a:gridCol w="1371600"/>
                <a:gridCol w="1524000"/>
                <a:gridCol w="2133600"/>
              </a:tblGrid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Calibri" pitchFamily="34" charset="0"/>
                          <a:cs typeface="Calibri" pitchFamily="34" charset="0"/>
                        </a:rPr>
                        <a:t>Treelet size</a:t>
                      </a:r>
                      <a:endParaRPr lang="en-US" sz="200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Calibri" pitchFamily="34" charset="0"/>
                          <a:cs typeface="Calibri" pitchFamily="34" charset="0"/>
                        </a:rPr>
                        <a:t>Layouts</a:t>
                      </a:r>
                      <a:endParaRPr lang="en-US" sz="200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Calibri" pitchFamily="34" charset="0"/>
                          <a:cs typeface="Calibri" pitchFamily="34" charset="0"/>
                        </a:rPr>
                        <a:t>Quality vs. SBVH *</a:t>
                      </a:r>
                      <a:endParaRPr lang="en-US" sz="200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7375E"/>
                    </a:solidFill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4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78%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105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85%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6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945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88%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7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10,395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97%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7067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8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135,135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17375E"/>
                          </a:solidFill>
                          <a:latin typeface="Calibri" pitchFamily="34" charset="0"/>
                          <a:cs typeface="Calibri" pitchFamily="34" charset="0"/>
                        </a:rPr>
                        <a:t>98%</a:t>
                      </a:r>
                      <a:endParaRPr lang="en-US" sz="2000">
                        <a:solidFill>
                          <a:srgbClr val="17375E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737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705600" y="381000"/>
            <a:ext cx="210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* </a:t>
            </a:r>
            <a:r>
              <a:rPr lang="fi-FI" sz="2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</a:t>
            </a:r>
            <a:r>
              <a:rPr lang="fi-FI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ODA</a:t>
            </a:r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(2.2M tris)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5380" y="3394699"/>
            <a:ext cx="15837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Can still be</a:t>
            </a:r>
          </a:p>
          <a:p>
            <a:pPr algn="r"/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i</a:t>
            </a:r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mplemented</a:t>
            </a:r>
          </a:p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efficiently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9" name="Straight Arrow Connector 18"/>
          <p:cNvCxnSpPr>
            <a:stCxn id="18" idx="3"/>
            <a:endCxn id="20" idx="2"/>
          </p:cNvCxnSpPr>
          <p:nvPr/>
        </p:nvCxnSpPr>
        <p:spPr>
          <a:xfrm>
            <a:off x="1899148" y="3902531"/>
            <a:ext cx="585746" cy="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2484894" y="3712031"/>
            <a:ext cx="609600" cy="3810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3810000" y="3702608"/>
            <a:ext cx="838200" cy="3810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394142" y="4930914"/>
            <a:ext cx="24951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Surely one of these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will take us forward </a:t>
            </a:r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  <a:sym typeface="Wingdings" pitchFamily="2" charset="2"/>
              </a:rPr>
              <a:t>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3" name="Straight Arrow Connector 22"/>
          <p:cNvCxnSpPr>
            <a:endCxn id="21" idx="3"/>
          </p:cNvCxnSpPr>
          <p:nvPr/>
        </p:nvCxnSpPr>
        <p:spPr>
          <a:xfrm flipV="1">
            <a:off x="2667000" y="4027812"/>
            <a:ext cx="1265752" cy="910852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5749870" y="3722757"/>
            <a:ext cx="609600" cy="3810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>
            <a:stCxn id="31" idx="1"/>
            <a:endCxn id="29" idx="6"/>
          </p:cNvCxnSpPr>
          <p:nvPr/>
        </p:nvCxnSpPr>
        <p:spPr>
          <a:xfrm flipH="1">
            <a:off x="6359470" y="3913257"/>
            <a:ext cx="956710" cy="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316180" y="3559314"/>
            <a:ext cx="15992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Consistent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across scenes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5746170" y="4103757"/>
            <a:ext cx="609600" cy="3810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/>
          <p:cNvCxnSpPr>
            <a:stCxn id="36" idx="0"/>
            <a:endCxn id="33" idx="4"/>
          </p:cNvCxnSpPr>
          <p:nvPr/>
        </p:nvCxnSpPr>
        <p:spPr>
          <a:xfrm flipH="1" flipV="1">
            <a:off x="6050970" y="4484757"/>
            <a:ext cx="13" cy="468243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832797" y="4953000"/>
            <a:ext cx="24363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Further improvement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is marginal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2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21" grpId="0" animBg="1"/>
      <p:bldP spid="22" grpId="0"/>
      <p:bldP spid="29" grpId="0" animBg="1"/>
      <p:bldP spid="31" grpId="0"/>
      <p:bldP spid="33" grpId="0" animBg="1"/>
      <p:bldP spid="36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Algorithm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en-US" smtClean="0"/>
          </a:p>
          <a:p>
            <a:r>
              <a:rPr lang="en-US" smtClean="0"/>
              <a:t>Dynamic programming</a:t>
            </a:r>
          </a:p>
          <a:p>
            <a:pPr lvl="1"/>
            <a:r>
              <a:rPr lang="fi-FI" smtClean="0"/>
              <a:t>Solve small subproblems first</a:t>
            </a:r>
          </a:p>
          <a:p>
            <a:pPr lvl="1"/>
            <a:r>
              <a:rPr lang="fi-FI" smtClean="0"/>
              <a:t>Tabulate their solutions</a:t>
            </a:r>
          </a:p>
          <a:p>
            <a:pPr lvl="1"/>
            <a:r>
              <a:rPr lang="fi-FI" smtClean="0"/>
              <a:t>Build on them to solve larger subproblems</a:t>
            </a:r>
          </a:p>
          <a:p>
            <a:pPr lvl="2"/>
            <a:endParaRPr lang="fi-FI" smtClean="0"/>
          </a:p>
          <a:p>
            <a:r>
              <a:rPr lang="fi-FI" smtClean="0"/>
              <a:t>Subproblem:</a:t>
            </a:r>
          </a:p>
          <a:p>
            <a:pPr lvl="1"/>
            <a:r>
              <a:rPr lang="fi-FI" smtClean="0"/>
              <a:t>What’s the best node topology for a </a:t>
            </a:r>
            <a:r>
              <a:rPr lang="fi-FI" i="1" smtClean="0"/>
              <a:t>subset</a:t>
            </a:r>
            <a:r>
              <a:rPr lang="fi-FI" smtClean="0"/>
              <a:t> of the leaves?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Algorithm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38200" y="1779925"/>
                <a:ext cx="5410199" cy="3477875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rgbClr val="17375E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input: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set of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𝑛</m:t>
                    </m:r>
                  </m:oMath>
                </a14:m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treelet leaves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b="1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for</a:t>
                </a: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𝑘</m:t>
                    </m:r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=2</m:t>
                    </m:r>
                  </m:oMath>
                </a14:m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to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𝑛</m:t>
                    </m:r>
                  </m:oMath>
                </a14:m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do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for each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subset of size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𝑘</m:t>
                    </m:r>
                  </m:oMath>
                </a14:m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do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	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for each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way of partitioning the leaves 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do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	look up subtree costs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	calculate SAH cost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	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end for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record the best solution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end for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end for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reconstruct optimal topology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779925"/>
                <a:ext cx="5410199" cy="347787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 w="12700">
                <a:solidFill>
                  <a:srgbClr val="17375E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6485156" y="2084457"/>
            <a:ext cx="23811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Process subsets from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smallest  to largest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" name="Straight Arrow Connector 7"/>
          <p:cNvCxnSpPr>
            <a:stCxn id="7" idx="1"/>
            <a:endCxn id="10" idx="3"/>
          </p:cNvCxnSpPr>
          <p:nvPr/>
        </p:nvCxnSpPr>
        <p:spPr>
          <a:xfrm flipH="1">
            <a:off x="4267198" y="2438400"/>
            <a:ext cx="2217958" cy="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874361" y="2141349"/>
            <a:ext cx="3392837" cy="594102"/>
          </a:xfrm>
          <a:prstGeom prst="roundRect">
            <a:avLst>
              <a:gd name="adj" fmla="val 21603"/>
            </a:avLst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1805552" y="3994689"/>
            <a:ext cx="2566261" cy="263471"/>
          </a:xfrm>
          <a:prstGeom prst="roundRect">
            <a:avLst>
              <a:gd name="adj" fmla="val 37255"/>
            </a:avLst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6485157" y="3772481"/>
            <a:ext cx="21771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Record the optimal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SAH cost for each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2" name="Straight Arrow Connector 21"/>
          <p:cNvCxnSpPr>
            <a:stCxn id="21" idx="1"/>
            <a:endCxn id="11" idx="3"/>
          </p:cNvCxnSpPr>
          <p:nvPr/>
        </p:nvCxnSpPr>
        <p:spPr>
          <a:xfrm flipH="1">
            <a:off x="4371813" y="4126424"/>
            <a:ext cx="2113344" cy="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9478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  <p:bldP spid="11" grpId="0" animBg="1"/>
      <p:bldP spid="21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Algorithm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49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38200" y="1779925"/>
                <a:ext cx="5410199" cy="3477875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rgbClr val="17375E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input: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set of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𝑛</m:t>
                    </m:r>
                  </m:oMath>
                </a14:m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treelet leaves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b="1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for</a:t>
                </a: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𝑘</m:t>
                    </m:r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=2</m:t>
                    </m:r>
                  </m:oMath>
                </a14:m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to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𝑛</m:t>
                    </m:r>
                  </m:oMath>
                </a14:m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do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for each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subset of size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17375E"/>
                        </a:solidFill>
                        <a:latin typeface="Cambria Math"/>
                        <a:cs typeface="Calibri" pitchFamily="34" charset="0"/>
                      </a:rPr>
                      <m:t>𝑘</m:t>
                    </m:r>
                  </m:oMath>
                </a14:m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do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	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for each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 way of partitioning the leaves 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do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	look up subtree costs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	calculate SAH cost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	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end for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record the best solution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	</a:t>
                </a: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end for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b="1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end for</a:t>
                </a:r>
              </a:p>
              <a:p>
                <a:pPr>
                  <a:tabLst>
                    <a:tab pos="457200" algn="l"/>
                    <a:tab pos="914400" algn="l"/>
                    <a:tab pos="1371600" algn="l"/>
                  </a:tabLst>
                </a:pPr>
                <a:r>
                  <a:rPr lang="en-US" sz="2000" smtClean="0">
                    <a:solidFill>
                      <a:srgbClr val="17375E"/>
                    </a:solidFill>
                    <a:latin typeface="Calibri" pitchFamily="34" charset="0"/>
                    <a:cs typeface="Calibri" pitchFamily="34" charset="0"/>
                  </a:rPr>
                  <a:t>reconstruct optimal topology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779925"/>
                <a:ext cx="5410199" cy="347787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 w="12700">
                <a:solidFill>
                  <a:srgbClr val="17375E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/>
          <p:cNvSpPr/>
          <p:nvPr/>
        </p:nvSpPr>
        <p:spPr>
          <a:xfrm>
            <a:off x="874361" y="4920713"/>
            <a:ext cx="3107746" cy="263471"/>
          </a:xfrm>
          <a:prstGeom prst="roundRect">
            <a:avLst>
              <a:gd name="adj" fmla="val 37255"/>
            </a:avLst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532645" y="1498937"/>
            <a:ext cx="21234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Exhaustive search: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assign each leaf to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left/right subtree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714999" y="2133600"/>
            <a:ext cx="838200" cy="632847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532645" y="2851425"/>
            <a:ext cx="19854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We already know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how much the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subtrees will cost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5" name="Straight Arrow Connector 24"/>
          <p:cNvCxnSpPr>
            <a:stCxn id="24" idx="1"/>
            <a:endCxn id="33" idx="3"/>
          </p:cNvCxnSpPr>
          <p:nvPr/>
        </p:nvCxnSpPr>
        <p:spPr>
          <a:xfrm flipH="1">
            <a:off x="4542295" y="3359257"/>
            <a:ext cx="1990350" cy="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1792014" y="2766447"/>
            <a:ext cx="4380186" cy="263471"/>
          </a:xfrm>
          <a:prstGeom prst="roundRect">
            <a:avLst>
              <a:gd name="adj" fmla="val 37255"/>
            </a:avLst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2262443" y="3062206"/>
            <a:ext cx="2279852" cy="594102"/>
          </a:xfrm>
          <a:prstGeom prst="roundRect">
            <a:avLst>
              <a:gd name="adj" fmla="val 21603"/>
            </a:avLst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6532645" y="4698506"/>
            <a:ext cx="22413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Backtrack the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partitioning choices</a:t>
            </a:r>
          </a:p>
        </p:txBody>
      </p:sp>
      <p:cxnSp>
        <p:nvCxnSpPr>
          <p:cNvPr id="38" name="Straight Arrow Connector 37"/>
          <p:cNvCxnSpPr>
            <a:stCxn id="37" idx="1"/>
            <a:endCxn id="13" idx="3"/>
          </p:cNvCxnSpPr>
          <p:nvPr/>
        </p:nvCxnSpPr>
        <p:spPr>
          <a:xfrm flipH="1">
            <a:off x="3982107" y="5052449"/>
            <a:ext cx="2550538" cy="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25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4" grpId="0"/>
      <p:bldP spid="32" grpId="0" animBg="1"/>
      <p:bldP spid="33" grpId="0" animBg="1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287431"/>
              </p:ext>
            </p:extLst>
          </p:nvPr>
        </p:nvGraphicFramePr>
        <p:xfrm>
          <a:off x="914400" y="3505200"/>
          <a:ext cx="7315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0" name="Straight Arrow Connector 19"/>
          <p:cNvCxnSpPr/>
          <p:nvPr/>
        </p:nvCxnSpPr>
        <p:spPr>
          <a:xfrm>
            <a:off x="1676400" y="5974597"/>
            <a:ext cx="6400800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676400" y="3432875"/>
            <a:ext cx="0" cy="2541722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𝑒𝑓𝑓𝑒𝑐𝑡𝑖𝑣𝑒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𝑝𝑒𝑟𝑓𝑜𝑟𝑚𝑎𝑛𝑐𝑒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blipFill rotWithShape="1">
                <a:blip r:embed="rId3"/>
                <a:stretch>
                  <a:fillRect r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4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457200" y="2342793"/>
                <a:ext cx="8229600" cy="857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𝑟𝑒𝑛𝑑𝑒𝑟𝑖𝑛𝑔</m:t>
                      </m:r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  <a:cs typeface="Calibri" pitchFamily="34" charset="0"/>
                        </a:rPr>
                        <m:t>𝑡𝑖𝑚𝑒</m:t>
                      </m:r>
                      <m:r>
                        <a:rPr lang="en-US" sz="24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𝑡𝑖𝑚𝑒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𝑡𝑜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𝑏𝑢𝑖𝑙𝑑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𝐵𝑉𝐻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+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𝑛𝑢𝑚𝑏𝑒𝑟</m:t>
                          </m:r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𝑜𝑓</m:t>
                          </m:r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𝑟𝑎𝑦𝑠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𝑟𝑎𝑦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𝑡h𝑟𝑜𝑢𝑔h𝑝𝑢𝑡</m:t>
                          </m:r>
                        </m:den>
                      </m:f>
                    </m:oMath>
                  </m:oMathPara>
                </a14:m>
                <a:endParaRPr lang="en-US" sz="24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342793"/>
                <a:ext cx="8229600" cy="857607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2004154" y="4385101"/>
            <a:ext cx="15156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solidFill>
                  <a:schemeClr val="accent1">
                    <a:lumMod val="50000"/>
                  </a:schemeClr>
                </a:solidFill>
                <a:effectLst/>
                <a:latin typeface="Calibri" pitchFamily="34" charset="0"/>
                <a:cs typeface="Calibri" pitchFamily="34" charset="0"/>
              </a:rPr>
              <a:t>Interactive</a:t>
            </a:r>
          </a:p>
          <a:p>
            <a:pPr algn="ctr"/>
            <a:r>
              <a:rPr lang="en-US" sz="2400" smtClean="0">
                <a:solidFill>
                  <a:schemeClr val="accent1">
                    <a:lumMod val="50000"/>
                  </a:schemeClr>
                </a:solidFill>
                <a:effectLst/>
                <a:latin typeface="Calibri" pitchFamily="34" charset="0"/>
                <a:cs typeface="Calibri" pitchFamily="34" charset="0"/>
              </a:rPr>
              <a:t>apps</a:t>
            </a:r>
          </a:p>
        </p:txBody>
      </p:sp>
      <p:sp>
        <p:nvSpPr>
          <p:cNvPr id="18" name="Oval 17"/>
          <p:cNvSpPr/>
          <p:nvPr/>
        </p:nvSpPr>
        <p:spPr>
          <a:xfrm>
            <a:off x="1866380" y="3733800"/>
            <a:ext cx="1791220" cy="21336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915548" y="4385101"/>
            <a:ext cx="1732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solidFill>
                  <a:schemeClr val="accent1">
                    <a:lumMod val="50000"/>
                  </a:schemeClr>
                </a:solidFill>
                <a:effectLst/>
                <a:latin typeface="Calibri" pitchFamily="34" charset="0"/>
                <a:cs typeface="Calibri" pitchFamily="34" charset="0"/>
              </a:rPr>
              <a:t>Architecture</a:t>
            </a:r>
          </a:p>
          <a:p>
            <a:pPr algn="ctr"/>
            <a:r>
              <a:rPr lang="en-US" sz="2400" smtClean="0">
                <a:solidFill>
                  <a:schemeClr val="accent1">
                    <a:lumMod val="50000"/>
                  </a:schemeClr>
                </a:solidFill>
                <a:effectLst/>
                <a:latin typeface="Calibri" pitchFamily="34" charset="0"/>
                <a:cs typeface="Calibri" pitchFamily="34" charset="0"/>
              </a:rPr>
              <a:t>&amp; design</a:t>
            </a:r>
          </a:p>
        </p:txBody>
      </p:sp>
      <p:sp>
        <p:nvSpPr>
          <p:cNvPr id="25" name="Oval 24"/>
          <p:cNvSpPr/>
          <p:nvPr/>
        </p:nvSpPr>
        <p:spPr>
          <a:xfrm>
            <a:off x="3886200" y="3733800"/>
            <a:ext cx="1791220" cy="2132004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058452" y="4384303"/>
            <a:ext cx="15615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solidFill>
                  <a:schemeClr val="accent1">
                    <a:lumMod val="50000"/>
                  </a:schemeClr>
                </a:solidFill>
                <a:effectLst/>
                <a:latin typeface="Calibri" pitchFamily="34" charset="0"/>
                <a:cs typeface="Calibri" pitchFamily="34" charset="0"/>
              </a:rPr>
              <a:t>Movie</a:t>
            </a:r>
          </a:p>
          <a:p>
            <a:pPr algn="ctr"/>
            <a:r>
              <a:rPr lang="en-US" sz="2400" smtClean="0">
                <a:solidFill>
                  <a:schemeClr val="accent1">
                    <a:lumMod val="50000"/>
                  </a:schemeClr>
                </a:solidFill>
                <a:effectLst/>
                <a:latin typeface="Calibri" pitchFamily="34" charset="0"/>
                <a:cs typeface="Calibri" pitchFamily="34" charset="0"/>
              </a:rPr>
              <a:t>production</a:t>
            </a:r>
          </a:p>
        </p:txBody>
      </p:sp>
      <p:sp>
        <p:nvSpPr>
          <p:cNvPr id="27" name="Oval 26"/>
          <p:cNvSpPr/>
          <p:nvPr/>
        </p:nvSpPr>
        <p:spPr>
          <a:xfrm>
            <a:off x="5943600" y="3733800"/>
            <a:ext cx="1791220" cy="2132004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200400" y="2514600"/>
            <a:ext cx="2590800" cy="51435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943600" y="2781300"/>
            <a:ext cx="2438400" cy="419100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2761990" y="3028950"/>
            <a:ext cx="1429010" cy="123825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6934200" y="3200400"/>
            <a:ext cx="304800" cy="10668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 rot="19156086">
            <a:off x="3145171" y="3320963"/>
            <a:ext cx="749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Speed</a:t>
            </a:r>
          </a:p>
          <a:p>
            <a:pPr algn="ctr"/>
            <a:r>
              <a:rPr lang="en-US" sz="1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matters</a:t>
            </a:r>
            <a:endParaRPr lang="en-US" sz="14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 rot="17110239">
            <a:off x="6690740" y="3472189"/>
            <a:ext cx="749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Quality</a:t>
            </a:r>
          </a:p>
          <a:p>
            <a:pPr algn="ctr"/>
            <a:r>
              <a:rPr lang="en-US" sz="1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matters</a:t>
            </a:r>
            <a:endParaRPr lang="en-US" sz="14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V="1">
            <a:off x="4788269" y="3181350"/>
            <a:ext cx="1688731" cy="108585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4648200" y="3028950"/>
            <a:ext cx="114300" cy="123825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741492" y="3325347"/>
            <a:ext cx="10697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Both matter</a:t>
            </a:r>
            <a:endParaRPr lang="en-US" sz="14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TextBox 65"/>
              <p:cNvSpPr txBox="1"/>
              <p:nvPr/>
            </p:nvSpPr>
            <p:spPr>
              <a:xfrm>
                <a:off x="457200" y="1274326"/>
                <a:ext cx="8229600" cy="8592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𝑒𝑓𝑓𝑒𝑐𝑡𝑖𝑣𝑒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𝑡𝑟𝑎𝑐𝑖𝑛𝑔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𝑝𝑒𝑟𝑓𝑜𝑟𝑚𝑎𝑛𝑐𝑒</m:t>
                      </m:r>
                      <m:r>
                        <a:rPr lang="en-US" sz="24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𝑛𝑢𝑚𝑏𝑒𝑟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𝑜𝑓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  <m:t>𝑟𝑎𝑦𝑠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/>
                              <a:cs typeface="Calibri" pitchFamily="34" charset="0"/>
                            </a:rPr>
                            <m:t>𝑟𝑒𝑛𝑑𝑒𝑟𝑖𝑛𝑔</m:t>
                          </m:r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/>
                              <a:cs typeface="Calibri" pitchFamily="34" charset="0"/>
                            </a:rPr>
                            <m:t> </m:t>
                          </m:r>
                          <m:r>
                            <a:rPr lang="en-US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/>
                              <a:cs typeface="Calibri" pitchFamily="34" charset="0"/>
                            </a:rPr>
                            <m:t>𝑡𝑖𝑚𝑒</m:t>
                          </m:r>
                        </m:den>
                      </m:f>
                    </m:oMath>
                  </m:oMathPara>
                </a14:m>
                <a:endParaRPr lang="en-US" sz="24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66" name="TextBox 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274326"/>
                <a:ext cx="8229600" cy="859274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/>
          <p:cNvSpPr txBox="1"/>
          <p:nvPr/>
        </p:nvSpPr>
        <p:spPr>
          <a:xfrm>
            <a:off x="1032045" y="3335178"/>
            <a:ext cx="6062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Mrays/s</a:t>
            </a:r>
            <a:endParaRPr lang="en-US" sz="10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35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7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24" grpId="0"/>
      <p:bldP spid="25" grpId="0" animBg="1"/>
      <p:bldP spid="26" grpId="0"/>
      <p:bldP spid="27" grpId="0" animBg="1"/>
      <p:bldP spid="41" grpId="0" animBg="1"/>
      <p:bldP spid="42" grpId="0" animBg="1"/>
      <p:bldP spid="52" grpId="0"/>
      <p:bldP spid="53" grpId="0"/>
      <p:bldP spid="6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Scalar vs. SIMD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1000" y="1447800"/>
            <a:ext cx="4191000" cy="1752600"/>
          </a:xfrm>
        </p:spPr>
        <p:txBody>
          <a:bodyPr/>
          <a:lstStyle/>
          <a:p>
            <a:pPr marL="0" indent="0">
              <a:buNone/>
              <a:tabLst>
                <a:tab pos="344488" algn="l"/>
              </a:tabLst>
            </a:pPr>
            <a:r>
              <a:rPr lang="fi-FI" smtClean="0"/>
              <a:t>Scalar processing</a:t>
            </a:r>
          </a:p>
          <a:p>
            <a:pPr>
              <a:tabLst>
                <a:tab pos="344488" algn="l"/>
              </a:tabLst>
            </a:pPr>
            <a:r>
              <a:rPr lang="fi-FI" sz="2400" smtClean="0"/>
              <a:t>Each thread processes one treelet</a:t>
            </a:r>
          </a:p>
          <a:p>
            <a:pPr>
              <a:tabLst>
                <a:tab pos="344488" algn="l"/>
              </a:tabLst>
            </a:pPr>
            <a:r>
              <a:rPr lang="fi-FI" sz="2400" smtClean="0"/>
              <a:t>Need many treelets in flight</a:t>
            </a:r>
          </a:p>
        </p:txBody>
      </p:sp>
      <p:sp>
        <p:nvSpPr>
          <p:cNvPr id="7" name="Content Placeholder 4"/>
          <p:cNvSpPr txBox="1">
            <a:spLocks/>
          </p:cNvSpPr>
          <p:nvPr/>
        </p:nvSpPr>
        <p:spPr bwMode="auto">
          <a:xfrm>
            <a:off x="4724400" y="1447800"/>
            <a:ext cx="41910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4488" indent="-344488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800" b="0">
                <a:solidFill>
                  <a:srgbClr val="17375E"/>
                </a:solidFill>
                <a:latin typeface="Calibri"/>
                <a:ea typeface="ＭＳ Ｐゴシック" pitchFamily="-106" charset="-128"/>
                <a:cs typeface="ＭＳ Ｐゴシック" pitchFamily="-106" charset="-128"/>
              </a:defRPr>
            </a:lvl1pPr>
            <a:lvl2pPr marL="9144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4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2pPr>
            <a:lvl3pPr marL="1371600" indent="-282575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0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3pPr>
            <a:lvl4pPr marL="17748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80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4pPr>
            <a:lvl5pPr marL="21177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0">
                <a:solidFill>
                  <a:schemeClr val="bg1"/>
                </a:solidFill>
                <a:latin typeface="+mn-lt"/>
                <a:ea typeface="ＭＳ Ｐゴシック" pitchFamily="-106" charset="-128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buFontTx/>
              <a:buNone/>
              <a:tabLst>
                <a:tab pos="344488" algn="l"/>
              </a:tabLst>
            </a:pPr>
            <a:r>
              <a:rPr lang="fi-FI" smtClean="0"/>
              <a:t>SIMD processing</a:t>
            </a:r>
          </a:p>
          <a:p>
            <a:pPr>
              <a:tabLst>
                <a:tab pos="344488" algn="l"/>
              </a:tabLst>
            </a:pPr>
            <a:r>
              <a:rPr lang="fi-FI" sz="2400" smtClean="0"/>
              <a:t>32 threads collaborate on the same treelet</a:t>
            </a:r>
          </a:p>
          <a:p>
            <a:pPr>
              <a:tabLst>
                <a:tab pos="344488" algn="l"/>
              </a:tabLst>
            </a:pPr>
            <a:r>
              <a:rPr lang="fi-FI" sz="2400" smtClean="0"/>
              <a:t>Need few treelets in flight</a:t>
            </a:r>
          </a:p>
        </p:txBody>
      </p:sp>
      <p:sp>
        <p:nvSpPr>
          <p:cNvPr id="8" name="Content Placeholder 4"/>
          <p:cNvSpPr txBox="1">
            <a:spLocks/>
          </p:cNvSpPr>
          <p:nvPr/>
        </p:nvSpPr>
        <p:spPr bwMode="auto">
          <a:xfrm>
            <a:off x="381000" y="3733800"/>
            <a:ext cx="4191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4488" indent="-344488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800" b="0">
                <a:solidFill>
                  <a:srgbClr val="17375E"/>
                </a:solidFill>
                <a:latin typeface="Calibri"/>
                <a:ea typeface="ＭＳ Ｐゴシック" pitchFamily="-106" charset="-128"/>
                <a:cs typeface="ＭＳ Ｐゴシック" pitchFamily="-106" charset="-128"/>
              </a:defRPr>
            </a:lvl1pPr>
            <a:lvl2pPr marL="9144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4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2pPr>
            <a:lvl3pPr marL="1371600" indent="-282575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0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3pPr>
            <a:lvl4pPr marL="17748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80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4pPr>
            <a:lvl5pPr marL="21177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0">
                <a:solidFill>
                  <a:schemeClr val="bg1"/>
                </a:solidFill>
                <a:latin typeface="+mn-lt"/>
                <a:ea typeface="ＭＳ Ｐゴシック" pitchFamily="-106" charset="-128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1588" indent="0">
              <a:buFontTx/>
              <a:buNone/>
              <a:tabLst>
                <a:tab pos="344488" algn="l"/>
              </a:tabLst>
            </a:pPr>
            <a:r>
              <a:rPr lang="fi-FI" sz="2400" smtClean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✗</a:t>
            </a:r>
            <a:r>
              <a:rPr lang="fi-FI" sz="2400" smtClean="0">
                <a:solidFill>
                  <a:srgbClr val="C00000"/>
                </a:solidFill>
              </a:rPr>
              <a:t>	</a:t>
            </a:r>
            <a:r>
              <a:rPr lang="fi-FI" sz="2400" smtClean="0"/>
              <a:t>Spills to off-chip memory</a:t>
            </a:r>
          </a:p>
          <a:p>
            <a:pPr marL="1588" indent="0">
              <a:buFontTx/>
              <a:buNone/>
              <a:tabLst>
                <a:tab pos="344488" algn="l"/>
              </a:tabLst>
            </a:pPr>
            <a:r>
              <a:rPr lang="fi-FI" sz="2400" smtClean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✗</a:t>
            </a:r>
            <a:r>
              <a:rPr lang="fi-FI" sz="2400" smtClean="0">
                <a:solidFill>
                  <a:srgbClr val="C00000"/>
                </a:solidFill>
              </a:rPr>
              <a:t>	</a:t>
            </a:r>
            <a:r>
              <a:rPr lang="fi-FI" sz="2400" smtClean="0"/>
              <a:t>Doesn’t scale to small scenes</a:t>
            </a:r>
          </a:p>
          <a:p>
            <a:pPr marL="1588" indent="0">
              <a:buNone/>
              <a:tabLst>
                <a:tab pos="344488" algn="l"/>
              </a:tabLst>
            </a:pPr>
            <a:r>
              <a:rPr lang="fi-FI" sz="24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✓</a:t>
            </a:r>
            <a:r>
              <a:rPr lang="fi-FI" sz="2400">
                <a:solidFill>
                  <a:schemeClr val="tx2">
                    <a:lumMod val="50000"/>
                  </a:schemeClr>
                </a:solidFill>
              </a:rPr>
              <a:t>	</a:t>
            </a:r>
            <a:r>
              <a:rPr lang="fi-FI" sz="2400"/>
              <a:t>Trivial to </a:t>
            </a:r>
            <a:r>
              <a:rPr lang="fi-FI" sz="2400" smtClean="0"/>
              <a:t>implement</a:t>
            </a:r>
            <a:endParaRPr lang="fi-FI" sz="2400"/>
          </a:p>
        </p:txBody>
      </p:sp>
      <p:sp>
        <p:nvSpPr>
          <p:cNvPr id="9" name="Content Placeholder 4"/>
          <p:cNvSpPr txBox="1">
            <a:spLocks/>
          </p:cNvSpPr>
          <p:nvPr/>
        </p:nvSpPr>
        <p:spPr bwMode="auto">
          <a:xfrm>
            <a:off x="4714068" y="3733800"/>
            <a:ext cx="4191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4488" indent="-344488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800" b="0">
                <a:solidFill>
                  <a:srgbClr val="17375E"/>
                </a:solidFill>
                <a:latin typeface="Calibri"/>
                <a:ea typeface="ＭＳ Ｐゴシック" pitchFamily="-106" charset="-128"/>
                <a:cs typeface="ＭＳ Ｐゴシック" pitchFamily="-106" charset="-128"/>
              </a:defRPr>
            </a:lvl1pPr>
            <a:lvl2pPr marL="9144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4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2pPr>
            <a:lvl3pPr marL="1371600" indent="-282575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0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3pPr>
            <a:lvl4pPr marL="17748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80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4pPr>
            <a:lvl5pPr marL="21177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0">
                <a:solidFill>
                  <a:schemeClr val="bg1"/>
                </a:solidFill>
                <a:latin typeface="+mn-lt"/>
                <a:ea typeface="ＭＳ Ｐゴシック" pitchFamily="-106" charset="-128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1588" indent="0">
              <a:buFontTx/>
              <a:buNone/>
              <a:tabLst>
                <a:tab pos="344488" algn="l"/>
              </a:tabLst>
            </a:pPr>
            <a:r>
              <a:rPr lang="fi-FI" sz="2400" smtClean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✓</a:t>
            </a:r>
            <a:r>
              <a:rPr lang="fi-FI" sz="2400">
                <a:solidFill>
                  <a:schemeClr val="tx2">
                    <a:lumMod val="50000"/>
                  </a:schemeClr>
                </a:solidFill>
              </a:rPr>
              <a:t>	</a:t>
            </a:r>
            <a:r>
              <a:rPr lang="fi-FI" sz="2400" smtClean="0"/>
              <a:t>Data fits in on-chip memory</a:t>
            </a:r>
          </a:p>
          <a:p>
            <a:pPr marL="1588" indent="0">
              <a:buFontTx/>
              <a:buNone/>
              <a:tabLst>
                <a:tab pos="344488" algn="l"/>
              </a:tabLst>
            </a:pPr>
            <a:r>
              <a:rPr lang="fi-FI" sz="24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✓</a:t>
            </a:r>
            <a:r>
              <a:rPr lang="fi-FI" sz="2400">
                <a:solidFill>
                  <a:schemeClr val="tx2">
                    <a:lumMod val="50000"/>
                  </a:schemeClr>
                </a:solidFill>
              </a:rPr>
              <a:t>	</a:t>
            </a:r>
            <a:r>
              <a:rPr lang="fi-FI" sz="2400" smtClean="0"/>
              <a:t>Easy to fill the entire GPU</a:t>
            </a:r>
          </a:p>
          <a:p>
            <a:pPr marL="1588" indent="0">
              <a:buNone/>
              <a:tabLst>
                <a:tab pos="344488" algn="l"/>
              </a:tabLst>
            </a:pPr>
            <a:r>
              <a:rPr lang="fi-FI" sz="240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✗</a:t>
            </a:r>
            <a:r>
              <a:rPr lang="fi-FI" sz="2400">
                <a:solidFill>
                  <a:srgbClr val="C00000"/>
                </a:solidFill>
              </a:rPr>
              <a:t>	</a:t>
            </a:r>
            <a:r>
              <a:rPr lang="fi-FI" sz="2400"/>
              <a:t>Need to keep all threads </a:t>
            </a:r>
            <a:r>
              <a:rPr lang="fi-FI" sz="2400" smtClean="0"/>
              <a:t>busy</a:t>
            </a:r>
            <a:endParaRPr lang="fi-FI" sz="240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57200" y="3505200"/>
            <a:ext cx="4167753" cy="0"/>
          </a:xfrm>
          <a:prstGeom prst="straightConnector1">
            <a:avLst/>
          </a:prstGeom>
          <a:ln w="12700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624953" y="1447800"/>
            <a:ext cx="0" cy="3733800"/>
          </a:xfrm>
          <a:prstGeom prst="straightConnector1">
            <a:avLst/>
          </a:prstGeom>
          <a:ln w="12700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4624953" y="3505200"/>
            <a:ext cx="4214247" cy="0"/>
          </a:xfrm>
          <a:prstGeom prst="straightConnector1">
            <a:avLst/>
          </a:prstGeom>
          <a:ln w="12700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835259" y="5486399"/>
            <a:ext cx="398378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Parallelize over subproblems using</a:t>
            </a:r>
          </a:p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 pre-optimized processing schedule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(details in the paper)</a:t>
            </a:r>
            <a:endParaRPr lang="en-US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3" name="Straight Arrow Connector 32"/>
          <p:cNvCxnSpPr>
            <a:stCxn id="19" idx="0"/>
            <a:endCxn id="14" idx="2"/>
          </p:cNvCxnSpPr>
          <p:nvPr/>
        </p:nvCxnSpPr>
        <p:spPr>
          <a:xfrm flipV="1">
            <a:off x="6827151" y="5074920"/>
            <a:ext cx="1" cy="411479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4804771" y="4632702"/>
            <a:ext cx="4044761" cy="442218"/>
          </a:xfrm>
          <a:prstGeom prst="roundRect">
            <a:avLst>
              <a:gd name="adj" fmla="val 21603"/>
            </a:avLst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7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9" grpId="0"/>
      <p:bldP spid="1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Scalar vs. SIMD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1000" y="1447800"/>
            <a:ext cx="4191000" cy="1752600"/>
          </a:xfrm>
        </p:spPr>
        <p:txBody>
          <a:bodyPr/>
          <a:lstStyle/>
          <a:p>
            <a:pPr marL="0" indent="0">
              <a:buNone/>
              <a:tabLst>
                <a:tab pos="344488" algn="l"/>
              </a:tabLst>
            </a:pPr>
            <a:r>
              <a:rPr lang="fi-FI" smtClean="0"/>
              <a:t>Scalar processing</a:t>
            </a:r>
          </a:p>
          <a:p>
            <a:pPr>
              <a:tabLst>
                <a:tab pos="344488" algn="l"/>
              </a:tabLst>
            </a:pPr>
            <a:r>
              <a:rPr lang="fi-FI" sz="2400" smtClean="0"/>
              <a:t>Each thread processes one treelet</a:t>
            </a:r>
          </a:p>
          <a:p>
            <a:pPr>
              <a:tabLst>
                <a:tab pos="344488" algn="l"/>
              </a:tabLst>
            </a:pPr>
            <a:r>
              <a:rPr lang="fi-FI" sz="2400" smtClean="0"/>
              <a:t>Need many treelets in flight</a:t>
            </a:r>
          </a:p>
        </p:txBody>
      </p:sp>
      <p:sp>
        <p:nvSpPr>
          <p:cNvPr id="7" name="Content Placeholder 4"/>
          <p:cNvSpPr txBox="1">
            <a:spLocks/>
          </p:cNvSpPr>
          <p:nvPr/>
        </p:nvSpPr>
        <p:spPr bwMode="auto">
          <a:xfrm>
            <a:off x="4724400" y="1447800"/>
            <a:ext cx="41910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4488" indent="-344488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800" b="0">
                <a:solidFill>
                  <a:srgbClr val="17375E"/>
                </a:solidFill>
                <a:latin typeface="Calibri"/>
                <a:ea typeface="ＭＳ Ｐゴシック" pitchFamily="-106" charset="-128"/>
                <a:cs typeface="ＭＳ Ｐゴシック" pitchFamily="-106" charset="-128"/>
              </a:defRPr>
            </a:lvl1pPr>
            <a:lvl2pPr marL="9144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4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2pPr>
            <a:lvl3pPr marL="1371600" indent="-282575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0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3pPr>
            <a:lvl4pPr marL="17748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80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4pPr>
            <a:lvl5pPr marL="21177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0">
                <a:solidFill>
                  <a:schemeClr val="bg1"/>
                </a:solidFill>
                <a:latin typeface="+mn-lt"/>
                <a:ea typeface="ＭＳ Ｐゴシック" pitchFamily="-106" charset="-128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buFontTx/>
              <a:buNone/>
              <a:tabLst>
                <a:tab pos="344488" algn="l"/>
              </a:tabLst>
            </a:pPr>
            <a:r>
              <a:rPr lang="fi-FI" smtClean="0"/>
              <a:t>SIMD processing</a:t>
            </a:r>
          </a:p>
          <a:p>
            <a:pPr>
              <a:tabLst>
                <a:tab pos="344488" algn="l"/>
              </a:tabLst>
            </a:pPr>
            <a:r>
              <a:rPr lang="fi-FI" sz="2400" smtClean="0"/>
              <a:t>32 threads collaborate on the same treelet</a:t>
            </a:r>
          </a:p>
          <a:p>
            <a:pPr>
              <a:tabLst>
                <a:tab pos="344488" algn="l"/>
              </a:tabLst>
            </a:pPr>
            <a:r>
              <a:rPr lang="fi-FI" sz="2400" smtClean="0"/>
              <a:t>Need few treelets in flight</a:t>
            </a:r>
          </a:p>
        </p:txBody>
      </p:sp>
      <p:sp>
        <p:nvSpPr>
          <p:cNvPr id="9" name="Content Placeholder 4"/>
          <p:cNvSpPr txBox="1">
            <a:spLocks/>
          </p:cNvSpPr>
          <p:nvPr/>
        </p:nvSpPr>
        <p:spPr bwMode="auto">
          <a:xfrm>
            <a:off x="4714068" y="3733800"/>
            <a:ext cx="4191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4488" indent="-344488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800" b="0">
                <a:solidFill>
                  <a:srgbClr val="17375E"/>
                </a:solidFill>
                <a:latin typeface="Calibri"/>
                <a:ea typeface="ＭＳ Ｐゴシック" pitchFamily="-106" charset="-128"/>
                <a:cs typeface="ＭＳ Ｐゴシック" pitchFamily="-106" charset="-128"/>
              </a:defRPr>
            </a:lvl1pPr>
            <a:lvl2pPr marL="9144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4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2pPr>
            <a:lvl3pPr marL="1371600" indent="-282575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0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3pPr>
            <a:lvl4pPr marL="17748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80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4pPr>
            <a:lvl5pPr marL="21177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0">
                <a:solidFill>
                  <a:schemeClr val="bg1"/>
                </a:solidFill>
                <a:latin typeface="+mn-lt"/>
                <a:ea typeface="ＭＳ Ｐゴシック" pitchFamily="-106" charset="-128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1588" indent="0">
              <a:buFontTx/>
              <a:buNone/>
              <a:tabLst>
                <a:tab pos="344488" algn="l"/>
              </a:tabLst>
            </a:pPr>
            <a:r>
              <a:rPr lang="fi-FI" sz="2400" smtClean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✓</a:t>
            </a:r>
            <a:r>
              <a:rPr lang="fi-FI" sz="2400">
                <a:solidFill>
                  <a:schemeClr val="tx2">
                    <a:lumMod val="50000"/>
                  </a:schemeClr>
                </a:solidFill>
              </a:rPr>
              <a:t>	</a:t>
            </a:r>
            <a:r>
              <a:rPr lang="fi-FI" sz="2400" smtClean="0"/>
              <a:t>Data fits in on-chip memory</a:t>
            </a:r>
          </a:p>
          <a:p>
            <a:pPr marL="1588" indent="0">
              <a:buFontTx/>
              <a:buNone/>
              <a:tabLst>
                <a:tab pos="344488" algn="l"/>
              </a:tabLst>
            </a:pPr>
            <a:r>
              <a:rPr lang="fi-FI" sz="24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✓</a:t>
            </a:r>
            <a:r>
              <a:rPr lang="fi-FI" sz="2400">
                <a:solidFill>
                  <a:schemeClr val="tx2">
                    <a:lumMod val="50000"/>
                  </a:schemeClr>
                </a:solidFill>
              </a:rPr>
              <a:t>	</a:t>
            </a:r>
            <a:r>
              <a:rPr lang="fi-FI" sz="2400" smtClean="0"/>
              <a:t>Easy to fill the entire GPU</a:t>
            </a:r>
          </a:p>
          <a:p>
            <a:pPr marL="1588" indent="0">
              <a:buNone/>
              <a:tabLst>
                <a:tab pos="344488" algn="l"/>
              </a:tabLst>
            </a:pPr>
            <a:r>
              <a:rPr lang="fi-FI" sz="24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✓</a:t>
            </a:r>
            <a:r>
              <a:rPr lang="fi-FI" sz="2400">
                <a:solidFill>
                  <a:schemeClr val="tx2">
                    <a:lumMod val="50000"/>
                  </a:schemeClr>
                </a:solidFill>
              </a:rPr>
              <a:t>	</a:t>
            </a:r>
            <a:r>
              <a:rPr lang="fi-FI" sz="2400"/>
              <a:t>Possible to keep threads </a:t>
            </a:r>
            <a:r>
              <a:rPr lang="fi-FI" sz="2400" smtClean="0"/>
              <a:t>busy</a:t>
            </a:r>
            <a:endParaRPr lang="fi-FI" sz="240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57200" y="3505200"/>
            <a:ext cx="4167753" cy="0"/>
          </a:xfrm>
          <a:prstGeom prst="straightConnector1">
            <a:avLst/>
          </a:prstGeom>
          <a:ln w="12700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624953" y="1447800"/>
            <a:ext cx="0" cy="3733800"/>
          </a:xfrm>
          <a:prstGeom prst="straightConnector1">
            <a:avLst/>
          </a:prstGeom>
          <a:ln w="12700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4624953" y="3505200"/>
            <a:ext cx="4214247" cy="0"/>
          </a:xfrm>
          <a:prstGeom prst="straightConnector1">
            <a:avLst/>
          </a:prstGeom>
          <a:ln w="12700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4"/>
          <p:cNvSpPr txBox="1">
            <a:spLocks/>
          </p:cNvSpPr>
          <p:nvPr/>
        </p:nvSpPr>
        <p:spPr bwMode="auto">
          <a:xfrm>
            <a:off x="381000" y="3733800"/>
            <a:ext cx="4191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4488" indent="-344488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800" b="0">
                <a:solidFill>
                  <a:srgbClr val="17375E"/>
                </a:solidFill>
                <a:latin typeface="Calibri"/>
                <a:ea typeface="ＭＳ Ｐゴシック" pitchFamily="-106" charset="-128"/>
                <a:cs typeface="ＭＳ Ｐゴシック" pitchFamily="-106" charset="-128"/>
              </a:defRPr>
            </a:lvl1pPr>
            <a:lvl2pPr marL="9144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4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2pPr>
            <a:lvl3pPr marL="1371600" indent="-282575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000" b="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3pPr>
            <a:lvl4pPr marL="17748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80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4pPr>
            <a:lvl5pPr marL="21177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0">
                <a:solidFill>
                  <a:schemeClr val="bg1"/>
                </a:solidFill>
                <a:latin typeface="+mn-lt"/>
                <a:ea typeface="ＭＳ Ｐゴシック" pitchFamily="-106" charset="-128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1588" indent="0">
              <a:buFontTx/>
              <a:buNone/>
              <a:tabLst>
                <a:tab pos="344488" algn="l"/>
              </a:tabLst>
            </a:pPr>
            <a:r>
              <a:rPr lang="fi-FI" sz="2400" smtClean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✗</a:t>
            </a:r>
            <a:r>
              <a:rPr lang="fi-FI" sz="2400" smtClean="0">
                <a:solidFill>
                  <a:srgbClr val="C00000"/>
                </a:solidFill>
              </a:rPr>
              <a:t>	</a:t>
            </a:r>
            <a:r>
              <a:rPr lang="fi-FI" sz="2400" smtClean="0"/>
              <a:t>Spills to off-chip memory</a:t>
            </a:r>
          </a:p>
          <a:p>
            <a:pPr marL="1588" indent="0">
              <a:buFontTx/>
              <a:buNone/>
              <a:tabLst>
                <a:tab pos="344488" algn="l"/>
              </a:tabLst>
            </a:pPr>
            <a:r>
              <a:rPr lang="fi-FI" sz="2400" smtClean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✗</a:t>
            </a:r>
            <a:r>
              <a:rPr lang="fi-FI" sz="2400" smtClean="0">
                <a:solidFill>
                  <a:srgbClr val="C00000"/>
                </a:solidFill>
              </a:rPr>
              <a:t>	</a:t>
            </a:r>
            <a:r>
              <a:rPr lang="fi-FI" sz="2400" smtClean="0"/>
              <a:t>Doesn’t scale to small scenes</a:t>
            </a:r>
          </a:p>
          <a:p>
            <a:pPr marL="1588" indent="0">
              <a:buNone/>
              <a:tabLst>
                <a:tab pos="344488" algn="l"/>
              </a:tabLst>
            </a:pPr>
            <a:r>
              <a:rPr lang="fi-FI" sz="24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✓</a:t>
            </a:r>
            <a:r>
              <a:rPr lang="fi-FI" sz="2400">
                <a:solidFill>
                  <a:schemeClr val="tx2">
                    <a:lumMod val="50000"/>
                  </a:schemeClr>
                </a:solidFill>
              </a:rPr>
              <a:t>	</a:t>
            </a:r>
            <a:r>
              <a:rPr lang="fi-FI" sz="2400"/>
              <a:t>Trivial to </a:t>
            </a:r>
            <a:r>
              <a:rPr lang="fi-FI" sz="2400" smtClean="0"/>
              <a:t>implement</a:t>
            </a:r>
            <a:endParaRPr lang="fi-FI" sz="2400"/>
          </a:p>
        </p:txBody>
      </p:sp>
    </p:spTree>
    <p:extLst>
      <p:ext uri="{BB962C8B-B14F-4D97-AF65-F5344CB8AC3E}">
        <p14:creationId xmlns:p14="http://schemas.microsoft.com/office/powerpoint/2010/main" val="356024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750">
        <p:fade/>
      </p:transition>
    </mc:Choice>
    <mc:Fallback xmlns="">
      <p:transition advClick="0" advTm="7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Quality vs. speed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mtClean="0"/>
                  <a:t>Spend less effort on bottom-most nodes</a:t>
                </a:r>
              </a:p>
              <a:p>
                <a:pPr lvl="1"/>
                <a:r>
                  <a:rPr lang="en-US" smtClean="0"/>
                  <a:t>Low contribution to SAH cost</a:t>
                </a:r>
              </a:p>
              <a:p>
                <a:pPr lvl="1"/>
                <a:r>
                  <a:rPr lang="en-US" smtClean="0"/>
                  <a:t>Quick convergence</a:t>
                </a:r>
              </a:p>
              <a:p>
                <a:pPr lvl="3"/>
                <a:endParaRPr lang="en-US" smtClean="0"/>
              </a:p>
              <a:p>
                <a:r>
                  <a:rPr lang="en-US" smtClean="0"/>
                  <a:t>Additional </a:t>
                </a:r>
                <a:r>
                  <a:rPr lang="en-US"/>
                  <a:t>parameter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  <a:ea typeface="Cambria Math"/>
                      </a:rPr>
                      <m:t>𝛾</m:t>
                    </m:r>
                  </m:oMath>
                </a14:m>
                <a:endParaRPr lang="en-US" smtClean="0"/>
              </a:p>
              <a:p>
                <a:pPr lvl="1"/>
                <a:r>
                  <a:rPr lang="en-US" smtClean="0"/>
                  <a:t>Only process subtrees that are large enough</a:t>
                </a:r>
              </a:p>
              <a:p>
                <a:pPr lvl="1"/>
                <a:r>
                  <a:rPr lang="en-US" smtClean="0"/>
                  <a:t>Trade </a:t>
                </a:r>
                <a:r>
                  <a:rPr lang="en-US"/>
                  <a:t>quality for </a:t>
                </a:r>
                <a:r>
                  <a:rPr lang="en-US" smtClean="0"/>
                  <a:t>speed</a:t>
                </a:r>
                <a:endParaRPr lang="en-US"/>
              </a:p>
              <a:p>
                <a:pPr lvl="3"/>
                <a:endParaRPr lang="en-US"/>
              </a:p>
              <a:p>
                <a:r>
                  <a:rPr lang="en-US" smtClean="0"/>
                  <a:t>Double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  <a:ea typeface="Cambria Math"/>
                      </a:rPr>
                      <m:t>𝛾</m:t>
                    </m:r>
                  </m:oMath>
                </a14:m>
                <a:r>
                  <a:rPr lang="en-US" smtClean="0"/>
                  <a:t> after each round</a:t>
                </a:r>
              </a:p>
              <a:p>
                <a:pPr lvl="1"/>
                <a:r>
                  <a:rPr lang="en-US" smtClean="0"/>
                  <a:t>Significant speedup</a:t>
                </a:r>
                <a:endParaRPr lang="en-US"/>
              </a:p>
              <a:p>
                <a:pPr lvl="1"/>
                <a:r>
                  <a:rPr lang="en-US"/>
                  <a:t>Negligible effect on </a:t>
                </a:r>
                <a:r>
                  <a:rPr lang="en-US" smtClean="0"/>
                  <a:t>quality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68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362200" y="2554636"/>
            <a:ext cx="4342471" cy="286904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Triangle splitting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838200"/>
          </a:xfrm>
        </p:spPr>
        <p:txBody>
          <a:bodyPr/>
          <a:lstStyle/>
          <a:p>
            <a:r>
              <a:rPr lang="en-US" sz="2400" smtClean="0"/>
              <a:t>Early Split Clipping [Ernst and Greiner 2007]</a:t>
            </a:r>
          </a:p>
          <a:p>
            <a:pPr lvl="1"/>
            <a:r>
              <a:rPr lang="fi-FI" sz="2000" smtClean="0"/>
              <a:t>Split triangle bounding boxes as a pre-process</a:t>
            </a:r>
            <a:endParaRPr lang="en-US" sz="200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362200" y="2554637"/>
            <a:ext cx="4342471" cy="286904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4533435" y="2362200"/>
            <a:ext cx="0" cy="3276600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16461" y="5769114"/>
            <a:ext cx="24653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Bounding box is not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 good approximation</a:t>
            </a:r>
          </a:p>
        </p:txBody>
      </p:sp>
      <p:cxnSp>
        <p:nvCxnSpPr>
          <p:cNvPr id="17" name="Straight Arrow Connector 16"/>
          <p:cNvCxnSpPr>
            <a:stCxn id="16" idx="0"/>
          </p:cNvCxnSpPr>
          <p:nvPr/>
        </p:nvCxnSpPr>
        <p:spPr>
          <a:xfrm flipV="1">
            <a:off x="2349139" y="5105400"/>
            <a:ext cx="394061" cy="663714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013537" y="5791200"/>
            <a:ext cx="9300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Split it!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4648200" y="5105400"/>
            <a:ext cx="533400" cy="685800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57200" y="4019490"/>
            <a:ext cx="16072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Large </a:t>
            </a:r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triangle</a:t>
            </a:r>
          </a:p>
        </p:txBody>
      </p:sp>
      <p:cxnSp>
        <p:nvCxnSpPr>
          <p:cNvPr id="13" name="Straight Arrow Connector 12"/>
          <p:cNvCxnSpPr>
            <a:stCxn id="12" idx="3"/>
          </p:cNvCxnSpPr>
          <p:nvPr/>
        </p:nvCxnSpPr>
        <p:spPr>
          <a:xfrm>
            <a:off x="2064499" y="4219545"/>
            <a:ext cx="831101" cy="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199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5" grpId="0" animBg="1"/>
      <p:bldP spid="16" grpId="0"/>
      <p:bldP spid="26" grpId="0"/>
      <p:bldP spid="12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362200" y="3285642"/>
            <a:ext cx="2171235" cy="213804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33436" y="2554636"/>
            <a:ext cx="2171235" cy="197087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Triangle splitting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54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362200" y="2554637"/>
            <a:ext cx="4342471" cy="286904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3447817" y="3131949"/>
            <a:ext cx="2" cy="2438400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5619053" y="2408694"/>
            <a:ext cx="2" cy="2286000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533435" y="2554637"/>
            <a:ext cx="0" cy="2869045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040502" y="3632537"/>
            <a:ext cx="17986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Resulting boxes</a:t>
            </a:r>
          </a:p>
          <a:p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p</a:t>
            </a:r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rovide a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tighter bound</a:t>
            </a:r>
            <a:endParaRPr lang="fi-FI" sz="2000" smtClean="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8" name="Straight Arrow Connector 37"/>
          <p:cNvCxnSpPr>
            <a:stCxn id="37" idx="1"/>
          </p:cNvCxnSpPr>
          <p:nvPr/>
        </p:nvCxnSpPr>
        <p:spPr>
          <a:xfrm flipH="1">
            <a:off x="6345402" y="4140369"/>
            <a:ext cx="695100" cy="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248400" y="5159514"/>
            <a:ext cx="23800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Keep going until they</a:t>
            </a:r>
          </a:p>
          <a:p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are small enough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 flipH="1" flipV="1">
            <a:off x="5181600" y="4953000"/>
            <a:ext cx="1066800" cy="381002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838200"/>
          </a:xfrm>
        </p:spPr>
        <p:txBody>
          <a:bodyPr/>
          <a:lstStyle/>
          <a:p>
            <a:r>
              <a:rPr lang="en-US" sz="2400" smtClean="0"/>
              <a:t>Early Split Clipping [Ernst and Greiner 2007]</a:t>
            </a:r>
          </a:p>
          <a:p>
            <a:pPr lvl="1"/>
            <a:r>
              <a:rPr lang="fi-FI" sz="2000" smtClean="0"/>
              <a:t>Split triangle bounding boxes as a pre-process</a:t>
            </a:r>
            <a:endParaRPr lang="en-US" sz="2000" smtClean="0"/>
          </a:p>
        </p:txBody>
      </p:sp>
    </p:spTree>
    <p:extLst>
      <p:ext uri="{BB962C8B-B14F-4D97-AF65-F5344CB8AC3E}">
        <p14:creationId xmlns:p14="http://schemas.microsoft.com/office/powerpoint/2010/main" val="29150359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362200" y="3657600"/>
            <a:ext cx="1085617" cy="1766081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447817" y="3293391"/>
            <a:ext cx="1085617" cy="2130291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33436" y="2921430"/>
            <a:ext cx="1085619" cy="160407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619052" y="2554636"/>
            <a:ext cx="1085619" cy="986727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Triangle splitting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362200" y="2554637"/>
            <a:ext cx="4342471" cy="286904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4533435" y="2921430"/>
            <a:ext cx="1" cy="2502252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447817" y="3293391"/>
            <a:ext cx="0" cy="2130291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619052" y="2554636"/>
            <a:ext cx="0" cy="1970869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278251" y="4540641"/>
            <a:ext cx="1295400" cy="0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352800" y="4358536"/>
            <a:ext cx="1295400" cy="0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435098" y="3723468"/>
            <a:ext cx="1295400" cy="0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161861" y="2446149"/>
            <a:ext cx="0" cy="1219200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838200"/>
          </a:xfrm>
        </p:spPr>
        <p:txBody>
          <a:bodyPr/>
          <a:lstStyle/>
          <a:p>
            <a:r>
              <a:rPr lang="en-US" sz="2400" smtClean="0"/>
              <a:t>Early Split Clipping [Ernst and Greiner 2007]</a:t>
            </a:r>
          </a:p>
          <a:p>
            <a:pPr lvl="1"/>
            <a:r>
              <a:rPr lang="fi-FI" sz="2000" smtClean="0"/>
              <a:t>Split triangle bounding boxes as a pre-process</a:t>
            </a:r>
            <a:endParaRPr lang="en-US" sz="2000" smtClean="0"/>
          </a:p>
        </p:txBody>
      </p:sp>
      <p:sp>
        <p:nvSpPr>
          <p:cNvPr id="58" name="TextBox 57"/>
          <p:cNvSpPr txBox="1"/>
          <p:nvPr/>
        </p:nvSpPr>
        <p:spPr>
          <a:xfrm>
            <a:off x="6248400" y="5159514"/>
            <a:ext cx="23800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Keep going until they</a:t>
            </a:r>
          </a:p>
          <a:p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are small enough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 flipH="1" flipV="1">
            <a:off x="5181600" y="4953000"/>
            <a:ext cx="1066800" cy="381002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727120"/>
      </p:ext>
    </p:extLst>
  </p:cSld>
  <p:clrMapOvr>
    <a:masterClrMapping/>
  </p:clrMapOvr>
  <p:transition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362200" y="3657600"/>
            <a:ext cx="1085617" cy="883041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2942" y="4540642"/>
            <a:ext cx="634875" cy="75203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447817" y="3293391"/>
            <a:ext cx="1085617" cy="105000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447814" y="4343401"/>
            <a:ext cx="1085617" cy="108028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33436" y="2921431"/>
            <a:ext cx="1085619" cy="8020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33433" y="3723469"/>
            <a:ext cx="875475" cy="8020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619052" y="2743200"/>
            <a:ext cx="542809" cy="79816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161862" y="2554636"/>
            <a:ext cx="542809" cy="490781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40000"/>
                  <a:lumOff val="60000"/>
                </a:schemeClr>
              </a:gs>
              <a:gs pos="50000">
                <a:schemeClr val="accent1">
                  <a:tint val="44500"/>
                  <a:satMod val="160000"/>
                  <a:lumMod val="50000"/>
                  <a:lumOff val="5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Triangle splitting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56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362200" y="2554637"/>
            <a:ext cx="4342471" cy="286904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4533435" y="2921430"/>
            <a:ext cx="1" cy="2502252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447817" y="3293391"/>
            <a:ext cx="0" cy="2130291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619052" y="2743200"/>
            <a:ext cx="0" cy="980269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161861" y="2554635"/>
            <a:ext cx="0" cy="986728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533433" y="3723469"/>
            <a:ext cx="1085619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447814" y="4343400"/>
            <a:ext cx="1085619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362195" y="4540641"/>
            <a:ext cx="1085619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838200"/>
          </a:xfrm>
        </p:spPr>
        <p:txBody>
          <a:bodyPr/>
          <a:lstStyle/>
          <a:p>
            <a:r>
              <a:rPr lang="en-US" sz="2400" smtClean="0"/>
              <a:t>Early Split Clipping [Ernst and Greiner 2007]</a:t>
            </a:r>
          </a:p>
          <a:p>
            <a:pPr lvl="1"/>
            <a:r>
              <a:rPr lang="fi-FI" sz="2000" smtClean="0"/>
              <a:t>Split triangle bounding boxes as a pre-process</a:t>
            </a:r>
            <a:endParaRPr lang="en-US" sz="2000" smtClean="0"/>
          </a:p>
        </p:txBody>
      </p:sp>
      <p:sp>
        <p:nvSpPr>
          <p:cNvPr id="41" name="TextBox 40"/>
          <p:cNvSpPr txBox="1"/>
          <p:nvPr/>
        </p:nvSpPr>
        <p:spPr>
          <a:xfrm>
            <a:off x="654448" y="2362200"/>
            <a:ext cx="21649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Treat each box as a</a:t>
            </a:r>
          </a:p>
          <a:p>
            <a:pPr algn="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separate primitive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2438400" y="3124200"/>
            <a:ext cx="259952" cy="701763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2812942" y="2971800"/>
            <a:ext cx="844658" cy="46389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048000" y="2800026"/>
            <a:ext cx="1676400" cy="24539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4894120" y="5486400"/>
            <a:ext cx="20455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Triangle itself</a:t>
            </a:r>
          </a:p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remains the same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H="1" flipV="1">
            <a:off x="4800600" y="3962400"/>
            <a:ext cx="818452" cy="15240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943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7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Triangle splitting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smtClean="0"/>
              <a:t>Shortcomings of pre-process splitting</a:t>
            </a:r>
          </a:p>
          <a:p>
            <a:pPr lvl="1"/>
            <a:r>
              <a:rPr lang="fi-FI" smtClean="0"/>
              <a:t>Can </a:t>
            </a:r>
            <a:r>
              <a:rPr lang="fi-FI"/>
              <a:t>hurt ray tracing performance</a:t>
            </a:r>
          </a:p>
          <a:p>
            <a:pPr lvl="1"/>
            <a:r>
              <a:rPr lang="fi-FI" smtClean="0"/>
              <a:t>Unpredictable memory usage</a:t>
            </a:r>
            <a:endParaRPr lang="fi-FI"/>
          </a:p>
          <a:p>
            <a:pPr lvl="1"/>
            <a:r>
              <a:rPr lang="fi-FI" smtClean="0"/>
              <a:t>Requires </a:t>
            </a:r>
            <a:r>
              <a:rPr lang="fi-FI"/>
              <a:t>manual </a:t>
            </a:r>
            <a:r>
              <a:rPr lang="fi-FI" smtClean="0"/>
              <a:t>tuning</a:t>
            </a:r>
          </a:p>
          <a:p>
            <a:pPr lvl="2"/>
            <a:endParaRPr lang="fi-FI"/>
          </a:p>
          <a:p>
            <a:r>
              <a:rPr lang="fi-FI" smtClean="0"/>
              <a:t>Improve with better heuristics</a:t>
            </a:r>
          </a:p>
          <a:p>
            <a:pPr lvl="1"/>
            <a:r>
              <a:rPr lang="en-US" smtClean="0"/>
              <a:t>Select </a:t>
            </a:r>
            <a:r>
              <a:rPr lang="en-US"/>
              <a:t>good split </a:t>
            </a:r>
            <a:r>
              <a:rPr lang="en-US" smtClean="0"/>
              <a:t>planes</a:t>
            </a:r>
          </a:p>
          <a:p>
            <a:pPr lvl="1"/>
            <a:r>
              <a:rPr lang="en-US"/>
              <a:t>Concentrate splits </a:t>
            </a:r>
            <a:r>
              <a:rPr lang="en-US" smtClean="0"/>
              <a:t>where they matter</a:t>
            </a:r>
            <a:endParaRPr lang="fi-FI" smtClean="0"/>
          </a:p>
          <a:p>
            <a:pPr lvl="1"/>
            <a:r>
              <a:rPr lang="fi-FI"/>
              <a:t>Use a fixed split </a:t>
            </a:r>
            <a:r>
              <a:rPr lang="fi-FI" smtClean="0"/>
              <a:t>budget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3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2360908" y="1981200"/>
            <a:ext cx="4495800" cy="3352800"/>
          </a:xfrm>
          <a:prstGeom prst="rect">
            <a:avLst/>
          </a:prstGeom>
          <a:noFill/>
          <a:ln w="12700">
            <a:solidFill>
              <a:srgbClr val="17375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Split plane selection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58</a:t>
            </a:fld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2360908" y="3352800"/>
            <a:ext cx="1296692" cy="9144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2362200" y="1981200"/>
            <a:ext cx="990600" cy="3810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188256"/>
              <a:gd name="connsiteX1" fmla="*/ 4342471 w 4342471"/>
              <a:gd name="connsiteY1" fmla="*/ 0 h 2188256"/>
              <a:gd name="connsiteX2" fmla="*/ 2076954 w 4342471"/>
              <a:gd name="connsiteY2" fmla="*/ 2188256 h 2188256"/>
              <a:gd name="connsiteX3" fmla="*/ 0 w 4342471"/>
              <a:gd name="connsiteY3" fmla="*/ 1458738 h 2188256"/>
              <a:gd name="connsiteX0" fmla="*/ 0 w 3641794"/>
              <a:gd name="connsiteY0" fmla="*/ 1555992 h 2285510"/>
              <a:gd name="connsiteX1" fmla="*/ 3641794 w 3641794"/>
              <a:gd name="connsiteY1" fmla="*/ 0 h 2285510"/>
              <a:gd name="connsiteX2" fmla="*/ 2076954 w 3641794"/>
              <a:gd name="connsiteY2" fmla="*/ 2285510 h 2285510"/>
              <a:gd name="connsiteX3" fmla="*/ 0 w 3641794"/>
              <a:gd name="connsiteY3" fmla="*/ 1555992 h 2285510"/>
              <a:gd name="connsiteX0" fmla="*/ 0 w 2188539"/>
              <a:gd name="connsiteY0" fmla="*/ 1555993 h 2285510"/>
              <a:gd name="connsiteX1" fmla="*/ 2188539 w 2188539"/>
              <a:gd name="connsiteY1" fmla="*/ 0 h 2285510"/>
              <a:gd name="connsiteX2" fmla="*/ 623699 w 2188539"/>
              <a:gd name="connsiteY2" fmla="*/ 2285510 h 2285510"/>
              <a:gd name="connsiteX3" fmla="*/ 0 w 2188539"/>
              <a:gd name="connsiteY3" fmla="*/ 1555993 h 2285510"/>
              <a:gd name="connsiteX0" fmla="*/ 0 w 2362420"/>
              <a:gd name="connsiteY0" fmla="*/ 1555993 h 2577278"/>
              <a:gd name="connsiteX1" fmla="*/ 2188539 w 2362420"/>
              <a:gd name="connsiteY1" fmla="*/ 0 h 2577278"/>
              <a:gd name="connsiteX2" fmla="*/ 2362420 w 2362420"/>
              <a:gd name="connsiteY2" fmla="*/ 2577278 h 2577278"/>
              <a:gd name="connsiteX3" fmla="*/ 0 w 2362420"/>
              <a:gd name="connsiteY3" fmla="*/ 1555993 h 257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2420" h="2577278">
                <a:moveTo>
                  <a:pt x="0" y="1555993"/>
                </a:moveTo>
                <a:lnTo>
                  <a:pt x="2188539" y="0"/>
                </a:lnTo>
                <a:lnTo>
                  <a:pt x="2362420" y="2577278"/>
                </a:lnTo>
                <a:lnTo>
                  <a:pt x="0" y="155599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6055961" y="4442879"/>
            <a:ext cx="800747" cy="891121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1609" h="2796005">
                <a:moveTo>
                  <a:pt x="0" y="2796005"/>
                </a:moveTo>
                <a:lnTo>
                  <a:pt x="2681609" y="0"/>
                </a:lnTo>
                <a:lnTo>
                  <a:pt x="2128859" y="2601591"/>
                </a:lnTo>
                <a:lnTo>
                  <a:pt x="0" y="279600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>
            <a:off x="4697539" y="3078997"/>
            <a:ext cx="227001" cy="27375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858" h="2511617">
                <a:moveTo>
                  <a:pt x="0" y="2511617"/>
                </a:moveTo>
                <a:lnTo>
                  <a:pt x="1446164" y="0"/>
                </a:lnTo>
                <a:lnTo>
                  <a:pt x="2128859" y="2317203"/>
                </a:lnTo>
                <a:lnTo>
                  <a:pt x="0" y="2511617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>
            <a:off x="4320540" y="4054147"/>
            <a:ext cx="203754" cy="28925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0843" h="2653806">
                <a:moveTo>
                  <a:pt x="0" y="2653806"/>
                </a:moveTo>
                <a:lnTo>
                  <a:pt x="210728" y="0"/>
                </a:lnTo>
                <a:lnTo>
                  <a:pt x="1910843" y="1606240"/>
                </a:lnTo>
                <a:lnTo>
                  <a:pt x="0" y="26538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5411102" y="2474560"/>
            <a:ext cx="656612" cy="51816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2198917"/>
              <a:gd name="connsiteY0" fmla="*/ 1147925 h 2558232"/>
              <a:gd name="connsiteX1" fmla="*/ 2198917 w 2198917"/>
              <a:gd name="connsiteY1" fmla="*/ 0 h 2558232"/>
              <a:gd name="connsiteX2" fmla="*/ 1194622 w 2198917"/>
              <a:gd name="connsiteY2" fmla="*/ 2558232 h 2558232"/>
              <a:gd name="connsiteX3" fmla="*/ 0 w 2198917"/>
              <a:gd name="connsiteY3" fmla="*/ 1147925 h 2558232"/>
              <a:gd name="connsiteX0" fmla="*/ 0 w 2198917"/>
              <a:gd name="connsiteY0" fmla="*/ 1147925 h 2606049"/>
              <a:gd name="connsiteX1" fmla="*/ 2198917 w 2198917"/>
              <a:gd name="connsiteY1" fmla="*/ 0 h 2606049"/>
              <a:gd name="connsiteX2" fmla="*/ 1781546 w 2198917"/>
              <a:gd name="connsiteY2" fmla="*/ 2606049 h 2606049"/>
              <a:gd name="connsiteX3" fmla="*/ 0 w 2198917"/>
              <a:gd name="connsiteY3" fmla="*/ 1147925 h 2606049"/>
              <a:gd name="connsiteX0" fmla="*/ 0 w 2198917"/>
              <a:gd name="connsiteY0" fmla="*/ 1147925 h 1625792"/>
              <a:gd name="connsiteX1" fmla="*/ 2198917 w 2198917"/>
              <a:gd name="connsiteY1" fmla="*/ 0 h 1625792"/>
              <a:gd name="connsiteX2" fmla="*/ 2036731 w 2198917"/>
              <a:gd name="connsiteY2" fmla="*/ 1625792 h 1625792"/>
              <a:gd name="connsiteX3" fmla="*/ 0 w 2198917"/>
              <a:gd name="connsiteY3" fmla="*/ 1147925 h 1625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8917" h="1625792">
                <a:moveTo>
                  <a:pt x="0" y="1147925"/>
                </a:moveTo>
                <a:lnTo>
                  <a:pt x="2198917" y="0"/>
                </a:lnTo>
                <a:lnTo>
                  <a:pt x="2036731" y="1625792"/>
                </a:lnTo>
                <a:lnTo>
                  <a:pt x="0" y="114792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3162300" y="4358640"/>
            <a:ext cx="699054" cy="46463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  <a:gd name="connsiteX0" fmla="*/ 0 w 1910843"/>
              <a:gd name="connsiteY0" fmla="*/ 5310429 h 5310429"/>
              <a:gd name="connsiteX1" fmla="*/ 710960 w 1910843"/>
              <a:gd name="connsiteY1" fmla="*/ 0 h 5310429"/>
              <a:gd name="connsiteX2" fmla="*/ 1910843 w 1910843"/>
              <a:gd name="connsiteY2" fmla="*/ 4262863 h 5310429"/>
              <a:gd name="connsiteX3" fmla="*/ 0 w 1910843"/>
              <a:gd name="connsiteY3" fmla="*/ 5310429 h 5310429"/>
              <a:gd name="connsiteX0" fmla="*/ 0 w 6555859"/>
              <a:gd name="connsiteY0" fmla="*/ 3283006 h 4262863"/>
              <a:gd name="connsiteX1" fmla="*/ 5355976 w 6555859"/>
              <a:gd name="connsiteY1" fmla="*/ 0 h 4262863"/>
              <a:gd name="connsiteX2" fmla="*/ 6555859 w 6555859"/>
              <a:gd name="connsiteY2" fmla="*/ 4262863 h 4262863"/>
              <a:gd name="connsiteX3" fmla="*/ 0 w 6555859"/>
              <a:gd name="connsiteY3" fmla="*/ 3283006 h 426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5859" h="4262863">
                <a:moveTo>
                  <a:pt x="0" y="3283006"/>
                </a:moveTo>
                <a:lnTo>
                  <a:pt x="5355976" y="0"/>
                </a:lnTo>
                <a:lnTo>
                  <a:pt x="6555859" y="4262863"/>
                </a:lnTo>
                <a:lnTo>
                  <a:pt x="0" y="32830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5820689" y="3429000"/>
            <a:ext cx="501321" cy="69452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3732941"/>
              <a:gd name="connsiteY0" fmla="*/ 4608951 h 4608951"/>
              <a:gd name="connsiteX1" fmla="*/ 3732941 w 3732941"/>
              <a:gd name="connsiteY1" fmla="*/ 0 h 4608951"/>
              <a:gd name="connsiteX2" fmla="*/ 2128859 w 3732941"/>
              <a:gd name="connsiteY2" fmla="*/ 4414537 h 4608951"/>
              <a:gd name="connsiteX3" fmla="*/ 0 w 3732941"/>
              <a:gd name="connsiteY3" fmla="*/ 4608951 h 4608951"/>
              <a:gd name="connsiteX0" fmla="*/ 0 w 5701948"/>
              <a:gd name="connsiteY0" fmla="*/ 4608951 h 4608951"/>
              <a:gd name="connsiteX1" fmla="*/ 3732941 w 5701948"/>
              <a:gd name="connsiteY1" fmla="*/ 0 h 4608951"/>
              <a:gd name="connsiteX2" fmla="*/ 5701948 w 5701948"/>
              <a:gd name="connsiteY2" fmla="*/ 4344628 h 4608951"/>
              <a:gd name="connsiteX3" fmla="*/ 0 w 5701948"/>
              <a:gd name="connsiteY3" fmla="*/ 4608951 h 4608951"/>
              <a:gd name="connsiteX0" fmla="*/ 0 w 4487097"/>
              <a:gd name="connsiteY0" fmla="*/ 2162061 h 4344628"/>
              <a:gd name="connsiteX1" fmla="*/ 2518090 w 4487097"/>
              <a:gd name="connsiteY1" fmla="*/ 0 h 4344628"/>
              <a:gd name="connsiteX2" fmla="*/ 4487097 w 4487097"/>
              <a:gd name="connsiteY2" fmla="*/ 4344628 h 4344628"/>
              <a:gd name="connsiteX3" fmla="*/ 0 w 4487097"/>
              <a:gd name="connsiteY3" fmla="*/ 2162061 h 4344628"/>
              <a:gd name="connsiteX0" fmla="*/ 0 w 4701482"/>
              <a:gd name="connsiteY0" fmla="*/ 2162061 h 6372051"/>
              <a:gd name="connsiteX1" fmla="*/ 2518090 w 4701482"/>
              <a:gd name="connsiteY1" fmla="*/ 0 h 6372051"/>
              <a:gd name="connsiteX2" fmla="*/ 4701482 w 4701482"/>
              <a:gd name="connsiteY2" fmla="*/ 6372051 h 6372051"/>
              <a:gd name="connsiteX3" fmla="*/ 0 w 4701482"/>
              <a:gd name="connsiteY3" fmla="*/ 2162061 h 637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1482" h="6372051">
                <a:moveTo>
                  <a:pt x="0" y="2162061"/>
                </a:moveTo>
                <a:lnTo>
                  <a:pt x="2518090" y="0"/>
                </a:lnTo>
                <a:lnTo>
                  <a:pt x="4701482" y="6372051"/>
                </a:lnTo>
                <a:lnTo>
                  <a:pt x="0" y="2162061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4608808" y="1783080"/>
            <a:ext cx="1292" cy="3733800"/>
          </a:xfrm>
          <a:prstGeom prst="line">
            <a:avLst/>
          </a:prstGeom>
          <a:ln w="28575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25232" y="5692914"/>
            <a:ext cx="2999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Root </a:t>
            </a:r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node partitions the</a:t>
            </a:r>
          </a:p>
          <a:p>
            <a:pPr algn="ctr"/>
            <a:r>
              <a:rPr lang="fi-FI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scene </a:t>
            </a:r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at its spatial </a:t>
            </a:r>
            <a:r>
              <a:rPr lang="fi-FI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median</a:t>
            </a:r>
            <a:endParaRPr lang="en-US" sz="2000" smtClean="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844682" y="5108377"/>
            <a:ext cx="561063" cy="60960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57200"/>
          </a:xfrm>
        </p:spPr>
        <p:txBody>
          <a:bodyPr/>
          <a:lstStyle/>
          <a:p>
            <a:r>
              <a:rPr lang="fi-FI" sz="2400" smtClean="0"/>
              <a:t>Reduce node overlap in the initial BVH</a:t>
            </a:r>
          </a:p>
        </p:txBody>
      </p:sp>
    </p:spTree>
    <p:extLst>
      <p:ext uri="{BB962C8B-B14F-4D97-AF65-F5344CB8AC3E}">
        <p14:creationId xmlns:p14="http://schemas.microsoft.com/office/powerpoint/2010/main" val="110525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19" grpId="0" animBg="1"/>
      <p:bldP spid="24" grpId="0" animBg="1"/>
      <p:bldP spid="26" grpId="0" animBg="1"/>
      <p:bldP spid="1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2360909" y="1981200"/>
            <a:ext cx="2163386" cy="284207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  <a:alpha val="50000"/>
                </a:srgbClr>
              </a:gs>
              <a:gs pos="50000">
                <a:srgbClr val="FF0000">
                  <a:tint val="44500"/>
                  <a:satMod val="160000"/>
                  <a:alpha val="50000"/>
                </a:srgbClr>
              </a:gs>
              <a:gs pos="100000">
                <a:srgbClr val="FF0000">
                  <a:tint val="23500"/>
                  <a:satMod val="160000"/>
                  <a:alpha val="50000"/>
                </a:srgbClr>
              </a:gs>
            </a:gsLst>
            <a:lin ang="16200000" scaled="1"/>
            <a:tileRect/>
          </a:gradFill>
          <a:ln w="127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697539" y="2474560"/>
            <a:ext cx="2160460" cy="28594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  <a:alpha val="50000"/>
                </a:schemeClr>
              </a:gs>
              <a:gs pos="50000">
                <a:schemeClr val="tx2">
                  <a:lumMod val="75000"/>
                  <a:tint val="44500"/>
                  <a:satMod val="160000"/>
                  <a:alpha val="50000"/>
                </a:schemeClr>
              </a:gs>
              <a:gs pos="100000">
                <a:schemeClr val="tx2">
                  <a:lumMod val="75000"/>
                  <a:tint val="23500"/>
                  <a:satMod val="160000"/>
                  <a:alpha val="5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Split plane selection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2360908" y="3352800"/>
            <a:ext cx="1296692" cy="9144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2362200" y="1981200"/>
            <a:ext cx="990600" cy="3810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188256"/>
              <a:gd name="connsiteX1" fmla="*/ 4342471 w 4342471"/>
              <a:gd name="connsiteY1" fmla="*/ 0 h 2188256"/>
              <a:gd name="connsiteX2" fmla="*/ 2076954 w 4342471"/>
              <a:gd name="connsiteY2" fmla="*/ 2188256 h 2188256"/>
              <a:gd name="connsiteX3" fmla="*/ 0 w 4342471"/>
              <a:gd name="connsiteY3" fmla="*/ 1458738 h 2188256"/>
              <a:gd name="connsiteX0" fmla="*/ 0 w 3641794"/>
              <a:gd name="connsiteY0" fmla="*/ 1555992 h 2285510"/>
              <a:gd name="connsiteX1" fmla="*/ 3641794 w 3641794"/>
              <a:gd name="connsiteY1" fmla="*/ 0 h 2285510"/>
              <a:gd name="connsiteX2" fmla="*/ 2076954 w 3641794"/>
              <a:gd name="connsiteY2" fmla="*/ 2285510 h 2285510"/>
              <a:gd name="connsiteX3" fmla="*/ 0 w 3641794"/>
              <a:gd name="connsiteY3" fmla="*/ 1555992 h 2285510"/>
              <a:gd name="connsiteX0" fmla="*/ 0 w 2188539"/>
              <a:gd name="connsiteY0" fmla="*/ 1555993 h 2285510"/>
              <a:gd name="connsiteX1" fmla="*/ 2188539 w 2188539"/>
              <a:gd name="connsiteY1" fmla="*/ 0 h 2285510"/>
              <a:gd name="connsiteX2" fmla="*/ 623699 w 2188539"/>
              <a:gd name="connsiteY2" fmla="*/ 2285510 h 2285510"/>
              <a:gd name="connsiteX3" fmla="*/ 0 w 2188539"/>
              <a:gd name="connsiteY3" fmla="*/ 1555993 h 2285510"/>
              <a:gd name="connsiteX0" fmla="*/ 0 w 2362420"/>
              <a:gd name="connsiteY0" fmla="*/ 1555993 h 2577278"/>
              <a:gd name="connsiteX1" fmla="*/ 2188539 w 2362420"/>
              <a:gd name="connsiteY1" fmla="*/ 0 h 2577278"/>
              <a:gd name="connsiteX2" fmla="*/ 2362420 w 2362420"/>
              <a:gd name="connsiteY2" fmla="*/ 2577278 h 2577278"/>
              <a:gd name="connsiteX3" fmla="*/ 0 w 2362420"/>
              <a:gd name="connsiteY3" fmla="*/ 1555993 h 257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2420" h="2577278">
                <a:moveTo>
                  <a:pt x="0" y="1555993"/>
                </a:moveTo>
                <a:lnTo>
                  <a:pt x="2188539" y="0"/>
                </a:lnTo>
                <a:lnTo>
                  <a:pt x="2362420" y="2577278"/>
                </a:lnTo>
                <a:lnTo>
                  <a:pt x="0" y="155599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6055961" y="4442879"/>
            <a:ext cx="800747" cy="891121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1609" h="2796005">
                <a:moveTo>
                  <a:pt x="0" y="2796005"/>
                </a:moveTo>
                <a:lnTo>
                  <a:pt x="2681609" y="0"/>
                </a:lnTo>
                <a:lnTo>
                  <a:pt x="2128859" y="2601591"/>
                </a:lnTo>
                <a:lnTo>
                  <a:pt x="0" y="279600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>
            <a:off x="4697539" y="3078997"/>
            <a:ext cx="227001" cy="27375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858" h="2511617">
                <a:moveTo>
                  <a:pt x="0" y="2511617"/>
                </a:moveTo>
                <a:lnTo>
                  <a:pt x="1446164" y="0"/>
                </a:lnTo>
                <a:lnTo>
                  <a:pt x="2128859" y="2317203"/>
                </a:lnTo>
                <a:lnTo>
                  <a:pt x="0" y="251161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>
            <a:off x="4320540" y="4054147"/>
            <a:ext cx="203754" cy="28925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0843" h="2653806">
                <a:moveTo>
                  <a:pt x="0" y="2653806"/>
                </a:moveTo>
                <a:lnTo>
                  <a:pt x="210728" y="0"/>
                </a:lnTo>
                <a:lnTo>
                  <a:pt x="1910843" y="1606240"/>
                </a:lnTo>
                <a:lnTo>
                  <a:pt x="0" y="26538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5411102" y="2474560"/>
            <a:ext cx="656612" cy="51816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2198917"/>
              <a:gd name="connsiteY0" fmla="*/ 1147925 h 2558232"/>
              <a:gd name="connsiteX1" fmla="*/ 2198917 w 2198917"/>
              <a:gd name="connsiteY1" fmla="*/ 0 h 2558232"/>
              <a:gd name="connsiteX2" fmla="*/ 1194622 w 2198917"/>
              <a:gd name="connsiteY2" fmla="*/ 2558232 h 2558232"/>
              <a:gd name="connsiteX3" fmla="*/ 0 w 2198917"/>
              <a:gd name="connsiteY3" fmla="*/ 1147925 h 2558232"/>
              <a:gd name="connsiteX0" fmla="*/ 0 w 2198917"/>
              <a:gd name="connsiteY0" fmla="*/ 1147925 h 2606049"/>
              <a:gd name="connsiteX1" fmla="*/ 2198917 w 2198917"/>
              <a:gd name="connsiteY1" fmla="*/ 0 h 2606049"/>
              <a:gd name="connsiteX2" fmla="*/ 1781546 w 2198917"/>
              <a:gd name="connsiteY2" fmla="*/ 2606049 h 2606049"/>
              <a:gd name="connsiteX3" fmla="*/ 0 w 2198917"/>
              <a:gd name="connsiteY3" fmla="*/ 1147925 h 2606049"/>
              <a:gd name="connsiteX0" fmla="*/ 0 w 2198917"/>
              <a:gd name="connsiteY0" fmla="*/ 1147925 h 1625792"/>
              <a:gd name="connsiteX1" fmla="*/ 2198917 w 2198917"/>
              <a:gd name="connsiteY1" fmla="*/ 0 h 1625792"/>
              <a:gd name="connsiteX2" fmla="*/ 2036731 w 2198917"/>
              <a:gd name="connsiteY2" fmla="*/ 1625792 h 1625792"/>
              <a:gd name="connsiteX3" fmla="*/ 0 w 2198917"/>
              <a:gd name="connsiteY3" fmla="*/ 1147925 h 1625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8917" h="1625792">
                <a:moveTo>
                  <a:pt x="0" y="1147925"/>
                </a:moveTo>
                <a:lnTo>
                  <a:pt x="2198917" y="0"/>
                </a:lnTo>
                <a:lnTo>
                  <a:pt x="2036731" y="1625792"/>
                </a:lnTo>
                <a:lnTo>
                  <a:pt x="0" y="114792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3162300" y="4358640"/>
            <a:ext cx="699054" cy="46463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  <a:gd name="connsiteX0" fmla="*/ 0 w 1910843"/>
              <a:gd name="connsiteY0" fmla="*/ 5310429 h 5310429"/>
              <a:gd name="connsiteX1" fmla="*/ 710960 w 1910843"/>
              <a:gd name="connsiteY1" fmla="*/ 0 h 5310429"/>
              <a:gd name="connsiteX2" fmla="*/ 1910843 w 1910843"/>
              <a:gd name="connsiteY2" fmla="*/ 4262863 h 5310429"/>
              <a:gd name="connsiteX3" fmla="*/ 0 w 1910843"/>
              <a:gd name="connsiteY3" fmla="*/ 5310429 h 5310429"/>
              <a:gd name="connsiteX0" fmla="*/ 0 w 6555859"/>
              <a:gd name="connsiteY0" fmla="*/ 3283006 h 4262863"/>
              <a:gd name="connsiteX1" fmla="*/ 5355976 w 6555859"/>
              <a:gd name="connsiteY1" fmla="*/ 0 h 4262863"/>
              <a:gd name="connsiteX2" fmla="*/ 6555859 w 6555859"/>
              <a:gd name="connsiteY2" fmla="*/ 4262863 h 4262863"/>
              <a:gd name="connsiteX3" fmla="*/ 0 w 6555859"/>
              <a:gd name="connsiteY3" fmla="*/ 3283006 h 426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5859" h="4262863">
                <a:moveTo>
                  <a:pt x="0" y="3283006"/>
                </a:moveTo>
                <a:lnTo>
                  <a:pt x="5355976" y="0"/>
                </a:lnTo>
                <a:lnTo>
                  <a:pt x="6555859" y="4262863"/>
                </a:lnTo>
                <a:lnTo>
                  <a:pt x="0" y="32830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5820689" y="3429000"/>
            <a:ext cx="501321" cy="69452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3732941"/>
              <a:gd name="connsiteY0" fmla="*/ 4608951 h 4608951"/>
              <a:gd name="connsiteX1" fmla="*/ 3732941 w 3732941"/>
              <a:gd name="connsiteY1" fmla="*/ 0 h 4608951"/>
              <a:gd name="connsiteX2" fmla="*/ 2128859 w 3732941"/>
              <a:gd name="connsiteY2" fmla="*/ 4414537 h 4608951"/>
              <a:gd name="connsiteX3" fmla="*/ 0 w 3732941"/>
              <a:gd name="connsiteY3" fmla="*/ 4608951 h 4608951"/>
              <a:gd name="connsiteX0" fmla="*/ 0 w 5701948"/>
              <a:gd name="connsiteY0" fmla="*/ 4608951 h 4608951"/>
              <a:gd name="connsiteX1" fmla="*/ 3732941 w 5701948"/>
              <a:gd name="connsiteY1" fmla="*/ 0 h 4608951"/>
              <a:gd name="connsiteX2" fmla="*/ 5701948 w 5701948"/>
              <a:gd name="connsiteY2" fmla="*/ 4344628 h 4608951"/>
              <a:gd name="connsiteX3" fmla="*/ 0 w 5701948"/>
              <a:gd name="connsiteY3" fmla="*/ 4608951 h 4608951"/>
              <a:gd name="connsiteX0" fmla="*/ 0 w 4487097"/>
              <a:gd name="connsiteY0" fmla="*/ 2162061 h 4344628"/>
              <a:gd name="connsiteX1" fmla="*/ 2518090 w 4487097"/>
              <a:gd name="connsiteY1" fmla="*/ 0 h 4344628"/>
              <a:gd name="connsiteX2" fmla="*/ 4487097 w 4487097"/>
              <a:gd name="connsiteY2" fmla="*/ 4344628 h 4344628"/>
              <a:gd name="connsiteX3" fmla="*/ 0 w 4487097"/>
              <a:gd name="connsiteY3" fmla="*/ 2162061 h 4344628"/>
              <a:gd name="connsiteX0" fmla="*/ 0 w 4701482"/>
              <a:gd name="connsiteY0" fmla="*/ 2162061 h 6372051"/>
              <a:gd name="connsiteX1" fmla="*/ 2518090 w 4701482"/>
              <a:gd name="connsiteY1" fmla="*/ 0 h 6372051"/>
              <a:gd name="connsiteX2" fmla="*/ 4701482 w 4701482"/>
              <a:gd name="connsiteY2" fmla="*/ 6372051 h 6372051"/>
              <a:gd name="connsiteX3" fmla="*/ 0 w 4701482"/>
              <a:gd name="connsiteY3" fmla="*/ 2162061 h 637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1482" h="6372051">
                <a:moveTo>
                  <a:pt x="0" y="2162061"/>
                </a:moveTo>
                <a:lnTo>
                  <a:pt x="2518090" y="0"/>
                </a:lnTo>
                <a:lnTo>
                  <a:pt x="4701482" y="6372051"/>
                </a:lnTo>
                <a:lnTo>
                  <a:pt x="0" y="2162061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608808" y="1783080"/>
            <a:ext cx="1292" cy="3733800"/>
          </a:xfrm>
          <a:prstGeom prst="line">
            <a:avLst/>
          </a:prstGeom>
          <a:ln w="28575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910188" y="5086290"/>
            <a:ext cx="1137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Left child</a:t>
            </a:r>
            <a:endParaRPr lang="en-US" sz="2000" smtClean="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8" name="Straight Arrow Connector 27"/>
          <p:cNvCxnSpPr>
            <a:stCxn id="27" idx="0"/>
          </p:cNvCxnSpPr>
          <p:nvPr/>
        </p:nvCxnSpPr>
        <p:spPr>
          <a:xfrm flipV="1">
            <a:off x="2479094" y="4537329"/>
            <a:ext cx="340306" cy="54896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352254" y="5584697"/>
            <a:ext cx="1277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Right child</a:t>
            </a:r>
            <a:endParaRPr lang="en-US" sz="2000" smtClean="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0" name="Straight Arrow Connector 29"/>
          <p:cNvCxnSpPr>
            <a:stCxn id="29" idx="0"/>
          </p:cNvCxnSpPr>
          <p:nvPr/>
        </p:nvCxnSpPr>
        <p:spPr>
          <a:xfrm flipH="1" flipV="1">
            <a:off x="5740257" y="5044761"/>
            <a:ext cx="250570" cy="539936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57200"/>
          </a:xfrm>
        </p:spPr>
        <p:txBody>
          <a:bodyPr/>
          <a:lstStyle/>
          <a:p>
            <a:r>
              <a:rPr lang="fi-FI" sz="2400" smtClean="0"/>
              <a:t>Reduce node overlap in the initial BVH</a:t>
            </a:r>
          </a:p>
        </p:txBody>
      </p:sp>
    </p:spTree>
    <p:extLst>
      <p:ext uri="{BB962C8B-B14F-4D97-AF65-F5344CB8AC3E}">
        <p14:creationId xmlns:p14="http://schemas.microsoft.com/office/powerpoint/2010/main" val="2130359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4038572"/>
              </p:ext>
            </p:extLst>
          </p:nvPr>
        </p:nvGraphicFramePr>
        <p:xfrm>
          <a:off x="914400" y="3505200"/>
          <a:ext cx="7315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0" name="Straight Arrow Connector 19"/>
          <p:cNvCxnSpPr/>
          <p:nvPr/>
        </p:nvCxnSpPr>
        <p:spPr>
          <a:xfrm>
            <a:off x="1676400" y="5974597"/>
            <a:ext cx="6400800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676400" y="3432875"/>
            <a:ext cx="0" cy="2541722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𝑒𝑓𝑓𝑒𝑐𝑡𝑖𝑣𝑒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𝑝𝑒𝑟𝑓𝑜𝑟𝑚𝑎𝑛𝑐𝑒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blipFill rotWithShape="1">
                <a:blip r:embed="rId3"/>
                <a:stretch>
                  <a:fillRect r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41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4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1032045" y="3335178"/>
            <a:ext cx="6062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Mrays/s</a:t>
            </a:r>
            <a:endParaRPr lang="en-US" sz="10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990600" y="1295400"/>
            <a:ext cx="7696200" cy="1828800"/>
          </a:xfrm>
        </p:spPr>
        <p:txBody>
          <a:bodyPr/>
          <a:lstStyle/>
          <a:p>
            <a:r>
              <a:rPr lang="en-US" sz="3200"/>
              <a:t>S</a:t>
            </a:r>
            <a:r>
              <a:rPr lang="en-US" sz="2400"/>
              <a:t>ODA</a:t>
            </a:r>
            <a:r>
              <a:rPr lang="en-US"/>
              <a:t> (2.2M tris)</a:t>
            </a:r>
          </a:p>
          <a:p>
            <a:r>
              <a:rPr lang="en-US"/>
              <a:t>NVIDIA GTX Titan</a:t>
            </a:r>
          </a:p>
          <a:p>
            <a:r>
              <a:rPr lang="en-US"/>
              <a:t>Diffuse rays</a:t>
            </a:r>
          </a:p>
          <a:p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7500"/>
                    </a14:imgEffect>
                    <a14:imgEffect>
                      <a14:saturation sat="80000"/>
                    </a14:imgEffect>
                    <a14:imgEffect>
                      <a14:brightnessContrast brigh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602" b="3398"/>
          <a:stretch/>
        </p:blipFill>
        <p:spPr>
          <a:xfrm>
            <a:off x="5022144" y="1296996"/>
            <a:ext cx="2826456" cy="1756664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3433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4676578" y="1766674"/>
            <a:ext cx="2182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If a triangle</a:t>
            </a:r>
          </a:p>
          <a:p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crosses the plane...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4608808" y="1783080"/>
            <a:ext cx="1292" cy="3733800"/>
          </a:xfrm>
          <a:prstGeom prst="line">
            <a:avLst/>
          </a:prstGeom>
          <a:ln w="28575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360909" y="1981200"/>
            <a:ext cx="2163386" cy="284207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  <a:alpha val="50000"/>
                </a:srgbClr>
              </a:gs>
              <a:gs pos="50000">
                <a:srgbClr val="FF0000">
                  <a:tint val="44500"/>
                  <a:satMod val="160000"/>
                  <a:alpha val="50000"/>
                </a:srgbClr>
              </a:gs>
              <a:gs pos="100000">
                <a:srgbClr val="FF0000">
                  <a:tint val="23500"/>
                  <a:satMod val="160000"/>
                  <a:alpha val="50000"/>
                </a:srgbClr>
              </a:gs>
            </a:gsLst>
            <a:lin ang="16200000" scaled="1"/>
            <a:tileRect/>
          </a:gradFill>
          <a:ln w="127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657600" y="2474560"/>
            <a:ext cx="3200399" cy="28594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  <a:alpha val="50000"/>
                </a:schemeClr>
              </a:gs>
              <a:gs pos="50000">
                <a:schemeClr val="tx2">
                  <a:lumMod val="75000"/>
                  <a:tint val="44500"/>
                  <a:satMod val="160000"/>
                  <a:alpha val="50000"/>
                </a:schemeClr>
              </a:gs>
              <a:gs pos="100000">
                <a:schemeClr val="tx2">
                  <a:lumMod val="75000"/>
                  <a:tint val="23500"/>
                  <a:satMod val="160000"/>
                  <a:alpha val="5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697539" y="2474560"/>
            <a:ext cx="2160460" cy="28594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  <a:alpha val="50000"/>
                </a:schemeClr>
              </a:gs>
              <a:gs pos="50000">
                <a:schemeClr val="tx2">
                  <a:lumMod val="75000"/>
                  <a:tint val="44500"/>
                  <a:satMod val="160000"/>
                  <a:alpha val="50000"/>
                </a:schemeClr>
              </a:gs>
              <a:gs pos="100000">
                <a:schemeClr val="tx2">
                  <a:lumMod val="75000"/>
                  <a:tint val="23500"/>
                  <a:satMod val="160000"/>
                  <a:alpha val="5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Split plane selection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60</a:t>
            </a:fld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2360908" y="3352800"/>
            <a:ext cx="1296692" cy="9144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2362200" y="1981200"/>
            <a:ext cx="990600" cy="3810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188256"/>
              <a:gd name="connsiteX1" fmla="*/ 4342471 w 4342471"/>
              <a:gd name="connsiteY1" fmla="*/ 0 h 2188256"/>
              <a:gd name="connsiteX2" fmla="*/ 2076954 w 4342471"/>
              <a:gd name="connsiteY2" fmla="*/ 2188256 h 2188256"/>
              <a:gd name="connsiteX3" fmla="*/ 0 w 4342471"/>
              <a:gd name="connsiteY3" fmla="*/ 1458738 h 2188256"/>
              <a:gd name="connsiteX0" fmla="*/ 0 w 3641794"/>
              <a:gd name="connsiteY0" fmla="*/ 1555992 h 2285510"/>
              <a:gd name="connsiteX1" fmla="*/ 3641794 w 3641794"/>
              <a:gd name="connsiteY1" fmla="*/ 0 h 2285510"/>
              <a:gd name="connsiteX2" fmla="*/ 2076954 w 3641794"/>
              <a:gd name="connsiteY2" fmla="*/ 2285510 h 2285510"/>
              <a:gd name="connsiteX3" fmla="*/ 0 w 3641794"/>
              <a:gd name="connsiteY3" fmla="*/ 1555992 h 2285510"/>
              <a:gd name="connsiteX0" fmla="*/ 0 w 2188539"/>
              <a:gd name="connsiteY0" fmla="*/ 1555993 h 2285510"/>
              <a:gd name="connsiteX1" fmla="*/ 2188539 w 2188539"/>
              <a:gd name="connsiteY1" fmla="*/ 0 h 2285510"/>
              <a:gd name="connsiteX2" fmla="*/ 623699 w 2188539"/>
              <a:gd name="connsiteY2" fmla="*/ 2285510 h 2285510"/>
              <a:gd name="connsiteX3" fmla="*/ 0 w 2188539"/>
              <a:gd name="connsiteY3" fmla="*/ 1555993 h 2285510"/>
              <a:gd name="connsiteX0" fmla="*/ 0 w 2362420"/>
              <a:gd name="connsiteY0" fmla="*/ 1555993 h 2577278"/>
              <a:gd name="connsiteX1" fmla="*/ 2188539 w 2362420"/>
              <a:gd name="connsiteY1" fmla="*/ 0 h 2577278"/>
              <a:gd name="connsiteX2" fmla="*/ 2362420 w 2362420"/>
              <a:gd name="connsiteY2" fmla="*/ 2577278 h 2577278"/>
              <a:gd name="connsiteX3" fmla="*/ 0 w 2362420"/>
              <a:gd name="connsiteY3" fmla="*/ 1555993 h 257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2420" h="2577278">
                <a:moveTo>
                  <a:pt x="0" y="1555993"/>
                </a:moveTo>
                <a:lnTo>
                  <a:pt x="2188539" y="0"/>
                </a:lnTo>
                <a:lnTo>
                  <a:pt x="2362420" y="2577278"/>
                </a:lnTo>
                <a:lnTo>
                  <a:pt x="0" y="155599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6055961" y="4442879"/>
            <a:ext cx="800747" cy="891121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1609" h="2796005">
                <a:moveTo>
                  <a:pt x="0" y="2796005"/>
                </a:moveTo>
                <a:lnTo>
                  <a:pt x="2681609" y="0"/>
                </a:lnTo>
                <a:lnTo>
                  <a:pt x="2128859" y="2601591"/>
                </a:lnTo>
                <a:lnTo>
                  <a:pt x="0" y="279600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>
            <a:off x="4697539" y="3078997"/>
            <a:ext cx="227001" cy="27375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858" h="2511617">
                <a:moveTo>
                  <a:pt x="0" y="2511617"/>
                </a:moveTo>
                <a:lnTo>
                  <a:pt x="1446164" y="0"/>
                </a:lnTo>
                <a:lnTo>
                  <a:pt x="2128859" y="2317203"/>
                </a:lnTo>
                <a:lnTo>
                  <a:pt x="0" y="251161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>
            <a:off x="4320540" y="4054147"/>
            <a:ext cx="203754" cy="28925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0843" h="2653806">
                <a:moveTo>
                  <a:pt x="0" y="2653806"/>
                </a:moveTo>
                <a:lnTo>
                  <a:pt x="210728" y="0"/>
                </a:lnTo>
                <a:lnTo>
                  <a:pt x="1910843" y="1606240"/>
                </a:lnTo>
                <a:lnTo>
                  <a:pt x="0" y="26538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5411102" y="2474560"/>
            <a:ext cx="656612" cy="51816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2198917"/>
              <a:gd name="connsiteY0" fmla="*/ 1147925 h 2558232"/>
              <a:gd name="connsiteX1" fmla="*/ 2198917 w 2198917"/>
              <a:gd name="connsiteY1" fmla="*/ 0 h 2558232"/>
              <a:gd name="connsiteX2" fmla="*/ 1194622 w 2198917"/>
              <a:gd name="connsiteY2" fmla="*/ 2558232 h 2558232"/>
              <a:gd name="connsiteX3" fmla="*/ 0 w 2198917"/>
              <a:gd name="connsiteY3" fmla="*/ 1147925 h 2558232"/>
              <a:gd name="connsiteX0" fmla="*/ 0 w 2198917"/>
              <a:gd name="connsiteY0" fmla="*/ 1147925 h 2606049"/>
              <a:gd name="connsiteX1" fmla="*/ 2198917 w 2198917"/>
              <a:gd name="connsiteY1" fmla="*/ 0 h 2606049"/>
              <a:gd name="connsiteX2" fmla="*/ 1781546 w 2198917"/>
              <a:gd name="connsiteY2" fmla="*/ 2606049 h 2606049"/>
              <a:gd name="connsiteX3" fmla="*/ 0 w 2198917"/>
              <a:gd name="connsiteY3" fmla="*/ 1147925 h 2606049"/>
              <a:gd name="connsiteX0" fmla="*/ 0 w 2198917"/>
              <a:gd name="connsiteY0" fmla="*/ 1147925 h 1625792"/>
              <a:gd name="connsiteX1" fmla="*/ 2198917 w 2198917"/>
              <a:gd name="connsiteY1" fmla="*/ 0 h 1625792"/>
              <a:gd name="connsiteX2" fmla="*/ 2036731 w 2198917"/>
              <a:gd name="connsiteY2" fmla="*/ 1625792 h 1625792"/>
              <a:gd name="connsiteX3" fmla="*/ 0 w 2198917"/>
              <a:gd name="connsiteY3" fmla="*/ 1147925 h 1625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8917" h="1625792">
                <a:moveTo>
                  <a:pt x="0" y="1147925"/>
                </a:moveTo>
                <a:lnTo>
                  <a:pt x="2198917" y="0"/>
                </a:lnTo>
                <a:lnTo>
                  <a:pt x="2036731" y="1625792"/>
                </a:lnTo>
                <a:lnTo>
                  <a:pt x="0" y="114792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3162300" y="4358640"/>
            <a:ext cx="699054" cy="46463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  <a:gd name="connsiteX0" fmla="*/ 0 w 1910843"/>
              <a:gd name="connsiteY0" fmla="*/ 5310429 h 5310429"/>
              <a:gd name="connsiteX1" fmla="*/ 710960 w 1910843"/>
              <a:gd name="connsiteY1" fmla="*/ 0 h 5310429"/>
              <a:gd name="connsiteX2" fmla="*/ 1910843 w 1910843"/>
              <a:gd name="connsiteY2" fmla="*/ 4262863 h 5310429"/>
              <a:gd name="connsiteX3" fmla="*/ 0 w 1910843"/>
              <a:gd name="connsiteY3" fmla="*/ 5310429 h 5310429"/>
              <a:gd name="connsiteX0" fmla="*/ 0 w 6555859"/>
              <a:gd name="connsiteY0" fmla="*/ 3283006 h 4262863"/>
              <a:gd name="connsiteX1" fmla="*/ 5355976 w 6555859"/>
              <a:gd name="connsiteY1" fmla="*/ 0 h 4262863"/>
              <a:gd name="connsiteX2" fmla="*/ 6555859 w 6555859"/>
              <a:gd name="connsiteY2" fmla="*/ 4262863 h 4262863"/>
              <a:gd name="connsiteX3" fmla="*/ 0 w 6555859"/>
              <a:gd name="connsiteY3" fmla="*/ 3283006 h 426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5859" h="4262863">
                <a:moveTo>
                  <a:pt x="0" y="3283006"/>
                </a:moveTo>
                <a:lnTo>
                  <a:pt x="5355976" y="0"/>
                </a:lnTo>
                <a:lnTo>
                  <a:pt x="6555859" y="4262863"/>
                </a:lnTo>
                <a:lnTo>
                  <a:pt x="0" y="32830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5820689" y="3429000"/>
            <a:ext cx="501321" cy="69452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3732941"/>
              <a:gd name="connsiteY0" fmla="*/ 4608951 h 4608951"/>
              <a:gd name="connsiteX1" fmla="*/ 3732941 w 3732941"/>
              <a:gd name="connsiteY1" fmla="*/ 0 h 4608951"/>
              <a:gd name="connsiteX2" fmla="*/ 2128859 w 3732941"/>
              <a:gd name="connsiteY2" fmla="*/ 4414537 h 4608951"/>
              <a:gd name="connsiteX3" fmla="*/ 0 w 3732941"/>
              <a:gd name="connsiteY3" fmla="*/ 4608951 h 4608951"/>
              <a:gd name="connsiteX0" fmla="*/ 0 w 5701948"/>
              <a:gd name="connsiteY0" fmla="*/ 4608951 h 4608951"/>
              <a:gd name="connsiteX1" fmla="*/ 3732941 w 5701948"/>
              <a:gd name="connsiteY1" fmla="*/ 0 h 4608951"/>
              <a:gd name="connsiteX2" fmla="*/ 5701948 w 5701948"/>
              <a:gd name="connsiteY2" fmla="*/ 4344628 h 4608951"/>
              <a:gd name="connsiteX3" fmla="*/ 0 w 5701948"/>
              <a:gd name="connsiteY3" fmla="*/ 4608951 h 4608951"/>
              <a:gd name="connsiteX0" fmla="*/ 0 w 4487097"/>
              <a:gd name="connsiteY0" fmla="*/ 2162061 h 4344628"/>
              <a:gd name="connsiteX1" fmla="*/ 2518090 w 4487097"/>
              <a:gd name="connsiteY1" fmla="*/ 0 h 4344628"/>
              <a:gd name="connsiteX2" fmla="*/ 4487097 w 4487097"/>
              <a:gd name="connsiteY2" fmla="*/ 4344628 h 4344628"/>
              <a:gd name="connsiteX3" fmla="*/ 0 w 4487097"/>
              <a:gd name="connsiteY3" fmla="*/ 2162061 h 4344628"/>
              <a:gd name="connsiteX0" fmla="*/ 0 w 4701482"/>
              <a:gd name="connsiteY0" fmla="*/ 2162061 h 6372051"/>
              <a:gd name="connsiteX1" fmla="*/ 2518090 w 4701482"/>
              <a:gd name="connsiteY1" fmla="*/ 0 h 6372051"/>
              <a:gd name="connsiteX2" fmla="*/ 4701482 w 4701482"/>
              <a:gd name="connsiteY2" fmla="*/ 6372051 h 6372051"/>
              <a:gd name="connsiteX3" fmla="*/ 0 w 4701482"/>
              <a:gd name="connsiteY3" fmla="*/ 2162061 h 637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1482" h="6372051">
                <a:moveTo>
                  <a:pt x="0" y="2162061"/>
                </a:moveTo>
                <a:lnTo>
                  <a:pt x="2518090" y="0"/>
                </a:lnTo>
                <a:lnTo>
                  <a:pt x="4701482" y="6372051"/>
                </a:lnTo>
                <a:lnTo>
                  <a:pt x="0" y="2162061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3648558" y="3160360"/>
            <a:ext cx="2358328" cy="829159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5899535"/>
              <a:gd name="connsiteY0" fmla="*/ 2042271 h 2869045"/>
              <a:gd name="connsiteX1" fmla="*/ 5899535 w 5899535"/>
              <a:gd name="connsiteY1" fmla="*/ 0 h 2869045"/>
              <a:gd name="connsiteX2" fmla="*/ 2751686 w 5899535"/>
              <a:gd name="connsiteY2" fmla="*/ 2869045 h 2869045"/>
              <a:gd name="connsiteX3" fmla="*/ 0 w 5899535"/>
              <a:gd name="connsiteY3" fmla="*/ 2042271 h 2869045"/>
              <a:gd name="connsiteX0" fmla="*/ 0 w 5899535"/>
              <a:gd name="connsiteY0" fmla="*/ 2042271 h 2455707"/>
              <a:gd name="connsiteX1" fmla="*/ 5899535 w 5899535"/>
              <a:gd name="connsiteY1" fmla="*/ 0 h 2455707"/>
              <a:gd name="connsiteX2" fmla="*/ 2777638 w 5899535"/>
              <a:gd name="connsiteY2" fmla="*/ 2455707 h 2455707"/>
              <a:gd name="connsiteX3" fmla="*/ 0 w 5899535"/>
              <a:gd name="connsiteY3" fmla="*/ 2042271 h 2455707"/>
              <a:gd name="connsiteX0" fmla="*/ 0 w 6781872"/>
              <a:gd name="connsiteY0" fmla="*/ 2066588 h 2480024"/>
              <a:gd name="connsiteX1" fmla="*/ 6781872 w 6781872"/>
              <a:gd name="connsiteY1" fmla="*/ 0 h 2480024"/>
              <a:gd name="connsiteX2" fmla="*/ 2777638 w 6781872"/>
              <a:gd name="connsiteY2" fmla="*/ 2480024 h 2480024"/>
              <a:gd name="connsiteX3" fmla="*/ 0 w 6781872"/>
              <a:gd name="connsiteY3" fmla="*/ 2066588 h 2480024"/>
              <a:gd name="connsiteX0" fmla="*/ 0 w 8728197"/>
              <a:gd name="connsiteY0" fmla="*/ 2893262 h 3306698"/>
              <a:gd name="connsiteX1" fmla="*/ 8728197 w 8728197"/>
              <a:gd name="connsiteY1" fmla="*/ 0 h 3306698"/>
              <a:gd name="connsiteX2" fmla="*/ 2777638 w 8728197"/>
              <a:gd name="connsiteY2" fmla="*/ 3306698 h 3306698"/>
              <a:gd name="connsiteX3" fmla="*/ 0 w 8728197"/>
              <a:gd name="connsiteY3" fmla="*/ 2893262 h 3306698"/>
              <a:gd name="connsiteX0" fmla="*/ 0 w 6496410"/>
              <a:gd name="connsiteY0" fmla="*/ 1580309 h 1993745"/>
              <a:gd name="connsiteX1" fmla="*/ 6496410 w 6496410"/>
              <a:gd name="connsiteY1" fmla="*/ 0 h 1993745"/>
              <a:gd name="connsiteX2" fmla="*/ 2777638 w 6496410"/>
              <a:gd name="connsiteY2" fmla="*/ 1993745 h 1993745"/>
              <a:gd name="connsiteX3" fmla="*/ 0 w 6496410"/>
              <a:gd name="connsiteY3" fmla="*/ 1580309 h 1993745"/>
              <a:gd name="connsiteX0" fmla="*/ 0 w 6755922"/>
              <a:gd name="connsiteY0" fmla="*/ 1920704 h 2334140"/>
              <a:gd name="connsiteX1" fmla="*/ 6755922 w 6755922"/>
              <a:gd name="connsiteY1" fmla="*/ 0 h 2334140"/>
              <a:gd name="connsiteX2" fmla="*/ 2777638 w 6755922"/>
              <a:gd name="connsiteY2" fmla="*/ 2334140 h 2334140"/>
              <a:gd name="connsiteX3" fmla="*/ 0 w 6755922"/>
              <a:gd name="connsiteY3" fmla="*/ 1920704 h 2334140"/>
              <a:gd name="connsiteX0" fmla="*/ 0 w 6755922"/>
              <a:gd name="connsiteY0" fmla="*/ 1920704 h 2115313"/>
              <a:gd name="connsiteX1" fmla="*/ 6755922 w 6755922"/>
              <a:gd name="connsiteY1" fmla="*/ 0 h 2115313"/>
              <a:gd name="connsiteX2" fmla="*/ 2803589 w 6755922"/>
              <a:gd name="connsiteY2" fmla="*/ 2115313 h 2115313"/>
              <a:gd name="connsiteX3" fmla="*/ 0 w 6755922"/>
              <a:gd name="connsiteY3" fmla="*/ 1920704 h 2115313"/>
              <a:gd name="connsiteX0" fmla="*/ 0 w 7897768"/>
              <a:gd name="connsiteY0" fmla="*/ 2406983 h 2601592"/>
              <a:gd name="connsiteX1" fmla="*/ 7897768 w 7897768"/>
              <a:gd name="connsiteY1" fmla="*/ 0 h 2601592"/>
              <a:gd name="connsiteX2" fmla="*/ 2803589 w 7897768"/>
              <a:gd name="connsiteY2" fmla="*/ 2601592 h 2601592"/>
              <a:gd name="connsiteX3" fmla="*/ 0 w 7897768"/>
              <a:gd name="connsiteY3" fmla="*/ 2406983 h 260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97768" h="2601592">
                <a:moveTo>
                  <a:pt x="0" y="2406983"/>
                </a:moveTo>
                <a:lnTo>
                  <a:pt x="7897768" y="0"/>
                </a:lnTo>
                <a:lnTo>
                  <a:pt x="2803589" y="2601592"/>
                </a:lnTo>
                <a:lnTo>
                  <a:pt x="0" y="2406983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937140" y="5772090"/>
            <a:ext cx="36791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...the bounding boxes will overlap</a:t>
            </a:r>
          </a:p>
        </p:txBody>
      </p:sp>
      <p:cxnSp>
        <p:nvCxnSpPr>
          <p:cNvPr id="35" name="Straight Arrow Connector 34"/>
          <p:cNvCxnSpPr>
            <a:stCxn id="34" idx="0"/>
          </p:cNvCxnSpPr>
          <p:nvPr/>
        </p:nvCxnSpPr>
        <p:spPr>
          <a:xfrm flipV="1">
            <a:off x="3776715" y="4442880"/>
            <a:ext cx="338085" cy="132921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4611189" y="3614738"/>
            <a:ext cx="2381" cy="300038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118512" y="3223647"/>
            <a:ext cx="17524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Use the same</a:t>
            </a:r>
          </a:p>
          <a:p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spatial median</a:t>
            </a:r>
          </a:p>
          <a:p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as a split plane</a:t>
            </a:r>
          </a:p>
        </p:txBody>
      </p:sp>
      <p:cxnSp>
        <p:nvCxnSpPr>
          <p:cNvPr id="56" name="Straight Arrow Connector 55"/>
          <p:cNvCxnSpPr>
            <a:stCxn id="50" idx="1"/>
          </p:cNvCxnSpPr>
          <p:nvPr/>
        </p:nvCxnSpPr>
        <p:spPr>
          <a:xfrm flipH="1">
            <a:off x="4697540" y="3731479"/>
            <a:ext cx="2420972" cy="0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57200"/>
          </a:xfrm>
        </p:spPr>
        <p:txBody>
          <a:bodyPr/>
          <a:lstStyle/>
          <a:p>
            <a:r>
              <a:rPr lang="fi-FI" sz="2400" smtClean="0"/>
              <a:t>Reduce node overlap in the initial BVH</a:t>
            </a:r>
          </a:p>
        </p:txBody>
      </p:sp>
    </p:spTree>
    <p:extLst>
      <p:ext uri="{BB962C8B-B14F-4D97-AF65-F5344CB8AC3E}">
        <p14:creationId xmlns:p14="http://schemas.microsoft.com/office/powerpoint/2010/main" val="80761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3.7037E-6 L 0.11372 -0.19908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77" y="-995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0" grpId="0" animBg="1"/>
      <p:bldP spid="41" grpId="0" animBg="1"/>
      <p:bldP spid="17" grpId="0" animBg="1"/>
      <p:bldP spid="17" grpId="1" animBg="1"/>
      <p:bldP spid="34" grpId="0"/>
      <p:bldP spid="50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4608808" y="1783080"/>
            <a:ext cx="1292" cy="3733800"/>
          </a:xfrm>
          <a:prstGeom prst="line">
            <a:avLst/>
          </a:prstGeom>
          <a:ln w="28575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360908" y="1981200"/>
            <a:ext cx="2249191" cy="284207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  <a:alpha val="50000"/>
                </a:srgbClr>
              </a:gs>
              <a:gs pos="50000">
                <a:srgbClr val="FF0000">
                  <a:tint val="44500"/>
                  <a:satMod val="160000"/>
                  <a:alpha val="50000"/>
                </a:srgbClr>
              </a:gs>
              <a:gs pos="100000">
                <a:srgbClr val="FF0000">
                  <a:tint val="23500"/>
                  <a:satMod val="160000"/>
                  <a:alpha val="50000"/>
                </a:srgbClr>
              </a:gs>
            </a:gsLst>
            <a:lin ang="16200000" scaled="1"/>
            <a:tileRect/>
          </a:gradFill>
          <a:ln w="127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610100" y="2474560"/>
            <a:ext cx="2247899" cy="28594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  <a:alpha val="50000"/>
                </a:schemeClr>
              </a:gs>
              <a:gs pos="50000">
                <a:schemeClr val="tx2">
                  <a:lumMod val="75000"/>
                  <a:tint val="44500"/>
                  <a:satMod val="160000"/>
                  <a:alpha val="50000"/>
                </a:schemeClr>
              </a:gs>
              <a:gs pos="100000">
                <a:schemeClr val="tx2">
                  <a:lumMod val="75000"/>
                  <a:tint val="23500"/>
                  <a:satMod val="160000"/>
                  <a:alpha val="5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Split plane selection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61</a:t>
            </a:fld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2360908" y="3352800"/>
            <a:ext cx="1296692" cy="9144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2362200" y="1981200"/>
            <a:ext cx="990600" cy="3810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188256"/>
              <a:gd name="connsiteX1" fmla="*/ 4342471 w 4342471"/>
              <a:gd name="connsiteY1" fmla="*/ 0 h 2188256"/>
              <a:gd name="connsiteX2" fmla="*/ 2076954 w 4342471"/>
              <a:gd name="connsiteY2" fmla="*/ 2188256 h 2188256"/>
              <a:gd name="connsiteX3" fmla="*/ 0 w 4342471"/>
              <a:gd name="connsiteY3" fmla="*/ 1458738 h 2188256"/>
              <a:gd name="connsiteX0" fmla="*/ 0 w 3641794"/>
              <a:gd name="connsiteY0" fmla="*/ 1555992 h 2285510"/>
              <a:gd name="connsiteX1" fmla="*/ 3641794 w 3641794"/>
              <a:gd name="connsiteY1" fmla="*/ 0 h 2285510"/>
              <a:gd name="connsiteX2" fmla="*/ 2076954 w 3641794"/>
              <a:gd name="connsiteY2" fmla="*/ 2285510 h 2285510"/>
              <a:gd name="connsiteX3" fmla="*/ 0 w 3641794"/>
              <a:gd name="connsiteY3" fmla="*/ 1555992 h 2285510"/>
              <a:gd name="connsiteX0" fmla="*/ 0 w 2188539"/>
              <a:gd name="connsiteY0" fmla="*/ 1555993 h 2285510"/>
              <a:gd name="connsiteX1" fmla="*/ 2188539 w 2188539"/>
              <a:gd name="connsiteY1" fmla="*/ 0 h 2285510"/>
              <a:gd name="connsiteX2" fmla="*/ 623699 w 2188539"/>
              <a:gd name="connsiteY2" fmla="*/ 2285510 h 2285510"/>
              <a:gd name="connsiteX3" fmla="*/ 0 w 2188539"/>
              <a:gd name="connsiteY3" fmla="*/ 1555993 h 2285510"/>
              <a:gd name="connsiteX0" fmla="*/ 0 w 2362420"/>
              <a:gd name="connsiteY0" fmla="*/ 1555993 h 2577278"/>
              <a:gd name="connsiteX1" fmla="*/ 2188539 w 2362420"/>
              <a:gd name="connsiteY1" fmla="*/ 0 h 2577278"/>
              <a:gd name="connsiteX2" fmla="*/ 2362420 w 2362420"/>
              <a:gd name="connsiteY2" fmla="*/ 2577278 h 2577278"/>
              <a:gd name="connsiteX3" fmla="*/ 0 w 2362420"/>
              <a:gd name="connsiteY3" fmla="*/ 1555993 h 257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2420" h="2577278">
                <a:moveTo>
                  <a:pt x="0" y="1555993"/>
                </a:moveTo>
                <a:lnTo>
                  <a:pt x="2188539" y="0"/>
                </a:lnTo>
                <a:lnTo>
                  <a:pt x="2362420" y="2577278"/>
                </a:lnTo>
                <a:lnTo>
                  <a:pt x="0" y="155599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6055961" y="4442879"/>
            <a:ext cx="800747" cy="891121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1609" h="2796005">
                <a:moveTo>
                  <a:pt x="0" y="2796005"/>
                </a:moveTo>
                <a:lnTo>
                  <a:pt x="2681609" y="0"/>
                </a:lnTo>
                <a:lnTo>
                  <a:pt x="2128859" y="2601591"/>
                </a:lnTo>
                <a:lnTo>
                  <a:pt x="0" y="279600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>
            <a:off x="4697539" y="3078997"/>
            <a:ext cx="227001" cy="27375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858" h="2511617">
                <a:moveTo>
                  <a:pt x="0" y="2511617"/>
                </a:moveTo>
                <a:lnTo>
                  <a:pt x="1446164" y="0"/>
                </a:lnTo>
                <a:lnTo>
                  <a:pt x="2128859" y="2317203"/>
                </a:lnTo>
                <a:lnTo>
                  <a:pt x="0" y="251161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>
            <a:off x="4320540" y="4054147"/>
            <a:ext cx="203754" cy="28925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0843" h="2653806">
                <a:moveTo>
                  <a:pt x="0" y="2653806"/>
                </a:moveTo>
                <a:lnTo>
                  <a:pt x="210728" y="0"/>
                </a:lnTo>
                <a:lnTo>
                  <a:pt x="1910843" y="1606240"/>
                </a:lnTo>
                <a:lnTo>
                  <a:pt x="0" y="26538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5411102" y="2474560"/>
            <a:ext cx="656612" cy="51816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2198917"/>
              <a:gd name="connsiteY0" fmla="*/ 1147925 h 2558232"/>
              <a:gd name="connsiteX1" fmla="*/ 2198917 w 2198917"/>
              <a:gd name="connsiteY1" fmla="*/ 0 h 2558232"/>
              <a:gd name="connsiteX2" fmla="*/ 1194622 w 2198917"/>
              <a:gd name="connsiteY2" fmla="*/ 2558232 h 2558232"/>
              <a:gd name="connsiteX3" fmla="*/ 0 w 2198917"/>
              <a:gd name="connsiteY3" fmla="*/ 1147925 h 2558232"/>
              <a:gd name="connsiteX0" fmla="*/ 0 w 2198917"/>
              <a:gd name="connsiteY0" fmla="*/ 1147925 h 2606049"/>
              <a:gd name="connsiteX1" fmla="*/ 2198917 w 2198917"/>
              <a:gd name="connsiteY1" fmla="*/ 0 h 2606049"/>
              <a:gd name="connsiteX2" fmla="*/ 1781546 w 2198917"/>
              <a:gd name="connsiteY2" fmla="*/ 2606049 h 2606049"/>
              <a:gd name="connsiteX3" fmla="*/ 0 w 2198917"/>
              <a:gd name="connsiteY3" fmla="*/ 1147925 h 2606049"/>
              <a:gd name="connsiteX0" fmla="*/ 0 w 2198917"/>
              <a:gd name="connsiteY0" fmla="*/ 1147925 h 1625792"/>
              <a:gd name="connsiteX1" fmla="*/ 2198917 w 2198917"/>
              <a:gd name="connsiteY1" fmla="*/ 0 h 1625792"/>
              <a:gd name="connsiteX2" fmla="*/ 2036731 w 2198917"/>
              <a:gd name="connsiteY2" fmla="*/ 1625792 h 1625792"/>
              <a:gd name="connsiteX3" fmla="*/ 0 w 2198917"/>
              <a:gd name="connsiteY3" fmla="*/ 1147925 h 1625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8917" h="1625792">
                <a:moveTo>
                  <a:pt x="0" y="1147925"/>
                </a:moveTo>
                <a:lnTo>
                  <a:pt x="2198917" y="0"/>
                </a:lnTo>
                <a:lnTo>
                  <a:pt x="2036731" y="1625792"/>
                </a:lnTo>
                <a:lnTo>
                  <a:pt x="0" y="114792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3162300" y="4358640"/>
            <a:ext cx="699054" cy="46463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  <a:gd name="connsiteX0" fmla="*/ 0 w 1910843"/>
              <a:gd name="connsiteY0" fmla="*/ 5310429 h 5310429"/>
              <a:gd name="connsiteX1" fmla="*/ 710960 w 1910843"/>
              <a:gd name="connsiteY1" fmla="*/ 0 h 5310429"/>
              <a:gd name="connsiteX2" fmla="*/ 1910843 w 1910843"/>
              <a:gd name="connsiteY2" fmla="*/ 4262863 h 5310429"/>
              <a:gd name="connsiteX3" fmla="*/ 0 w 1910843"/>
              <a:gd name="connsiteY3" fmla="*/ 5310429 h 5310429"/>
              <a:gd name="connsiteX0" fmla="*/ 0 w 6555859"/>
              <a:gd name="connsiteY0" fmla="*/ 3283006 h 4262863"/>
              <a:gd name="connsiteX1" fmla="*/ 5355976 w 6555859"/>
              <a:gd name="connsiteY1" fmla="*/ 0 h 4262863"/>
              <a:gd name="connsiteX2" fmla="*/ 6555859 w 6555859"/>
              <a:gd name="connsiteY2" fmla="*/ 4262863 h 4262863"/>
              <a:gd name="connsiteX3" fmla="*/ 0 w 6555859"/>
              <a:gd name="connsiteY3" fmla="*/ 3283006 h 426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5859" h="4262863">
                <a:moveTo>
                  <a:pt x="0" y="3283006"/>
                </a:moveTo>
                <a:lnTo>
                  <a:pt x="5355976" y="0"/>
                </a:lnTo>
                <a:lnTo>
                  <a:pt x="6555859" y="4262863"/>
                </a:lnTo>
                <a:lnTo>
                  <a:pt x="0" y="32830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5820689" y="3429000"/>
            <a:ext cx="501321" cy="69452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3732941"/>
              <a:gd name="connsiteY0" fmla="*/ 4608951 h 4608951"/>
              <a:gd name="connsiteX1" fmla="*/ 3732941 w 3732941"/>
              <a:gd name="connsiteY1" fmla="*/ 0 h 4608951"/>
              <a:gd name="connsiteX2" fmla="*/ 2128859 w 3732941"/>
              <a:gd name="connsiteY2" fmla="*/ 4414537 h 4608951"/>
              <a:gd name="connsiteX3" fmla="*/ 0 w 3732941"/>
              <a:gd name="connsiteY3" fmla="*/ 4608951 h 4608951"/>
              <a:gd name="connsiteX0" fmla="*/ 0 w 5701948"/>
              <a:gd name="connsiteY0" fmla="*/ 4608951 h 4608951"/>
              <a:gd name="connsiteX1" fmla="*/ 3732941 w 5701948"/>
              <a:gd name="connsiteY1" fmla="*/ 0 h 4608951"/>
              <a:gd name="connsiteX2" fmla="*/ 5701948 w 5701948"/>
              <a:gd name="connsiteY2" fmla="*/ 4344628 h 4608951"/>
              <a:gd name="connsiteX3" fmla="*/ 0 w 5701948"/>
              <a:gd name="connsiteY3" fmla="*/ 4608951 h 4608951"/>
              <a:gd name="connsiteX0" fmla="*/ 0 w 4487097"/>
              <a:gd name="connsiteY0" fmla="*/ 2162061 h 4344628"/>
              <a:gd name="connsiteX1" fmla="*/ 2518090 w 4487097"/>
              <a:gd name="connsiteY1" fmla="*/ 0 h 4344628"/>
              <a:gd name="connsiteX2" fmla="*/ 4487097 w 4487097"/>
              <a:gd name="connsiteY2" fmla="*/ 4344628 h 4344628"/>
              <a:gd name="connsiteX3" fmla="*/ 0 w 4487097"/>
              <a:gd name="connsiteY3" fmla="*/ 2162061 h 4344628"/>
              <a:gd name="connsiteX0" fmla="*/ 0 w 4701482"/>
              <a:gd name="connsiteY0" fmla="*/ 2162061 h 6372051"/>
              <a:gd name="connsiteX1" fmla="*/ 2518090 w 4701482"/>
              <a:gd name="connsiteY1" fmla="*/ 0 h 6372051"/>
              <a:gd name="connsiteX2" fmla="*/ 4701482 w 4701482"/>
              <a:gd name="connsiteY2" fmla="*/ 6372051 h 6372051"/>
              <a:gd name="connsiteX3" fmla="*/ 0 w 4701482"/>
              <a:gd name="connsiteY3" fmla="*/ 2162061 h 637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1482" h="6372051">
                <a:moveTo>
                  <a:pt x="0" y="2162061"/>
                </a:moveTo>
                <a:lnTo>
                  <a:pt x="2518090" y="0"/>
                </a:lnTo>
                <a:lnTo>
                  <a:pt x="4701482" y="6372051"/>
                </a:lnTo>
                <a:lnTo>
                  <a:pt x="0" y="2162061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3648558" y="3614739"/>
            <a:ext cx="961542" cy="37478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5899535"/>
              <a:gd name="connsiteY0" fmla="*/ 2042271 h 2869045"/>
              <a:gd name="connsiteX1" fmla="*/ 5899535 w 5899535"/>
              <a:gd name="connsiteY1" fmla="*/ 0 h 2869045"/>
              <a:gd name="connsiteX2" fmla="*/ 2751686 w 5899535"/>
              <a:gd name="connsiteY2" fmla="*/ 2869045 h 2869045"/>
              <a:gd name="connsiteX3" fmla="*/ 0 w 5899535"/>
              <a:gd name="connsiteY3" fmla="*/ 2042271 h 2869045"/>
              <a:gd name="connsiteX0" fmla="*/ 0 w 5899535"/>
              <a:gd name="connsiteY0" fmla="*/ 2042271 h 2455707"/>
              <a:gd name="connsiteX1" fmla="*/ 5899535 w 5899535"/>
              <a:gd name="connsiteY1" fmla="*/ 0 h 2455707"/>
              <a:gd name="connsiteX2" fmla="*/ 2777638 w 5899535"/>
              <a:gd name="connsiteY2" fmla="*/ 2455707 h 2455707"/>
              <a:gd name="connsiteX3" fmla="*/ 0 w 5899535"/>
              <a:gd name="connsiteY3" fmla="*/ 2042271 h 2455707"/>
              <a:gd name="connsiteX0" fmla="*/ 0 w 6781872"/>
              <a:gd name="connsiteY0" fmla="*/ 2066588 h 2480024"/>
              <a:gd name="connsiteX1" fmla="*/ 6781872 w 6781872"/>
              <a:gd name="connsiteY1" fmla="*/ 0 h 2480024"/>
              <a:gd name="connsiteX2" fmla="*/ 2777638 w 6781872"/>
              <a:gd name="connsiteY2" fmla="*/ 2480024 h 2480024"/>
              <a:gd name="connsiteX3" fmla="*/ 0 w 6781872"/>
              <a:gd name="connsiteY3" fmla="*/ 2066588 h 2480024"/>
              <a:gd name="connsiteX0" fmla="*/ 0 w 8728197"/>
              <a:gd name="connsiteY0" fmla="*/ 2893262 h 3306698"/>
              <a:gd name="connsiteX1" fmla="*/ 8728197 w 8728197"/>
              <a:gd name="connsiteY1" fmla="*/ 0 h 3306698"/>
              <a:gd name="connsiteX2" fmla="*/ 2777638 w 8728197"/>
              <a:gd name="connsiteY2" fmla="*/ 3306698 h 3306698"/>
              <a:gd name="connsiteX3" fmla="*/ 0 w 8728197"/>
              <a:gd name="connsiteY3" fmla="*/ 2893262 h 3306698"/>
              <a:gd name="connsiteX0" fmla="*/ 0 w 6496410"/>
              <a:gd name="connsiteY0" fmla="*/ 1580309 h 1993745"/>
              <a:gd name="connsiteX1" fmla="*/ 6496410 w 6496410"/>
              <a:gd name="connsiteY1" fmla="*/ 0 h 1993745"/>
              <a:gd name="connsiteX2" fmla="*/ 2777638 w 6496410"/>
              <a:gd name="connsiteY2" fmla="*/ 1993745 h 1993745"/>
              <a:gd name="connsiteX3" fmla="*/ 0 w 6496410"/>
              <a:gd name="connsiteY3" fmla="*/ 1580309 h 1993745"/>
              <a:gd name="connsiteX0" fmla="*/ 0 w 6755922"/>
              <a:gd name="connsiteY0" fmla="*/ 1920704 h 2334140"/>
              <a:gd name="connsiteX1" fmla="*/ 6755922 w 6755922"/>
              <a:gd name="connsiteY1" fmla="*/ 0 h 2334140"/>
              <a:gd name="connsiteX2" fmla="*/ 2777638 w 6755922"/>
              <a:gd name="connsiteY2" fmla="*/ 2334140 h 2334140"/>
              <a:gd name="connsiteX3" fmla="*/ 0 w 6755922"/>
              <a:gd name="connsiteY3" fmla="*/ 1920704 h 2334140"/>
              <a:gd name="connsiteX0" fmla="*/ 0 w 6755922"/>
              <a:gd name="connsiteY0" fmla="*/ 1920704 h 2115313"/>
              <a:gd name="connsiteX1" fmla="*/ 6755922 w 6755922"/>
              <a:gd name="connsiteY1" fmla="*/ 0 h 2115313"/>
              <a:gd name="connsiteX2" fmla="*/ 2803589 w 6755922"/>
              <a:gd name="connsiteY2" fmla="*/ 2115313 h 2115313"/>
              <a:gd name="connsiteX3" fmla="*/ 0 w 6755922"/>
              <a:gd name="connsiteY3" fmla="*/ 1920704 h 2115313"/>
              <a:gd name="connsiteX0" fmla="*/ 0 w 7897768"/>
              <a:gd name="connsiteY0" fmla="*/ 2406983 h 2601592"/>
              <a:gd name="connsiteX1" fmla="*/ 7897768 w 7897768"/>
              <a:gd name="connsiteY1" fmla="*/ 0 h 2601592"/>
              <a:gd name="connsiteX2" fmla="*/ 2803589 w 7897768"/>
              <a:gd name="connsiteY2" fmla="*/ 2601592 h 2601592"/>
              <a:gd name="connsiteX3" fmla="*/ 0 w 7897768"/>
              <a:gd name="connsiteY3" fmla="*/ 2406983 h 2601592"/>
              <a:gd name="connsiteX0" fmla="*/ 0 w 7897768"/>
              <a:gd name="connsiteY0" fmla="*/ 2406983 h 2601592"/>
              <a:gd name="connsiteX1" fmla="*/ 3212119 w 7897768"/>
              <a:gd name="connsiteY1" fmla="*/ 1425672 h 2601592"/>
              <a:gd name="connsiteX2" fmla="*/ 7897768 w 7897768"/>
              <a:gd name="connsiteY2" fmla="*/ 0 h 2601592"/>
              <a:gd name="connsiteX3" fmla="*/ 2803589 w 7897768"/>
              <a:gd name="connsiteY3" fmla="*/ 2601592 h 2601592"/>
              <a:gd name="connsiteX4" fmla="*/ 0 w 7897768"/>
              <a:gd name="connsiteY4" fmla="*/ 2406983 h 2601592"/>
              <a:gd name="connsiteX0" fmla="*/ 0 w 7897768"/>
              <a:gd name="connsiteY0" fmla="*/ 2406983 h 2601592"/>
              <a:gd name="connsiteX1" fmla="*/ 3212119 w 7897768"/>
              <a:gd name="connsiteY1" fmla="*/ 1425672 h 2601592"/>
              <a:gd name="connsiteX2" fmla="*/ 7897768 w 7897768"/>
              <a:gd name="connsiteY2" fmla="*/ 0 h 2601592"/>
              <a:gd name="connsiteX3" fmla="*/ 3220093 w 7897768"/>
              <a:gd name="connsiteY3" fmla="*/ 2374547 h 2601592"/>
              <a:gd name="connsiteX4" fmla="*/ 2803589 w 7897768"/>
              <a:gd name="connsiteY4" fmla="*/ 2601592 h 2601592"/>
              <a:gd name="connsiteX5" fmla="*/ 0 w 7897768"/>
              <a:gd name="connsiteY5" fmla="*/ 2406983 h 2601592"/>
              <a:gd name="connsiteX0" fmla="*/ 0 w 3220093"/>
              <a:gd name="connsiteY0" fmla="*/ 981311 h 1175920"/>
              <a:gd name="connsiteX1" fmla="*/ 3212119 w 3220093"/>
              <a:gd name="connsiteY1" fmla="*/ 0 h 1175920"/>
              <a:gd name="connsiteX2" fmla="*/ 3220093 w 3220093"/>
              <a:gd name="connsiteY2" fmla="*/ 948875 h 1175920"/>
              <a:gd name="connsiteX3" fmla="*/ 2803589 w 3220093"/>
              <a:gd name="connsiteY3" fmla="*/ 1175920 h 1175920"/>
              <a:gd name="connsiteX4" fmla="*/ 0 w 3220093"/>
              <a:gd name="connsiteY4" fmla="*/ 981311 h 117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20093" h="1175920">
                <a:moveTo>
                  <a:pt x="0" y="981311"/>
                </a:moveTo>
                <a:lnTo>
                  <a:pt x="3212119" y="0"/>
                </a:lnTo>
                <a:lnTo>
                  <a:pt x="3220093" y="948875"/>
                </a:lnTo>
                <a:lnTo>
                  <a:pt x="2803589" y="1175920"/>
                </a:lnTo>
                <a:lnTo>
                  <a:pt x="0" y="981311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4612482" y="3160360"/>
            <a:ext cx="1394404" cy="754416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5899535"/>
              <a:gd name="connsiteY0" fmla="*/ 2042271 h 2869045"/>
              <a:gd name="connsiteX1" fmla="*/ 5899535 w 5899535"/>
              <a:gd name="connsiteY1" fmla="*/ 0 h 2869045"/>
              <a:gd name="connsiteX2" fmla="*/ 2751686 w 5899535"/>
              <a:gd name="connsiteY2" fmla="*/ 2869045 h 2869045"/>
              <a:gd name="connsiteX3" fmla="*/ 0 w 5899535"/>
              <a:gd name="connsiteY3" fmla="*/ 2042271 h 2869045"/>
              <a:gd name="connsiteX0" fmla="*/ 0 w 5899535"/>
              <a:gd name="connsiteY0" fmla="*/ 2042271 h 2455707"/>
              <a:gd name="connsiteX1" fmla="*/ 5899535 w 5899535"/>
              <a:gd name="connsiteY1" fmla="*/ 0 h 2455707"/>
              <a:gd name="connsiteX2" fmla="*/ 2777638 w 5899535"/>
              <a:gd name="connsiteY2" fmla="*/ 2455707 h 2455707"/>
              <a:gd name="connsiteX3" fmla="*/ 0 w 5899535"/>
              <a:gd name="connsiteY3" fmla="*/ 2042271 h 2455707"/>
              <a:gd name="connsiteX0" fmla="*/ 0 w 6781872"/>
              <a:gd name="connsiteY0" fmla="*/ 2066588 h 2480024"/>
              <a:gd name="connsiteX1" fmla="*/ 6781872 w 6781872"/>
              <a:gd name="connsiteY1" fmla="*/ 0 h 2480024"/>
              <a:gd name="connsiteX2" fmla="*/ 2777638 w 6781872"/>
              <a:gd name="connsiteY2" fmla="*/ 2480024 h 2480024"/>
              <a:gd name="connsiteX3" fmla="*/ 0 w 6781872"/>
              <a:gd name="connsiteY3" fmla="*/ 2066588 h 2480024"/>
              <a:gd name="connsiteX0" fmla="*/ 0 w 8728197"/>
              <a:gd name="connsiteY0" fmla="*/ 2893262 h 3306698"/>
              <a:gd name="connsiteX1" fmla="*/ 8728197 w 8728197"/>
              <a:gd name="connsiteY1" fmla="*/ 0 h 3306698"/>
              <a:gd name="connsiteX2" fmla="*/ 2777638 w 8728197"/>
              <a:gd name="connsiteY2" fmla="*/ 3306698 h 3306698"/>
              <a:gd name="connsiteX3" fmla="*/ 0 w 8728197"/>
              <a:gd name="connsiteY3" fmla="*/ 2893262 h 3306698"/>
              <a:gd name="connsiteX0" fmla="*/ 0 w 6496410"/>
              <a:gd name="connsiteY0" fmla="*/ 1580309 h 1993745"/>
              <a:gd name="connsiteX1" fmla="*/ 6496410 w 6496410"/>
              <a:gd name="connsiteY1" fmla="*/ 0 h 1993745"/>
              <a:gd name="connsiteX2" fmla="*/ 2777638 w 6496410"/>
              <a:gd name="connsiteY2" fmla="*/ 1993745 h 1993745"/>
              <a:gd name="connsiteX3" fmla="*/ 0 w 6496410"/>
              <a:gd name="connsiteY3" fmla="*/ 1580309 h 1993745"/>
              <a:gd name="connsiteX0" fmla="*/ 0 w 6755922"/>
              <a:gd name="connsiteY0" fmla="*/ 1920704 h 2334140"/>
              <a:gd name="connsiteX1" fmla="*/ 6755922 w 6755922"/>
              <a:gd name="connsiteY1" fmla="*/ 0 h 2334140"/>
              <a:gd name="connsiteX2" fmla="*/ 2777638 w 6755922"/>
              <a:gd name="connsiteY2" fmla="*/ 2334140 h 2334140"/>
              <a:gd name="connsiteX3" fmla="*/ 0 w 6755922"/>
              <a:gd name="connsiteY3" fmla="*/ 1920704 h 2334140"/>
              <a:gd name="connsiteX0" fmla="*/ 0 w 6755922"/>
              <a:gd name="connsiteY0" fmla="*/ 1920704 h 2115313"/>
              <a:gd name="connsiteX1" fmla="*/ 6755922 w 6755922"/>
              <a:gd name="connsiteY1" fmla="*/ 0 h 2115313"/>
              <a:gd name="connsiteX2" fmla="*/ 2803589 w 6755922"/>
              <a:gd name="connsiteY2" fmla="*/ 2115313 h 2115313"/>
              <a:gd name="connsiteX3" fmla="*/ 0 w 6755922"/>
              <a:gd name="connsiteY3" fmla="*/ 1920704 h 2115313"/>
              <a:gd name="connsiteX0" fmla="*/ 0 w 7897768"/>
              <a:gd name="connsiteY0" fmla="*/ 2406983 h 2601592"/>
              <a:gd name="connsiteX1" fmla="*/ 7897768 w 7897768"/>
              <a:gd name="connsiteY1" fmla="*/ 0 h 2601592"/>
              <a:gd name="connsiteX2" fmla="*/ 2803589 w 7897768"/>
              <a:gd name="connsiteY2" fmla="*/ 2601592 h 2601592"/>
              <a:gd name="connsiteX3" fmla="*/ 0 w 7897768"/>
              <a:gd name="connsiteY3" fmla="*/ 2406983 h 2601592"/>
              <a:gd name="connsiteX0" fmla="*/ 0 w 7897768"/>
              <a:gd name="connsiteY0" fmla="*/ 2406983 h 2601592"/>
              <a:gd name="connsiteX1" fmla="*/ 3204146 w 7897768"/>
              <a:gd name="connsiteY1" fmla="*/ 1425669 h 2601592"/>
              <a:gd name="connsiteX2" fmla="*/ 7897768 w 7897768"/>
              <a:gd name="connsiteY2" fmla="*/ 0 h 2601592"/>
              <a:gd name="connsiteX3" fmla="*/ 2803589 w 7897768"/>
              <a:gd name="connsiteY3" fmla="*/ 2601592 h 2601592"/>
              <a:gd name="connsiteX4" fmla="*/ 0 w 7897768"/>
              <a:gd name="connsiteY4" fmla="*/ 2406983 h 2601592"/>
              <a:gd name="connsiteX0" fmla="*/ 0 w 7897768"/>
              <a:gd name="connsiteY0" fmla="*/ 2406983 h 2601592"/>
              <a:gd name="connsiteX1" fmla="*/ 3204146 w 7897768"/>
              <a:gd name="connsiteY1" fmla="*/ 1425669 h 2601592"/>
              <a:gd name="connsiteX2" fmla="*/ 7897768 w 7897768"/>
              <a:gd name="connsiteY2" fmla="*/ 0 h 2601592"/>
              <a:gd name="connsiteX3" fmla="*/ 3204146 w 7897768"/>
              <a:gd name="connsiteY3" fmla="*/ 2382018 h 2601592"/>
              <a:gd name="connsiteX4" fmla="*/ 2803589 w 7897768"/>
              <a:gd name="connsiteY4" fmla="*/ 2601592 h 2601592"/>
              <a:gd name="connsiteX5" fmla="*/ 0 w 7897768"/>
              <a:gd name="connsiteY5" fmla="*/ 2406983 h 2601592"/>
              <a:gd name="connsiteX0" fmla="*/ 0 w 7897768"/>
              <a:gd name="connsiteY0" fmla="*/ 2406983 h 2406984"/>
              <a:gd name="connsiteX1" fmla="*/ 3204146 w 7897768"/>
              <a:gd name="connsiteY1" fmla="*/ 1425669 h 2406984"/>
              <a:gd name="connsiteX2" fmla="*/ 7897768 w 7897768"/>
              <a:gd name="connsiteY2" fmla="*/ 0 h 2406984"/>
              <a:gd name="connsiteX3" fmla="*/ 3204146 w 7897768"/>
              <a:gd name="connsiteY3" fmla="*/ 2382018 h 2406984"/>
              <a:gd name="connsiteX4" fmla="*/ 0 w 7897768"/>
              <a:gd name="connsiteY4" fmla="*/ 2406983 h 2406984"/>
              <a:gd name="connsiteX0" fmla="*/ 0 w 4693622"/>
              <a:gd name="connsiteY0" fmla="*/ 2382018 h 2382018"/>
              <a:gd name="connsiteX1" fmla="*/ 0 w 4693622"/>
              <a:gd name="connsiteY1" fmla="*/ 1425669 h 2382018"/>
              <a:gd name="connsiteX2" fmla="*/ 4693622 w 4693622"/>
              <a:gd name="connsiteY2" fmla="*/ 0 h 2382018"/>
              <a:gd name="connsiteX3" fmla="*/ 0 w 4693622"/>
              <a:gd name="connsiteY3" fmla="*/ 2382018 h 2382018"/>
              <a:gd name="connsiteX0" fmla="*/ 0 w 4693622"/>
              <a:gd name="connsiteY0" fmla="*/ 2382018 h 2382018"/>
              <a:gd name="connsiteX1" fmla="*/ 23924 w 4693622"/>
              <a:gd name="connsiteY1" fmla="*/ 1425669 h 2382018"/>
              <a:gd name="connsiteX2" fmla="*/ 4693622 w 4693622"/>
              <a:gd name="connsiteY2" fmla="*/ 0 h 2382018"/>
              <a:gd name="connsiteX3" fmla="*/ 0 w 4693622"/>
              <a:gd name="connsiteY3" fmla="*/ 2382018 h 2382018"/>
              <a:gd name="connsiteX0" fmla="*/ 7974 w 4669698"/>
              <a:gd name="connsiteY0" fmla="*/ 2367077 h 2367077"/>
              <a:gd name="connsiteX1" fmla="*/ 0 w 4669698"/>
              <a:gd name="connsiteY1" fmla="*/ 1425669 h 2367077"/>
              <a:gd name="connsiteX2" fmla="*/ 4669698 w 4669698"/>
              <a:gd name="connsiteY2" fmla="*/ 0 h 2367077"/>
              <a:gd name="connsiteX3" fmla="*/ 7974 w 4669698"/>
              <a:gd name="connsiteY3" fmla="*/ 2367077 h 236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9698" h="2367077">
                <a:moveTo>
                  <a:pt x="7974" y="2367077"/>
                </a:moveTo>
                <a:lnTo>
                  <a:pt x="0" y="1425669"/>
                </a:lnTo>
                <a:lnTo>
                  <a:pt x="4669698" y="0"/>
                </a:lnTo>
                <a:lnTo>
                  <a:pt x="7974" y="236707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>
            <a:off x="4607719" y="3614738"/>
            <a:ext cx="2381" cy="300038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581400" y="5772090"/>
            <a:ext cx="13239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No overlap</a:t>
            </a:r>
          </a:p>
        </p:txBody>
      </p:sp>
      <p:cxnSp>
        <p:nvCxnSpPr>
          <p:cNvPr id="31" name="Straight Arrow Connector 30"/>
          <p:cNvCxnSpPr>
            <a:stCxn id="30" idx="0"/>
          </p:cNvCxnSpPr>
          <p:nvPr/>
        </p:nvCxnSpPr>
        <p:spPr>
          <a:xfrm flipV="1">
            <a:off x="4243377" y="4953000"/>
            <a:ext cx="233270" cy="81909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118512" y="3223647"/>
            <a:ext cx="17524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Use the same</a:t>
            </a:r>
          </a:p>
          <a:p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spatial median</a:t>
            </a:r>
          </a:p>
          <a:p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as a split plane</a:t>
            </a:r>
          </a:p>
        </p:txBody>
      </p:sp>
      <p:cxnSp>
        <p:nvCxnSpPr>
          <p:cNvPr id="33" name="Straight Arrow Connector 32"/>
          <p:cNvCxnSpPr>
            <a:stCxn id="32" idx="1"/>
          </p:cNvCxnSpPr>
          <p:nvPr/>
        </p:nvCxnSpPr>
        <p:spPr>
          <a:xfrm flipH="1">
            <a:off x="4697540" y="3731479"/>
            <a:ext cx="2420972" cy="0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57200"/>
          </a:xfrm>
        </p:spPr>
        <p:txBody>
          <a:bodyPr/>
          <a:lstStyle/>
          <a:p>
            <a:r>
              <a:rPr lang="fi-FI" sz="2400" smtClean="0"/>
              <a:t>Reduce node overlap in the initial BVH</a:t>
            </a:r>
          </a:p>
        </p:txBody>
      </p:sp>
    </p:spTree>
    <p:extLst>
      <p:ext uri="{BB962C8B-B14F-4D97-AF65-F5344CB8AC3E}">
        <p14:creationId xmlns:p14="http://schemas.microsoft.com/office/powerpoint/2010/main" val="39543896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4608808" y="1783080"/>
            <a:ext cx="1292" cy="3733800"/>
          </a:xfrm>
          <a:prstGeom prst="line">
            <a:avLst/>
          </a:prstGeom>
          <a:ln w="28575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360908" y="1981200"/>
            <a:ext cx="2653055" cy="284207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  <a:alpha val="50000"/>
                </a:srgbClr>
              </a:gs>
              <a:gs pos="50000">
                <a:srgbClr val="FF0000">
                  <a:tint val="44500"/>
                  <a:satMod val="160000"/>
                  <a:alpha val="50000"/>
                </a:srgbClr>
              </a:gs>
              <a:gs pos="100000">
                <a:srgbClr val="FF0000">
                  <a:tint val="23500"/>
                  <a:satMod val="160000"/>
                  <a:alpha val="50000"/>
                </a:srgbClr>
              </a:gs>
            </a:gsLst>
            <a:lin ang="16200000" scaled="1"/>
            <a:tileRect/>
          </a:gradFill>
          <a:ln w="127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360908" y="1981200"/>
            <a:ext cx="2249191" cy="284207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  <a:alpha val="50000"/>
                </a:srgbClr>
              </a:gs>
              <a:gs pos="50000">
                <a:srgbClr val="FF0000">
                  <a:tint val="44500"/>
                  <a:satMod val="160000"/>
                  <a:alpha val="50000"/>
                </a:srgbClr>
              </a:gs>
              <a:gs pos="100000">
                <a:srgbClr val="FF0000">
                  <a:tint val="23500"/>
                  <a:satMod val="160000"/>
                  <a:alpha val="50000"/>
                </a:srgbClr>
              </a:gs>
            </a:gsLst>
            <a:lin ang="16200000" scaled="1"/>
            <a:tileRect/>
          </a:gradFill>
          <a:ln w="127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324160" y="2474560"/>
            <a:ext cx="2533840" cy="28594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  <a:alpha val="50000"/>
                </a:schemeClr>
              </a:gs>
              <a:gs pos="50000">
                <a:schemeClr val="tx2">
                  <a:lumMod val="75000"/>
                  <a:tint val="44500"/>
                  <a:satMod val="160000"/>
                  <a:alpha val="50000"/>
                </a:schemeClr>
              </a:gs>
              <a:gs pos="100000">
                <a:schemeClr val="tx2">
                  <a:lumMod val="75000"/>
                  <a:tint val="23500"/>
                  <a:satMod val="160000"/>
                  <a:alpha val="5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610100" y="2474560"/>
            <a:ext cx="2247899" cy="28594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  <a:alpha val="50000"/>
                </a:schemeClr>
              </a:gs>
              <a:gs pos="50000">
                <a:schemeClr val="tx2">
                  <a:lumMod val="75000"/>
                  <a:tint val="44500"/>
                  <a:satMod val="160000"/>
                  <a:alpha val="50000"/>
                </a:schemeClr>
              </a:gs>
              <a:gs pos="100000">
                <a:schemeClr val="tx2">
                  <a:lumMod val="75000"/>
                  <a:tint val="23500"/>
                  <a:satMod val="160000"/>
                  <a:alpha val="5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Split plane selection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62</a:t>
            </a:fld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2360908" y="3352800"/>
            <a:ext cx="1296692" cy="9144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2362200" y="1981200"/>
            <a:ext cx="990600" cy="3810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188256"/>
              <a:gd name="connsiteX1" fmla="*/ 4342471 w 4342471"/>
              <a:gd name="connsiteY1" fmla="*/ 0 h 2188256"/>
              <a:gd name="connsiteX2" fmla="*/ 2076954 w 4342471"/>
              <a:gd name="connsiteY2" fmla="*/ 2188256 h 2188256"/>
              <a:gd name="connsiteX3" fmla="*/ 0 w 4342471"/>
              <a:gd name="connsiteY3" fmla="*/ 1458738 h 2188256"/>
              <a:gd name="connsiteX0" fmla="*/ 0 w 3641794"/>
              <a:gd name="connsiteY0" fmla="*/ 1555992 h 2285510"/>
              <a:gd name="connsiteX1" fmla="*/ 3641794 w 3641794"/>
              <a:gd name="connsiteY1" fmla="*/ 0 h 2285510"/>
              <a:gd name="connsiteX2" fmla="*/ 2076954 w 3641794"/>
              <a:gd name="connsiteY2" fmla="*/ 2285510 h 2285510"/>
              <a:gd name="connsiteX3" fmla="*/ 0 w 3641794"/>
              <a:gd name="connsiteY3" fmla="*/ 1555992 h 2285510"/>
              <a:gd name="connsiteX0" fmla="*/ 0 w 2188539"/>
              <a:gd name="connsiteY0" fmla="*/ 1555993 h 2285510"/>
              <a:gd name="connsiteX1" fmla="*/ 2188539 w 2188539"/>
              <a:gd name="connsiteY1" fmla="*/ 0 h 2285510"/>
              <a:gd name="connsiteX2" fmla="*/ 623699 w 2188539"/>
              <a:gd name="connsiteY2" fmla="*/ 2285510 h 2285510"/>
              <a:gd name="connsiteX3" fmla="*/ 0 w 2188539"/>
              <a:gd name="connsiteY3" fmla="*/ 1555993 h 2285510"/>
              <a:gd name="connsiteX0" fmla="*/ 0 w 2362420"/>
              <a:gd name="connsiteY0" fmla="*/ 1555993 h 2577278"/>
              <a:gd name="connsiteX1" fmla="*/ 2188539 w 2362420"/>
              <a:gd name="connsiteY1" fmla="*/ 0 h 2577278"/>
              <a:gd name="connsiteX2" fmla="*/ 2362420 w 2362420"/>
              <a:gd name="connsiteY2" fmla="*/ 2577278 h 2577278"/>
              <a:gd name="connsiteX3" fmla="*/ 0 w 2362420"/>
              <a:gd name="connsiteY3" fmla="*/ 1555993 h 257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2420" h="2577278">
                <a:moveTo>
                  <a:pt x="0" y="1555993"/>
                </a:moveTo>
                <a:lnTo>
                  <a:pt x="2188539" y="0"/>
                </a:lnTo>
                <a:lnTo>
                  <a:pt x="2362420" y="2577278"/>
                </a:lnTo>
                <a:lnTo>
                  <a:pt x="0" y="155599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6055961" y="4442879"/>
            <a:ext cx="800747" cy="891121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1609" h="2796005">
                <a:moveTo>
                  <a:pt x="0" y="2796005"/>
                </a:moveTo>
                <a:lnTo>
                  <a:pt x="2681609" y="0"/>
                </a:lnTo>
                <a:lnTo>
                  <a:pt x="2128859" y="2601591"/>
                </a:lnTo>
                <a:lnTo>
                  <a:pt x="0" y="279600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>
            <a:off x="4697539" y="3078997"/>
            <a:ext cx="227001" cy="27375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858" h="2511617">
                <a:moveTo>
                  <a:pt x="0" y="2511617"/>
                </a:moveTo>
                <a:lnTo>
                  <a:pt x="1446164" y="0"/>
                </a:lnTo>
                <a:lnTo>
                  <a:pt x="2128859" y="2317203"/>
                </a:lnTo>
                <a:lnTo>
                  <a:pt x="0" y="251161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>
            <a:off x="4320540" y="4054147"/>
            <a:ext cx="203754" cy="28925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0843" h="2653806">
                <a:moveTo>
                  <a:pt x="0" y="2653806"/>
                </a:moveTo>
                <a:lnTo>
                  <a:pt x="210728" y="0"/>
                </a:lnTo>
                <a:lnTo>
                  <a:pt x="1910843" y="1606240"/>
                </a:lnTo>
                <a:lnTo>
                  <a:pt x="0" y="26538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5411102" y="2474560"/>
            <a:ext cx="656612" cy="51816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2198917"/>
              <a:gd name="connsiteY0" fmla="*/ 1147925 h 2558232"/>
              <a:gd name="connsiteX1" fmla="*/ 2198917 w 2198917"/>
              <a:gd name="connsiteY1" fmla="*/ 0 h 2558232"/>
              <a:gd name="connsiteX2" fmla="*/ 1194622 w 2198917"/>
              <a:gd name="connsiteY2" fmla="*/ 2558232 h 2558232"/>
              <a:gd name="connsiteX3" fmla="*/ 0 w 2198917"/>
              <a:gd name="connsiteY3" fmla="*/ 1147925 h 2558232"/>
              <a:gd name="connsiteX0" fmla="*/ 0 w 2198917"/>
              <a:gd name="connsiteY0" fmla="*/ 1147925 h 2606049"/>
              <a:gd name="connsiteX1" fmla="*/ 2198917 w 2198917"/>
              <a:gd name="connsiteY1" fmla="*/ 0 h 2606049"/>
              <a:gd name="connsiteX2" fmla="*/ 1781546 w 2198917"/>
              <a:gd name="connsiteY2" fmla="*/ 2606049 h 2606049"/>
              <a:gd name="connsiteX3" fmla="*/ 0 w 2198917"/>
              <a:gd name="connsiteY3" fmla="*/ 1147925 h 2606049"/>
              <a:gd name="connsiteX0" fmla="*/ 0 w 2198917"/>
              <a:gd name="connsiteY0" fmla="*/ 1147925 h 1625792"/>
              <a:gd name="connsiteX1" fmla="*/ 2198917 w 2198917"/>
              <a:gd name="connsiteY1" fmla="*/ 0 h 1625792"/>
              <a:gd name="connsiteX2" fmla="*/ 2036731 w 2198917"/>
              <a:gd name="connsiteY2" fmla="*/ 1625792 h 1625792"/>
              <a:gd name="connsiteX3" fmla="*/ 0 w 2198917"/>
              <a:gd name="connsiteY3" fmla="*/ 1147925 h 1625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8917" h="1625792">
                <a:moveTo>
                  <a:pt x="0" y="1147925"/>
                </a:moveTo>
                <a:lnTo>
                  <a:pt x="2198917" y="0"/>
                </a:lnTo>
                <a:lnTo>
                  <a:pt x="2036731" y="1625792"/>
                </a:lnTo>
                <a:lnTo>
                  <a:pt x="0" y="114792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3162300" y="4358640"/>
            <a:ext cx="699054" cy="46463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  <a:gd name="connsiteX0" fmla="*/ 0 w 1910843"/>
              <a:gd name="connsiteY0" fmla="*/ 5310429 h 5310429"/>
              <a:gd name="connsiteX1" fmla="*/ 710960 w 1910843"/>
              <a:gd name="connsiteY1" fmla="*/ 0 h 5310429"/>
              <a:gd name="connsiteX2" fmla="*/ 1910843 w 1910843"/>
              <a:gd name="connsiteY2" fmla="*/ 4262863 h 5310429"/>
              <a:gd name="connsiteX3" fmla="*/ 0 w 1910843"/>
              <a:gd name="connsiteY3" fmla="*/ 5310429 h 5310429"/>
              <a:gd name="connsiteX0" fmla="*/ 0 w 6555859"/>
              <a:gd name="connsiteY0" fmla="*/ 3283006 h 4262863"/>
              <a:gd name="connsiteX1" fmla="*/ 5355976 w 6555859"/>
              <a:gd name="connsiteY1" fmla="*/ 0 h 4262863"/>
              <a:gd name="connsiteX2" fmla="*/ 6555859 w 6555859"/>
              <a:gd name="connsiteY2" fmla="*/ 4262863 h 4262863"/>
              <a:gd name="connsiteX3" fmla="*/ 0 w 6555859"/>
              <a:gd name="connsiteY3" fmla="*/ 3283006 h 426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5859" h="4262863">
                <a:moveTo>
                  <a:pt x="0" y="3283006"/>
                </a:moveTo>
                <a:lnTo>
                  <a:pt x="5355976" y="0"/>
                </a:lnTo>
                <a:lnTo>
                  <a:pt x="6555859" y="4262863"/>
                </a:lnTo>
                <a:lnTo>
                  <a:pt x="0" y="32830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5820689" y="3429000"/>
            <a:ext cx="501321" cy="69452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3732941"/>
              <a:gd name="connsiteY0" fmla="*/ 4608951 h 4608951"/>
              <a:gd name="connsiteX1" fmla="*/ 3732941 w 3732941"/>
              <a:gd name="connsiteY1" fmla="*/ 0 h 4608951"/>
              <a:gd name="connsiteX2" fmla="*/ 2128859 w 3732941"/>
              <a:gd name="connsiteY2" fmla="*/ 4414537 h 4608951"/>
              <a:gd name="connsiteX3" fmla="*/ 0 w 3732941"/>
              <a:gd name="connsiteY3" fmla="*/ 4608951 h 4608951"/>
              <a:gd name="connsiteX0" fmla="*/ 0 w 5701948"/>
              <a:gd name="connsiteY0" fmla="*/ 4608951 h 4608951"/>
              <a:gd name="connsiteX1" fmla="*/ 3732941 w 5701948"/>
              <a:gd name="connsiteY1" fmla="*/ 0 h 4608951"/>
              <a:gd name="connsiteX2" fmla="*/ 5701948 w 5701948"/>
              <a:gd name="connsiteY2" fmla="*/ 4344628 h 4608951"/>
              <a:gd name="connsiteX3" fmla="*/ 0 w 5701948"/>
              <a:gd name="connsiteY3" fmla="*/ 4608951 h 4608951"/>
              <a:gd name="connsiteX0" fmla="*/ 0 w 4487097"/>
              <a:gd name="connsiteY0" fmla="*/ 2162061 h 4344628"/>
              <a:gd name="connsiteX1" fmla="*/ 2518090 w 4487097"/>
              <a:gd name="connsiteY1" fmla="*/ 0 h 4344628"/>
              <a:gd name="connsiteX2" fmla="*/ 4487097 w 4487097"/>
              <a:gd name="connsiteY2" fmla="*/ 4344628 h 4344628"/>
              <a:gd name="connsiteX3" fmla="*/ 0 w 4487097"/>
              <a:gd name="connsiteY3" fmla="*/ 2162061 h 4344628"/>
              <a:gd name="connsiteX0" fmla="*/ 0 w 4701482"/>
              <a:gd name="connsiteY0" fmla="*/ 2162061 h 6372051"/>
              <a:gd name="connsiteX1" fmla="*/ 2518090 w 4701482"/>
              <a:gd name="connsiteY1" fmla="*/ 0 h 6372051"/>
              <a:gd name="connsiteX2" fmla="*/ 4701482 w 4701482"/>
              <a:gd name="connsiteY2" fmla="*/ 6372051 h 6372051"/>
              <a:gd name="connsiteX3" fmla="*/ 0 w 4701482"/>
              <a:gd name="connsiteY3" fmla="*/ 2162061 h 637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1482" h="6372051">
                <a:moveTo>
                  <a:pt x="0" y="2162061"/>
                </a:moveTo>
                <a:lnTo>
                  <a:pt x="2518090" y="0"/>
                </a:lnTo>
                <a:lnTo>
                  <a:pt x="4701482" y="6372051"/>
                </a:lnTo>
                <a:lnTo>
                  <a:pt x="0" y="2162061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3648558" y="3614739"/>
            <a:ext cx="961542" cy="37478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5899535"/>
              <a:gd name="connsiteY0" fmla="*/ 2042271 h 2869045"/>
              <a:gd name="connsiteX1" fmla="*/ 5899535 w 5899535"/>
              <a:gd name="connsiteY1" fmla="*/ 0 h 2869045"/>
              <a:gd name="connsiteX2" fmla="*/ 2751686 w 5899535"/>
              <a:gd name="connsiteY2" fmla="*/ 2869045 h 2869045"/>
              <a:gd name="connsiteX3" fmla="*/ 0 w 5899535"/>
              <a:gd name="connsiteY3" fmla="*/ 2042271 h 2869045"/>
              <a:gd name="connsiteX0" fmla="*/ 0 w 5899535"/>
              <a:gd name="connsiteY0" fmla="*/ 2042271 h 2455707"/>
              <a:gd name="connsiteX1" fmla="*/ 5899535 w 5899535"/>
              <a:gd name="connsiteY1" fmla="*/ 0 h 2455707"/>
              <a:gd name="connsiteX2" fmla="*/ 2777638 w 5899535"/>
              <a:gd name="connsiteY2" fmla="*/ 2455707 h 2455707"/>
              <a:gd name="connsiteX3" fmla="*/ 0 w 5899535"/>
              <a:gd name="connsiteY3" fmla="*/ 2042271 h 2455707"/>
              <a:gd name="connsiteX0" fmla="*/ 0 w 6781872"/>
              <a:gd name="connsiteY0" fmla="*/ 2066588 h 2480024"/>
              <a:gd name="connsiteX1" fmla="*/ 6781872 w 6781872"/>
              <a:gd name="connsiteY1" fmla="*/ 0 h 2480024"/>
              <a:gd name="connsiteX2" fmla="*/ 2777638 w 6781872"/>
              <a:gd name="connsiteY2" fmla="*/ 2480024 h 2480024"/>
              <a:gd name="connsiteX3" fmla="*/ 0 w 6781872"/>
              <a:gd name="connsiteY3" fmla="*/ 2066588 h 2480024"/>
              <a:gd name="connsiteX0" fmla="*/ 0 w 8728197"/>
              <a:gd name="connsiteY0" fmla="*/ 2893262 h 3306698"/>
              <a:gd name="connsiteX1" fmla="*/ 8728197 w 8728197"/>
              <a:gd name="connsiteY1" fmla="*/ 0 h 3306698"/>
              <a:gd name="connsiteX2" fmla="*/ 2777638 w 8728197"/>
              <a:gd name="connsiteY2" fmla="*/ 3306698 h 3306698"/>
              <a:gd name="connsiteX3" fmla="*/ 0 w 8728197"/>
              <a:gd name="connsiteY3" fmla="*/ 2893262 h 3306698"/>
              <a:gd name="connsiteX0" fmla="*/ 0 w 6496410"/>
              <a:gd name="connsiteY0" fmla="*/ 1580309 h 1993745"/>
              <a:gd name="connsiteX1" fmla="*/ 6496410 w 6496410"/>
              <a:gd name="connsiteY1" fmla="*/ 0 h 1993745"/>
              <a:gd name="connsiteX2" fmla="*/ 2777638 w 6496410"/>
              <a:gd name="connsiteY2" fmla="*/ 1993745 h 1993745"/>
              <a:gd name="connsiteX3" fmla="*/ 0 w 6496410"/>
              <a:gd name="connsiteY3" fmla="*/ 1580309 h 1993745"/>
              <a:gd name="connsiteX0" fmla="*/ 0 w 6755922"/>
              <a:gd name="connsiteY0" fmla="*/ 1920704 h 2334140"/>
              <a:gd name="connsiteX1" fmla="*/ 6755922 w 6755922"/>
              <a:gd name="connsiteY1" fmla="*/ 0 h 2334140"/>
              <a:gd name="connsiteX2" fmla="*/ 2777638 w 6755922"/>
              <a:gd name="connsiteY2" fmla="*/ 2334140 h 2334140"/>
              <a:gd name="connsiteX3" fmla="*/ 0 w 6755922"/>
              <a:gd name="connsiteY3" fmla="*/ 1920704 h 2334140"/>
              <a:gd name="connsiteX0" fmla="*/ 0 w 6755922"/>
              <a:gd name="connsiteY0" fmla="*/ 1920704 h 2115313"/>
              <a:gd name="connsiteX1" fmla="*/ 6755922 w 6755922"/>
              <a:gd name="connsiteY1" fmla="*/ 0 h 2115313"/>
              <a:gd name="connsiteX2" fmla="*/ 2803589 w 6755922"/>
              <a:gd name="connsiteY2" fmla="*/ 2115313 h 2115313"/>
              <a:gd name="connsiteX3" fmla="*/ 0 w 6755922"/>
              <a:gd name="connsiteY3" fmla="*/ 1920704 h 2115313"/>
              <a:gd name="connsiteX0" fmla="*/ 0 w 7897768"/>
              <a:gd name="connsiteY0" fmla="*/ 2406983 h 2601592"/>
              <a:gd name="connsiteX1" fmla="*/ 7897768 w 7897768"/>
              <a:gd name="connsiteY1" fmla="*/ 0 h 2601592"/>
              <a:gd name="connsiteX2" fmla="*/ 2803589 w 7897768"/>
              <a:gd name="connsiteY2" fmla="*/ 2601592 h 2601592"/>
              <a:gd name="connsiteX3" fmla="*/ 0 w 7897768"/>
              <a:gd name="connsiteY3" fmla="*/ 2406983 h 2601592"/>
              <a:gd name="connsiteX0" fmla="*/ 0 w 7897768"/>
              <a:gd name="connsiteY0" fmla="*/ 2406983 h 2601592"/>
              <a:gd name="connsiteX1" fmla="*/ 3212119 w 7897768"/>
              <a:gd name="connsiteY1" fmla="*/ 1425672 h 2601592"/>
              <a:gd name="connsiteX2" fmla="*/ 7897768 w 7897768"/>
              <a:gd name="connsiteY2" fmla="*/ 0 h 2601592"/>
              <a:gd name="connsiteX3" fmla="*/ 2803589 w 7897768"/>
              <a:gd name="connsiteY3" fmla="*/ 2601592 h 2601592"/>
              <a:gd name="connsiteX4" fmla="*/ 0 w 7897768"/>
              <a:gd name="connsiteY4" fmla="*/ 2406983 h 2601592"/>
              <a:gd name="connsiteX0" fmla="*/ 0 w 7897768"/>
              <a:gd name="connsiteY0" fmla="*/ 2406983 h 2601592"/>
              <a:gd name="connsiteX1" fmla="*/ 3212119 w 7897768"/>
              <a:gd name="connsiteY1" fmla="*/ 1425672 h 2601592"/>
              <a:gd name="connsiteX2" fmla="*/ 7897768 w 7897768"/>
              <a:gd name="connsiteY2" fmla="*/ 0 h 2601592"/>
              <a:gd name="connsiteX3" fmla="*/ 3220093 w 7897768"/>
              <a:gd name="connsiteY3" fmla="*/ 2374547 h 2601592"/>
              <a:gd name="connsiteX4" fmla="*/ 2803589 w 7897768"/>
              <a:gd name="connsiteY4" fmla="*/ 2601592 h 2601592"/>
              <a:gd name="connsiteX5" fmla="*/ 0 w 7897768"/>
              <a:gd name="connsiteY5" fmla="*/ 2406983 h 2601592"/>
              <a:gd name="connsiteX0" fmla="*/ 0 w 3220093"/>
              <a:gd name="connsiteY0" fmla="*/ 981311 h 1175920"/>
              <a:gd name="connsiteX1" fmla="*/ 3212119 w 3220093"/>
              <a:gd name="connsiteY1" fmla="*/ 0 h 1175920"/>
              <a:gd name="connsiteX2" fmla="*/ 3220093 w 3220093"/>
              <a:gd name="connsiteY2" fmla="*/ 948875 h 1175920"/>
              <a:gd name="connsiteX3" fmla="*/ 2803589 w 3220093"/>
              <a:gd name="connsiteY3" fmla="*/ 1175920 h 1175920"/>
              <a:gd name="connsiteX4" fmla="*/ 0 w 3220093"/>
              <a:gd name="connsiteY4" fmla="*/ 981311 h 117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20093" h="1175920">
                <a:moveTo>
                  <a:pt x="0" y="981311"/>
                </a:moveTo>
                <a:lnTo>
                  <a:pt x="3212119" y="0"/>
                </a:lnTo>
                <a:lnTo>
                  <a:pt x="3220093" y="948875"/>
                </a:lnTo>
                <a:lnTo>
                  <a:pt x="2803589" y="1175920"/>
                </a:lnTo>
                <a:lnTo>
                  <a:pt x="0" y="981311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4612482" y="3160360"/>
            <a:ext cx="1394404" cy="754416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5899535"/>
              <a:gd name="connsiteY0" fmla="*/ 2042271 h 2869045"/>
              <a:gd name="connsiteX1" fmla="*/ 5899535 w 5899535"/>
              <a:gd name="connsiteY1" fmla="*/ 0 h 2869045"/>
              <a:gd name="connsiteX2" fmla="*/ 2751686 w 5899535"/>
              <a:gd name="connsiteY2" fmla="*/ 2869045 h 2869045"/>
              <a:gd name="connsiteX3" fmla="*/ 0 w 5899535"/>
              <a:gd name="connsiteY3" fmla="*/ 2042271 h 2869045"/>
              <a:gd name="connsiteX0" fmla="*/ 0 w 5899535"/>
              <a:gd name="connsiteY0" fmla="*/ 2042271 h 2455707"/>
              <a:gd name="connsiteX1" fmla="*/ 5899535 w 5899535"/>
              <a:gd name="connsiteY1" fmla="*/ 0 h 2455707"/>
              <a:gd name="connsiteX2" fmla="*/ 2777638 w 5899535"/>
              <a:gd name="connsiteY2" fmla="*/ 2455707 h 2455707"/>
              <a:gd name="connsiteX3" fmla="*/ 0 w 5899535"/>
              <a:gd name="connsiteY3" fmla="*/ 2042271 h 2455707"/>
              <a:gd name="connsiteX0" fmla="*/ 0 w 6781872"/>
              <a:gd name="connsiteY0" fmla="*/ 2066588 h 2480024"/>
              <a:gd name="connsiteX1" fmla="*/ 6781872 w 6781872"/>
              <a:gd name="connsiteY1" fmla="*/ 0 h 2480024"/>
              <a:gd name="connsiteX2" fmla="*/ 2777638 w 6781872"/>
              <a:gd name="connsiteY2" fmla="*/ 2480024 h 2480024"/>
              <a:gd name="connsiteX3" fmla="*/ 0 w 6781872"/>
              <a:gd name="connsiteY3" fmla="*/ 2066588 h 2480024"/>
              <a:gd name="connsiteX0" fmla="*/ 0 w 8728197"/>
              <a:gd name="connsiteY0" fmla="*/ 2893262 h 3306698"/>
              <a:gd name="connsiteX1" fmla="*/ 8728197 w 8728197"/>
              <a:gd name="connsiteY1" fmla="*/ 0 h 3306698"/>
              <a:gd name="connsiteX2" fmla="*/ 2777638 w 8728197"/>
              <a:gd name="connsiteY2" fmla="*/ 3306698 h 3306698"/>
              <a:gd name="connsiteX3" fmla="*/ 0 w 8728197"/>
              <a:gd name="connsiteY3" fmla="*/ 2893262 h 3306698"/>
              <a:gd name="connsiteX0" fmla="*/ 0 w 6496410"/>
              <a:gd name="connsiteY0" fmla="*/ 1580309 h 1993745"/>
              <a:gd name="connsiteX1" fmla="*/ 6496410 w 6496410"/>
              <a:gd name="connsiteY1" fmla="*/ 0 h 1993745"/>
              <a:gd name="connsiteX2" fmla="*/ 2777638 w 6496410"/>
              <a:gd name="connsiteY2" fmla="*/ 1993745 h 1993745"/>
              <a:gd name="connsiteX3" fmla="*/ 0 w 6496410"/>
              <a:gd name="connsiteY3" fmla="*/ 1580309 h 1993745"/>
              <a:gd name="connsiteX0" fmla="*/ 0 w 6755922"/>
              <a:gd name="connsiteY0" fmla="*/ 1920704 h 2334140"/>
              <a:gd name="connsiteX1" fmla="*/ 6755922 w 6755922"/>
              <a:gd name="connsiteY1" fmla="*/ 0 h 2334140"/>
              <a:gd name="connsiteX2" fmla="*/ 2777638 w 6755922"/>
              <a:gd name="connsiteY2" fmla="*/ 2334140 h 2334140"/>
              <a:gd name="connsiteX3" fmla="*/ 0 w 6755922"/>
              <a:gd name="connsiteY3" fmla="*/ 1920704 h 2334140"/>
              <a:gd name="connsiteX0" fmla="*/ 0 w 6755922"/>
              <a:gd name="connsiteY0" fmla="*/ 1920704 h 2115313"/>
              <a:gd name="connsiteX1" fmla="*/ 6755922 w 6755922"/>
              <a:gd name="connsiteY1" fmla="*/ 0 h 2115313"/>
              <a:gd name="connsiteX2" fmla="*/ 2803589 w 6755922"/>
              <a:gd name="connsiteY2" fmla="*/ 2115313 h 2115313"/>
              <a:gd name="connsiteX3" fmla="*/ 0 w 6755922"/>
              <a:gd name="connsiteY3" fmla="*/ 1920704 h 2115313"/>
              <a:gd name="connsiteX0" fmla="*/ 0 w 7897768"/>
              <a:gd name="connsiteY0" fmla="*/ 2406983 h 2601592"/>
              <a:gd name="connsiteX1" fmla="*/ 7897768 w 7897768"/>
              <a:gd name="connsiteY1" fmla="*/ 0 h 2601592"/>
              <a:gd name="connsiteX2" fmla="*/ 2803589 w 7897768"/>
              <a:gd name="connsiteY2" fmla="*/ 2601592 h 2601592"/>
              <a:gd name="connsiteX3" fmla="*/ 0 w 7897768"/>
              <a:gd name="connsiteY3" fmla="*/ 2406983 h 2601592"/>
              <a:gd name="connsiteX0" fmla="*/ 0 w 7897768"/>
              <a:gd name="connsiteY0" fmla="*/ 2406983 h 2601592"/>
              <a:gd name="connsiteX1" fmla="*/ 3204146 w 7897768"/>
              <a:gd name="connsiteY1" fmla="*/ 1425669 h 2601592"/>
              <a:gd name="connsiteX2" fmla="*/ 7897768 w 7897768"/>
              <a:gd name="connsiteY2" fmla="*/ 0 h 2601592"/>
              <a:gd name="connsiteX3" fmla="*/ 2803589 w 7897768"/>
              <a:gd name="connsiteY3" fmla="*/ 2601592 h 2601592"/>
              <a:gd name="connsiteX4" fmla="*/ 0 w 7897768"/>
              <a:gd name="connsiteY4" fmla="*/ 2406983 h 2601592"/>
              <a:gd name="connsiteX0" fmla="*/ 0 w 7897768"/>
              <a:gd name="connsiteY0" fmla="*/ 2406983 h 2601592"/>
              <a:gd name="connsiteX1" fmla="*/ 3204146 w 7897768"/>
              <a:gd name="connsiteY1" fmla="*/ 1425669 h 2601592"/>
              <a:gd name="connsiteX2" fmla="*/ 7897768 w 7897768"/>
              <a:gd name="connsiteY2" fmla="*/ 0 h 2601592"/>
              <a:gd name="connsiteX3" fmla="*/ 3204146 w 7897768"/>
              <a:gd name="connsiteY3" fmla="*/ 2382018 h 2601592"/>
              <a:gd name="connsiteX4" fmla="*/ 2803589 w 7897768"/>
              <a:gd name="connsiteY4" fmla="*/ 2601592 h 2601592"/>
              <a:gd name="connsiteX5" fmla="*/ 0 w 7897768"/>
              <a:gd name="connsiteY5" fmla="*/ 2406983 h 2601592"/>
              <a:gd name="connsiteX0" fmla="*/ 0 w 7897768"/>
              <a:gd name="connsiteY0" fmla="*/ 2406983 h 2406984"/>
              <a:gd name="connsiteX1" fmla="*/ 3204146 w 7897768"/>
              <a:gd name="connsiteY1" fmla="*/ 1425669 h 2406984"/>
              <a:gd name="connsiteX2" fmla="*/ 7897768 w 7897768"/>
              <a:gd name="connsiteY2" fmla="*/ 0 h 2406984"/>
              <a:gd name="connsiteX3" fmla="*/ 3204146 w 7897768"/>
              <a:gd name="connsiteY3" fmla="*/ 2382018 h 2406984"/>
              <a:gd name="connsiteX4" fmla="*/ 0 w 7897768"/>
              <a:gd name="connsiteY4" fmla="*/ 2406983 h 2406984"/>
              <a:gd name="connsiteX0" fmla="*/ 0 w 4693622"/>
              <a:gd name="connsiteY0" fmla="*/ 2382018 h 2382018"/>
              <a:gd name="connsiteX1" fmla="*/ 0 w 4693622"/>
              <a:gd name="connsiteY1" fmla="*/ 1425669 h 2382018"/>
              <a:gd name="connsiteX2" fmla="*/ 4693622 w 4693622"/>
              <a:gd name="connsiteY2" fmla="*/ 0 h 2382018"/>
              <a:gd name="connsiteX3" fmla="*/ 0 w 4693622"/>
              <a:gd name="connsiteY3" fmla="*/ 2382018 h 2382018"/>
              <a:gd name="connsiteX0" fmla="*/ 0 w 4693622"/>
              <a:gd name="connsiteY0" fmla="*/ 2382018 h 2382018"/>
              <a:gd name="connsiteX1" fmla="*/ 23924 w 4693622"/>
              <a:gd name="connsiteY1" fmla="*/ 1425669 h 2382018"/>
              <a:gd name="connsiteX2" fmla="*/ 4693622 w 4693622"/>
              <a:gd name="connsiteY2" fmla="*/ 0 h 2382018"/>
              <a:gd name="connsiteX3" fmla="*/ 0 w 4693622"/>
              <a:gd name="connsiteY3" fmla="*/ 2382018 h 2382018"/>
              <a:gd name="connsiteX0" fmla="*/ 7974 w 4669698"/>
              <a:gd name="connsiteY0" fmla="*/ 2367077 h 2367077"/>
              <a:gd name="connsiteX1" fmla="*/ 0 w 4669698"/>
              <a:gd name="connsiteY1" fmla="*/ 1425669 h 2367077"/>
              <a:gd name="connsiteX2" fmla="*/ 4669698 w 4669698"/>
              <a:gd name="connsiteY2" fmla="*/ 0 h 2367077"/>
              <a:gd name="connsiteX3" fmla="*/ 7974 w 4669698"/>
              <a:gd name="connsiteY3" fmla="*/ 2367077 h 236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9698" h="2367077">
                <a:moveTo>
                  <a:pt x="7974" y="2367077"/>
                </a:moveTo>
                <a:lnTo>
                  <a:pt x="0" y="1425669"/>
                </a:lnTo>
                <a:lnTo>
                  <a:pt x="4669698" y="0"/>
                </a:lnTo>
                <a:lnTo>
                  <a:pt x="7974" y="236707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4324159" y="4191000"/>
            <a:ext cx="628841" cy="1030637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304431"/>
              <a:gd name="connsiteY0" fmla="*/ 1580308 h 2990615"/>
              <a:gd name="connsiteX1" fmla="*/ 3304431 w 3304431"/>
              <a:gd name="connsiteY1" fmla="*/ 0 h 2990615"/>
              <a:gd name="connsiteX2" fmla="*/ 1194622 w 3304431"/>
              <a:gd name="connsiteY2" fmla="*/ 2990615 h 2990615"/>
              <a:gd name="connsiteX3" fmla="*/ 0 w 3304431"/>
              <a:gd name="connsiteY3" fmla="*/ 1580308 h 2990615"/>
              <a:gd name="connsiteX0" fmla="*/ 128878 w 2109810"/>
              <a:gd name="connsiteY0" fmla="*/ 1701876 h 2990615"/>
              <a:gd name="connsiteX1" fmla="*/ 2109810 w 2109810"/>
              <a:gd name="connsiteY1" fmla="*/ 0 h 2990615"/>
              <a:gd name="connsiteX2" fmla="*/ 1 w 2109810"/>
              <a:gd name="connsiteY2" fmla="*/ 2990615 h 2990615"/>
              <a:gd name="connsiteX3" fmla="*/ 128878 w 2109810"/>
              <a:gd name="connsiteY3" fmla="*/ 1701876 h 2990615"/>
              <a:gd name="connsiteX0" fmla="*/ 0 w 4540455"/>
              <a:gd name="connsiteY0" fmla="*/ 1847760 h 2990615"/>
              <a:gd name="connsiteX1" fmla="*/ 4540455 w 4540455"/>
              <a:gd name="connsiteY1" fmla="*/ 0 h 2990615"/>
              <a:gd name="connsiteX2" fmla="*/ 2430646 w 4540455"/>
              <a:gd name="connsiteY2" fmla="*/ 2990615 h 2990615"/>
              <a:gd name="connsiteX3" fmla="*/ 0 w 4540455"/>
              <a:gd name="connsiteY3" fmla="*/ 1847760 h 2990615"/>
              <a:gd name="connsiteX0" fmla="*/ 0 w 3580641"/>
              <a:gd name="connsiteY0" fmla="*/ 2090898 h 3233753"/>
              <a:gd name="connsiteX1" fmla="*/ 3580641 w 3580641"/>
              <a:gd name="connsiteY1" fmla="*/ 0 h 3233753"/>
              <a:gd name="connsiteX2" fmla="*/ 2430646 w 3580641"/>
              <a:gd name="connsiteY2" fmla="*/ 3233753 h 3233753"/>
              <a:gd name="connsiteX3" fmla="*/ 0 w 3580641"/>
              <a:gd name="connsiteY3" fmla="*/ 2090898 h 3233753"/>
              <a:gd name="connsiteX0" fmla="*/ 0 w 4327166"/>
              <a:gd name="connsiteY0" fmla="*/ 2066585 h 3233753"/>
              <a:gd name="connsiteX1" fmla="*/ 4327166 w 4327166"/>
              <a:gd name="connsiteY1" fmla="*/ 0 h 3233753"/>
              <a:gd name="connsiteX2" fmla="*/ 3177171 w 4327166"/>
              <a:gd name="connsiteY2" fmla="*/ 3233753 h 3233753"/>
              <a:gd name="connsiteX3" fmla="*/ 0 w 4327166"/>
              <a:gd name="connsiteY3" fmla="*/ 2066585 h 3233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7166" h="3233753">
                <a:moveTo>
                  <a:pt x="0" y="2066585"/>
                </a:moveTo>
                <a:lnTo>
                  <a:pt x="4327166" y="0"/>
                </a:lnTo>
                <a:lnTo>
                  <a:pt x="3177171" y="3233753"/>
                </a:lnTo>
                <a:lnTo>
                  <a:pt x="0" y="206658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4114800" y="2121976"/>
            <a:ext cx="899163" cy="697424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615844"/>
              <a:gd name="connsiteY0" fmla="*/ 1483052 h 2869045"/>
              <a:gd name="connsiteX1" fmla="*/ 3615844 w 3615844"/>
              <a:gd name="connsiteY1" fmla="*/ 0 h 2869045"/>
              <a:gd name="connsiteX2" fmla="*/ 467995 w 3615844"/>
              <a:gd name="connsiteY2" fmla="*/ 2869045 h 2869045"/>
              <a:gd name="connsiteX3" fmla="*/ 0 w 3615844"/>
              <a:gd name="connsiteY3" fmla="*/ 1483052 h 2869045"/>
              <a:gd name="connsiteX0" fmla="*/ 0 w 3615844"/>
              <a:gd name="connsiteY0" fmla="*/ 1483052 h 2698848"/>
              <a:gd name="connsiteX1" fmla="*/ 3615844 w 3615844"/>
              <a:gd name="connsiteY1" fmla="*/ 0 h 2698848"/>
              <a:gd name="connsiteX2" fmla="*/ 2388371 w 3615844"/>
              <a:gd name="connsiteY2" fmla="*/ 2698848 h 2698848"/>
              <a:gd name="connsiteX3" fmla="*/ 0 w 3615844"/>
              <a:gd name="connsiteY3" fmla="*/ 1483052 h 2698848"/>
              <a:gd name="connsiteX0" fmla="*/ 0 w 2388371"/>
              <a:gd name="connsiteY0" fmla="*/ 972460 h 2188256"/>
              <a:gd name="connsiteX1" fmla="*/ 942892 w 2388371"/>
              <a:gd name="connsiteY1" fmla="*/ 0 h 2188256"/>
              <a:gd name="connsiteX2" fmla="*/ 2388371 w 2388371"/>
              <a:gd name="connsiteY2" fmla="*/ 2188256 h 2188256"/>
              <a:gd name="connsiteX3" fmla="*/ 0 w 2388371"/>
              <a:gd name="connsiteY3" fmla="*/ 972460 h 2188256"/>
              <a:gd name="connsiteX0" fmla="*/ 0 w 3556167"/>
              <a:gd name="connsiteY0" fmla="*/ 972460 h 2188256"/>
              <a:gd name="connsiteX1" fmla="*/ 942892 w 3556167"/>
              <a:gd name="connsiteY1" fmla="*/ 0 h 2188256"/>
              <a:gd name="connsiteX2" fmla="*/ 3556167 w 3556167"/>
              <a:gd name="connsiteY2" fmla="*/ 2188256 h 2188256"/>
              <a:gd name="connsiteX3" fmla="*/ 0 w 3556167"/>
              <a:gd name="connsiteY3" fmla="*/ 972460 h 2188256"/>
              <a:gd name="connsiteX0" fmla="*/ 0 w 3011193"/>
              <a:gd name="connsiteY0" fmla="*/ 1604623 h 2188256"/>
              <a:gd name="connsiteX1" fmla="*/ 397918 w 3011193"/>
              <a:gd name="connsiteY1" fmla="*/ 0 h 2188256"/>
              <a:gd name="connsiteX2" fmla="*/ 3011193 w 3011193"/>
              <a:gd name="connsiteY2" fmla="*/ 2188256 h 2188256"/>
              <a:gd name="connsiteX3" fmla="*/ 0 w 3011193"/>
              <a:gd name="connsiteY3" fmla="*/ 1604623 h 218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1193" h="2188256">
                <a:moveTo>
                  <a:pt x="0" y="1604623"/>
                </a:moveTo>
                <a:lnTo>
                  <a:pt x="397918" y="0"/>
                </a:lnTo>
                <a:lnTo>
                  <a:pt x="3011193" y="2188256"/>
                </a:lnTo>
                <a:lnTo>
                  <a:pt x="0" y="160462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4607720" y="3614738"/>
            <a:ext cx="2381" cy="300038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077431" y="1676400"/>
            <a:ext cx="24304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Splitting one triangle</a:t>
            </a:r>
          </a:p>
          <a:p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does not help much</a:t>
            </a:r>
            <a:endParaRPr lang="fi-FI" sz="200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4610101" y="2460625"/>
            <a:ext cx="0" cy="269875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610101" y="4549775"/>
            <a:ext cx="0" cy="527050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192861" y="5562600"/>
            <a:ext cx="24279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Need to split them all</a:t>
            </a:r>
          </a:p>
          <a:p>
            <a:pPr algn="ctr"/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to get the benefits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3733800" y="4823274"/>
            <a:ext cx="790494" cy="739328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3581400" y="3776262"/>
            <a:ext cx="942894" cy="1786340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3429000" y="2667000"/>
            <a:ext cx="1095294" cy="2895602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57200"/>
          </a:xfrm>
        </p:spPr>
        <p:txBody>
          <a:bodyPr/>
          <a:lstStyle/>
          <a:p>
            <a:r>
              <a:rPr lang="fi-FI" sz="2400" smtClean="0"/>
              <a:t>Reduce node overlap in the initial BVH</a:t>
            </a:r>
          </a:p>
        </p:txBody>
      </p:sp>
    </p:spTree>
    <p:extLst>
      <p:ext uri="{BB962C8B-B14F-4D97-AF65-F5344CB8AC3E}">
        <p14:creationId xmlns:p14="http://schemas.microsoft.com/office/powerpoint/2010/main" val="188849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81481E-6 L -0.0908 -0.08241 " pathEditMode="relative" rAng="0" ptsTypes="AA">
                                      <p:cBhvr>
                                        <p:cTn id="12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49" y="-412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66667E-6 -1.11111E-6 L 0.12604 -0.06389 " pathEditMode="relative" rAng="0" ptsTypes="AA">
                                      <p:cBhvr>
                                        <p:cTn id="23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02" y="-319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5" grpId="0" animBg="1"/>
      <p:bldP spid="23" grpId="0" animBg="1"/>
      <p:bldP spid="41" grpId="0" animBg="1"/>
      <p:bldP spid="18" grpId="0" animBg="1"/>
      <p:bldP spid="18" grpId="1" animBg="1"/>
      <p:bldP spid="20" grpId="0" animBg="1"/>
      <p:bldP spid="20" grpId="1" animBg="1"/>
      <p:bldP spid="28" grpId="0"/>
      <p:bldP spid="32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>
            <a:off x="4608808" y="1783080"/>
            <a:ext cx="1292" cy="3733800"/>
          </a:xfrm>
          <a:prstGeom prst="line">
            <a:avLst/>
          </a:prstGeom>
          <a:ln w="28575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360908" y="1981200"/>
            <a:ext cx="2246017" cy="3095626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  <a:alpha val="50000"/>
                </a:srgbClr>
              </a:gs>
              <a:gs pos="50000">
                <a:srgbClr val="FF0000">
                  <a:tint val="44500"/>
                  <a:satMod val="160000"/>
                  <a:alpha val="50000"/>
                </a:srgbClr>
              </a:gs>
              <a:gs pos="100000">
                <a:srgbClr val="FF0000">
                  <a:tint val="23500"/>
                  <a:satMod val="160000"/>
                  <a:alpha val="50000"/>
                </a:srgbClr>
              </a:gs>
            </a:gsLst>
            <a:lin ang="16200000" scaled="1"/>
            <a:tileRect/>
          </a:gradFill>
          <a:ln w="127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612482" y="2474560"/>
            <a:ext cx="2245518" cy="28594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  <a:alpha val="50000"/>
                </a:schemeClr>
              </a:gs>
              <a:gs pos="50000">
                <a:schemeClr val="tx2">
                  <a:lumMod val="75000"/>
                  <a:tint val="44500"/>
                  <a:satMod val="160000"/>
                  <a:alpha val="50000"/>
                </a:schemeClr>
              </a:gs>
              <a:gs pos="100000">
                <a:schemeClr val="tx2">
                  <a:lumMod val="75000"/>
                  <a:tint val="23500"/>
                  <a:satMod val="160000"/>
                  <a:alpha val="5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Split plane selection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63</a:t>
            </a:fld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2360908" y="3352800"/>
            <a:ext cx="1296692" cy="9144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2362200" y="1981200"/>
            <a:ext cx="990600" cy="3810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188256"/>
              <a:gd name="connsiteX1" fmla="*/ 4342471 w 4342471"/>
              <a:gd name="connsiteY1" fmla="*/ 0 h 2188256"/>
              <a:gd name="connsiteX2" fmla="*/ 2076954 w 4342471"/>
              <a:gd name="connsiteY2" fmla="*/ 2188256 h 2188256"/>
              <a:gd name="connsiteX3" fmla="*/ 0 w 4342471"/>
              <a:gd name="connsiteY3" fmla="*/ 1458738 h 2188256"/>
              <a:gd name="connsiteX0" fmla="*/ 0 w 3641794"/>
              <a:gd name="connsiteY0" fmla="*/ 1555992 h 2285510"/>
              <a:gd name="connsiteX1" fmla="*/ 3641794 w 3641794"/>
              <a:gd name="connsiteY1" fmla="*/ 0 h 2285510"/>
              <a:gd name="connsiteX2" fmla="*/ 2076954 w 3641794"/>
              <a:gd name="connsiteY2" fmla="*/ 2285510 h 2285510"/>
              <a:gd name="connsiteX3" fmla="*/ 0 w 3641794"/>
              <a:gd name="connsiteY3" fmla="*/ 1555992 h 2285510"/>
              <a:gd name="connsiteX0" fmla="*/ 0 w 2188539"/>
              <a:gd name="connsiteY0" fmla="*/ 1555993 h 2285510"/>
              <a:gd name="connsiteX1" fmla="*/ 2188539 w 2188539"/>
              <a:gd name="connsiteY1" fmla="*/ 0 h 2285510"/>
              <a:gd name="connsiteX2" fmla="*/ 623699 w 2188539"/>
              <a:gd name="connsiteY2" fmla="*/ 2285510 h 2285510"/>
              <a:gd name="connsiteX3" fmla="*/ 0 w 2188539"/>
              <a:gd name="connsiteY3" fmla="*/ 1555993 h 2285510"/>
              <a:gd name="connsiteX0" fmla="*/ 0 w 2362420"/>
              <a:gd name="connsiteY0" fmla="*/ 1555993 h 2577278"/>
              <a:gd name="connsiteX1" fmla="*/ 2188539 w 2362420"/>
              <a:gd name="connsiteY1" fmla="*/ 0 h 2577278"/>
              <a:gd name="connsiteX2" fmla="*/ 2362420 w 2362420"/>
              <a:gd name="connsiteY2" fmla="*/ 2577278 h 2577278"/>
              <a:gd name="connsiteX3" fmla="*/ 0 w 2362420"/>
              <a:gd name="connsiteY3" fmla="*/ 1555993 h 257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2420" h="2577278">
                <a:moveTo>
                  <a:pt x="0" y="1555993"/>
                </a:moveTo>
                <a:lnTo>
                  <a:pt x="2188539" y="0"/>
                </a:lnTo>
                <a:lnTo>
                  <a:pt x="2362420" y="2577278"/>
                </a:lnTo>
                <a:lnTo>
                  <a:pt x="0" y="155599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6055961" y="4442879"/>
            <a:ext cx="800747" cy="891121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1609" h="2796005">
                <a:moveTo>
                  <a:pt x="0" y="2796005"/>
                </a:moveTo>
                <a:lnTo>
                  <a:pt x="2681609" y="0"/>
                </a:lnTo>
                <a:lnTo>
                  <a:pt x="2128859" y="2601591"/>
                </a:lnTo>
                <a:lnTo>
                  <a:pt x="0" y="279600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>
            <a:off x="4697539" y="3078997"/>
            <a:ext cx="227001" cy="27375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858" h="2511617">
                <a:moveTo>
                  <a:pt x="0" y="2511617"/>
                </a:moveTo>
                <a:lnTo>
                  <a:pt x="1446164" y="0"/>
                </a:lnTo>
                <a:lnTo>
                  <a:pt x="2128859" y="2317203"/>
                </a:lnTo>
                <a:lnTo>
                  <a:pt x="0" y="251161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>
            <a:off x="4320540" y="4054147"/>
            <a:ext cx="203754" cy="28925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0843" h="2653806">
                <a:moveTo>
                  <a:pt x="0" y="2653806"/>
                </a:moveTo>
                <a:lnTo>
                  <a:pt x="210728" y="0"/>
                </a:lnTo>
                <a:lnTo>
                  <a:pt x="1910843" y="1606240"/>
                </a:lnTo>
                <a:lnTo>
                  <a:pt x="0" y="26538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5411102" y="2474560"/>
            <a:ext cx="656612" cy="51816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2198917"/>
              <a:gd name="connsiteY0" fmla="*/ 1147925 h 2558232"/>
              <a:gd name="connsiteX1" fmla="*/ 2198917 w 2198917"/>
              <a:gd name="connsiteY1" fmla="*/ 0 h 2558232"/>
              <a:gd name="connsiteX2" fmla="*/ 1194622 w 2198917"/>
              <a:gd name="connsiteY2" fmla="*/ 2558232 h 2558232"/>
              <a:gd name="connsiteX3" fmla="*/ 0 w 2198917"/>
              <a:gd name="connsiteY3" fmla="*/ 1147925 h 2558232"/>
              <a:gd name="connsiteX0" fmla="*/ 0 w 2198917"/>
              <a:gd name="connsiteY0" fmla="*/ 1147925 h 2606049"/>
              <a:gd name="connsiteX1" fmla="*/ 2198917 w 2198917"/>
              <a:gd name="connsiteY1" fmla="*/ 0 h 2606049"/>
              <a:gd name="connsiteX2" fmla="*/ 1781546 w 2198917"/>
              <a:gd name="connsiteY2" fmla="*/ 2606049 h 2606049"/>
              <a:gd name="connsiteX3" fmla="*/ 0 w 2198917"/>
              <a:gd name="connsiteY3" fmla="*/ 1147925 h 2606049"/>
              <a:gd name="connsiteX0" fmla="*/ 0 w 2198917"/>
              <a:gd name="connsiteY0" fmla="*/ 1147925 h 1625792"/>
              <a:gd name="connsiteX1" fmla="*/ 2198917 w 2198917"/>
              <a:gd name="connsiteY1" fmla="*/ 0 h 1625792"/>
              <a:gd name="connsiteX2" fmla="*/ 2036731 w 2198917"/>
              <a:gd name="connsiteY2" fmla="*/ 1625792 h 1625792"/>
              <a:gd name="connsiteX3" fmla="*/ 0 w 2198917"/>
              <a:gd name="connsiteY3" fmla="*/ 1147925 h 1625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8917" h="1625792">
                <a:moveTo>
                  <a:pt x="0" y="1147925"/>
                </a:moveTo>
                <a:lnTo>
                  <a:pt x="2198917" y="0"/>
                </a:lnTo>
                <a:lnTo>
                  <a:pt x="2036731" y="1625792"/>
                </a:lnTo>
                <a:lnTo>
                  <a:pt x="0" y="1147925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3162300" y="4358640"/>
            <a:ext cx="699054" cy="46463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  <a:gd name="connsiteX0" fmla="*/ 0 w 1910843"/>
              <a:gd name="connsiteY0" fmla="*/ 5310429 h 5310429"/>
              <a:gd name="connsiteX1" fmla="*/ 710960 w 1910843"/>
              <a:gd name="connsiteY1" fmla="*/ 0 h 5310429"/>
              <a:gd name="connsiteX2" fmla="*/ 1910843 w 1910843"/>
              <a:gd name="connsiteY2" fmla="*/ 4262863 h 5310429"/>
              <a:gd name="connsiteX3" fmla="*/ 0 w 1910843"/>
              <a:gd name="connsiteY3" fmla="*/ 5310429 h 5310429"/>
              <a:gd name="connsiteX0" fmla="*/ 0 w 6555859"/>
              <a:gd name="connsiteY0" fmla="*/ 3283006 h 4262863"/>
              <a:gd name="connsiteX1" fmla="*/ 5355976 w 6555859"/>
              <a:gd name="connsiteY1" fmla="*/ 0 h 4262863"/>
              <a:gd name="connsiteX2" fmla="*/ 6555859 w 6555859"/>
              <a:gd name="connsiteY2" fmla="*/ 4262863 h 4262863"/>
              <a:gd name="connsiteX3" fmla="*/ 0 w 6555859"/>
              <a:gd name="connsiteY3" fmla="*/ 3283006 h 426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5859" h="4262863">
                <a:moveTo>
                  <a:pt x="0" y="3283006"/>
                </a:moveTo>
                <a:lnTo>
                  <a:pt x="5355976" y="0"/>
                </a:lnTo>
                <a:lnTo>
                  <a:pt x="6555859" y="4262863"/>
                </a:lnTo>
                <a:lnTo>
                  <a:pt x="0" y="3283006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5820689" y="3429000"/>
            <a:ext cx="501321" cy="69452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3732941"/>
              <a:gd name="connsiteY0" fmla="*/ 4608951 h 4608951"/>
              <a:gd name="connsiteX1" fmla="*/ 3732941 w 3732941"/>
              <a:gd name="connsiteY1" fmla="*/ 0 h 4608951"/>
              <a:gd name="connsiteX2" fmla="*/ 2128859 w 3732941"/>
              <a:gd name="connsiteY2" fmla="*/ 4414537 h 4608951"/>
              <a:gd name="connsiteX3" fmla="*/ 0 w 3732941"/>
              <a:gd name="connsiteY3" fmla="*/ 4608951 h 4608951"/>
              <a:gd name="connsiteX0" fmla="*/ 0 w 5701948"/>
              <a:gd name="connsiteY0" fmla="*/ 4608951 h 4608951"/>
              <a:gd name="connsiteX1" fmla="*/ 3732941 w 5701948"/>
              <a:gd name="connsiteY1" fmla="*/ 0 h 4608951"/>
              <a:gd name="connsiteX2" fmla="*/ 5701948 w 5701948"/>
              <a:gd name="connsiteY2" fmla="*/ 4344628 h 4608951"/>
              <a:gd name="connsiteX3" fmla="*/ 0 w 5701948"/>
              <a:gd name="connsiteY3" fmla="*/ 4608951 h 4608951"/>
              <a:gd name="connsiteX0" fmla="*/ 0 w 4487097"/>
              <a:gd name="connsiteY0" fmla="*/ 2162061 h 4344628"/>
              <a:gd name="connsiteX1" fmla="*/ 2518090 w 4487097"/>
              <a:gd name="connsiteY1" fmla="*/ 0 h 4344628"/>
              <a:gd name="connsiteX2" fmla="*/ 4487097 w 4487097"/>
              <a:gd name="connsiteY2" fmla="*/ 4344628 h 4344628"/>
              <a:gd name="connsiteX3" fmla="*/ 0 w 4487097"/>
              <a:gd name="connsiteY3" fmla="*/ 2162061 h 4344628"/>
              <a:gd name="connsiteX0" fmla="*/ 0 w 4701482"/>
              <a:gd name="connsiteY0" fmla="*/ 2162061 h 6372051"/>
              <a:gd name="connsiteX1" fmla="*/ 2518090 w 4701482"/>
              <a:gd name="connsiteY1" fmla="*/ 0 h 6372051"/>
              <a:gd name="connsiteX2" fmla="*/ 4701482 w 4701482"/>
              <a:gd name="connsiteY2" fmla="*/ 6372051 h 6372051"/>
              <a:gd name="connsiteX3" fmla="*/ 0 w 4701482"/>
              <a:gd name="connsiteY3" fmla="*/ 2162061 h 637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1482" h="6372051">
                <a:moveTo>
                  <a:pt x="0" y="2162061"/>
                </a:moveTo>
                <a:lnTo>
                  <a:pt x="2518090" y="0"/>
                </a:lnTo>
                <a:lnTo>
                  <a:pt x="4701482" y="6372051"/>
                </a:lnTo>
                <a:lnTo>
                  <a:pt x="0" y="2162061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3648558" y="3614739"/>
            <a:ext cx="961542" cy="37478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5899535"/>
              <a:gd name="connsiteY0" fmla="*/ 2042271 h 2869045"/>
              <a:gd name="connsiteX1" fmla="*/ 5899535 w 5899535"/>
              <a:gd name="connsiteY1" fmla="*/ 0 h 2869045"/>
              <a:gd name="connsiteX2" fmla="*/ 2751686 w 5899535"/>
              <a:gd name="connsiteY2" fmla="*/ 2869045 h 2869045"/>
              <a:gd name="connsiteX3" fmla="*/ 0 w 5899535"/>
              <a:gd name="connsiteY3" fmla="*/ 2042271 h 2869045"/>
              <a:gd name="connsiteX0" fmla="*/ 0 w 5899535"/>
              <a:gd name="connsiteY0" fmla="*/ 2042271 h 2455707"/>
              <a:gd name="connsiteX1" fmla="*/ 5899535 w 5899535"/>
              <a:gd name="connsiteY1" fmla="*/ 0 h 2455707"/>
              <a:gd name="connsiteX2" fmla="*/ 2777638 w 5899535"/>
              <a:gd name="connsiteY2" fmla="*/ 2455707 h 2455707"/>
              <a:gd name="connsiteX3" fmla="*/ 0 w 5899535"/>
              <a:gd name="connsiteY3" fmla="*/ 2042271 h 2455707"/>
              <a:gd name="connsiteX0" fmla="*/ 0 w 6781872"/>
              <a:gd name="connsiteY0" fmla="*/ 2066588 h 2480024"/>
              <a:gd name="connsiteX1" fmla="*/ 6781872 w 6781872"/>
              <a:gd name="connsiteY1" fmla="*/ 0 h 2480024"/>
              <a:gd name="connsiteX2" fmla="*/ 2777638 w 6781872"/>
              <a:gd name="connsiteY2" fmla="*/ 2480024 h 2480024"/>
              <a:gd name="connsiteX3" fmla="*/ 0 w 6781872"/>
              <a:gd name="connsiteY3" fmla="*/ 2066588 h 2480024"/>
              <a:gd name="connsiteX0" fmla="*/ 0 w 8728197"/>
              <a:gd name="connsiteY0" fmla="*/ 2893262 h 3306698"/>
              <a:gd name="connsiteX1" fmla="*/ 8728197 w 8728197"/>
              <a:gd name="connsiteY1" fmla="*/ 0 h 3306698"/>
              <a:gd name="connsiteX2" fmla="*/ 2777638 w 8728197"/>
              <a:gd name="connsiteY2" fmla="*/ 3306698 h 3306698"/>
              <a:gd name="connsiteX3" fmla="*/ 0 w 8728197"/>
              <a:gd name="connsiteY3" fmla="*/ 2893262 h 3306698"/>
              <a:gd name="connsiteX0" fmla="*/ 0 w 6496410"/>
              <a:gd name="connsiteY0" fmla="*/ 1580309 h 1993745"/>
              <a:gd name="connsiteX1" fmla="*/ 6496410 w 6496410"/>
              <a:gd name="connsiteY1" fmla="*/ 0 h 1993745"/>
              <a:gd name="connsiteX2" fmla="*/ 2777638 w 6496410"/>
              <a:gd name="connsiteY2" fmla="*/ 1993745 h 1993745"/>
              <a:gd name="connsiteX3" fmla="*/ 0 w 6496410"/>
              <a:gd name="connsiteY3" fmla="*/ 1580309 h 1993745"/>
              <a:gd name="connsiteX0" fmla="*/ 0 w 6755922"/>
              <a:gd name="connsiteY0" fmla="*/ 1920704 h 2334140"/>
              <a:gd name="connsiteX1" fmla="*/ 6755922 w 6755922"/>
              <a:gd name="connsiteY1" fmla="*/ 0 h 2334140"/>
              <a:gd name="connsiteX2" fmla="*/ 2777638 w 6755922"/>
              <a:gd name="connsiteY2" fmla="*/ 2334140 h 2334140"/>
              <a:gd name="connsiteX3" fmla="*/ 0 w 6755922"/>
              <a:gd name="connsiteY3" fmla="*/ 1920704 h 2334140"/>
              <a:gd name="connsiteX0" fmla="*/ 0 w 6755922"/>
              <a:gd name="connsiteY0" fmla="*/ 1920704 h 2115313"/>
              <a:gd name="connsiteX1" fmla="*/ 6755922 w 6755922"/>
              <a:gd name="connsiteY1" fmla="*/ 0 h 2115313"/>
              <a:gd name="connsiteX2" fmla="*/ 2803589 w 6755922"/>
              <a:gd name="connsiteY2" fmla="*/ 2115313 h 2115313"/>
              <a:gd name="connsiteX3" fmla="*/ 0 w 6755922"/>
              <a:gd name="connsiteY3" fmla="*/ 1920704 h 2115313"/>
              <a:gd name="connsiteX0" fmla="*/ 0 w 7897768"/>
              <a:gd name="connsiteY0" fmla="*/ 2406983 h 2601592"/>
              <a:gd name="connsiteX1" fmla="*/ 7897768 w 7897768"/>
              <a:gd name="connsiteY1" fmla="*/ 0 h 2601592"/>
              <a:gd name="connsiteX2" fmla="*/ 2803589 w 7897768"/>
              <a:gd name="connsiteY2" fmla="*/ 2601592 h 2601592"/>
              <a:gd name="connsiteX3" fmla="*/ 0 w 7897768"/>
              <a:gd name="connsiteY3" fmla="*/ 2406983 h 2601592"/>
              <a:gd name="connsiteX0" fmla="*/ 0 w 7897768"/>
              <a:gd name="connsiteY0" fmla="*/ 2406983 h 2601592"/>
              <a:gd name="connsiteX1" fmla="*/ 3212119 w 7897768"/>
              <a:gd name="connsiteY1" fmla="*/ 1425672 h 2601592"/>
              <a:gd name="connsiteX2" fmla="*/ 7897768 w 7897768"/>
              <a:gd name="connsiteY2" fmla="*/ 0 h 2601592"/>
              <a:gd name="connsiteX3" fmla="*/ 2803589 w 7897768"/>
              <a:gd name="connsiteY3" fmla="*/ 2601592 h 2601592"/>
              <a:gd name="connsiteX4" fmla="*/ 0 w 7897768"/>
              <a:gd name="connsiteY4" fmla="*/ 2406983 h 2601592"/>
              <a:gd name="connsiteX0" fmla="*/ 0 w 7897768"/>
              <a:gd name="connsiteY0" fmla="*/ 2406983 h 2601592"/>
              <a:gd name="connsiteX1" fmla="*/ 3212119 w 7897768"/>
              <a:gd name="connsiteY1" fmla="*/ 1425672 h 2601592"/>
              <a:gd name="connsiteX2" fmla="*/ 7897768 w 7897768"/>
              <a:gd name="connsiteY2" fmla="*/ 0 h 2601592"/>
              <a:gd name="connsiteX3" fmla="*/ 3220093 w 7897768"/>
              <a:gd name="connsiteY3" fmla="*/ 2374547 h 2601592"/>
              <a:gd name="connsiteX4" fmla="*/ 2803589 w 7897768"/>
              <a:gd name="connsiteY4" fmla="*/ 2601592 h 2601592"/>
              <a:gd name="connsiteX5" fmla="*/ 0 w 7897768"/>
              <a:gd name="connsiteY5" fmla="*/ 2406983 h 2601592"/>
              <a:gd name="connsiteX0" fmla="*/ 0 w 3220093"/>
              <a:gd name="connsiteY0" fmla="*/ 981311 h 1175920"/>
              <a:gd name="connsiteX1" fmla="*/ 3212119 w 3220093"/>
              <a:gd name="connsiteY1" fmla="*/ 0 h 1175920"/>
              <a:gd name="connsiteX2" fmla="*/ 3220093 w 3220093"/>
              <a:gd name="connsiteY2" fmla="*/ 948875 h 1175920"/>
              <a:gd name="connsiteX3" fmla="*/ 2803589 w 3220093"/>
              <a:gd name="connsiteY3" fmla="*/ 1175920 h 1175920"/>
              <a:gd name="connsiteX4" fmla="*/ 0 w 3220093"/>
              <a:gd name="connsiteY4" fmla="*/ 981311 h 117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20093" h="1175920">
                <a:moveTo>
                  <a:pt x="0" y="981311"/>
                </a:moveTo>
                <a:lnTo>
                  <a:pt x="3212119" y="0"/>
                </a:lnTo>
                <a:lnTo>
                  <a:pt x="3220093" y="948875"/>
                </a:lnTo>
                <a:lnTo>
                  <a:pt x="2803589" y="1175920"/>
                </a:lnTo>
                <a:lnTo>
                  <a:pt x="0" y="981311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4612482" y="3160360"/>
            <a:ext cx="1394404" cy="754416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5899535"/>
              <a:gd name="connsiteY0" fmla="*/ 2042271 h 2869045"/>
              <a:gd name="connsiteX1" fmla="*/ 5899535 w 5899535"/>
              <a:gd name="connsiteY1" fmla="*/ 0 h 2869045"/>
              <a:gd name="connsiteX2" fmla="*/ 2751686 w 5899535"/>
              <a:gd name="connsiteY2" fmla="*/ 2869045 h 2869045"/>
              <a:gd name="connsiteX3" fmla="*/ 0 w 5899535"/>
              <a:gd name="connsiteY3" fmla="*/ 2042271 h 2869045"/>
              <a:gd name="connsiteX0" fmla="*/ 0 w 5899535"/>
              <a:gd name="connsiteY0" fmla="*/ 2042271 h 2455707"/>
              <a:gd name="connsiteX1" fmla="*/ 5899535 w 5899535"/>
              <a:gd name="connsiteY1" fmla="*/ 0 h 2455707"/>
              <a:gd name="connsiteX2" fmla="*/ 2777638 w 5899535"/>
              <a:gd name="connsiteY2" fmla="*/ 2455707 h 2455707"/>
              <a:gd name="connsiteX3" fmla="*/ 0 w 5899535"/>
              <a:gd name="connsiteY3" fmla="*/ 2042271 h 2455707"/>
              <a:gd name="connsiteX0" fmla="*/ 0 w 6781872"/>
              <a:gd name="connsiteY0" fmla="*/ 2066588 h 2480024"/>
              <a:gd name="connsiteX1" fmla="*/ 6781872 w 6781872"/>
              <a:gd name="connsiteY1" fmla="*/ 0 h 2480024"/>
              <a:gd name="connsiteX2" fmla="*/ 2777638 w 6781872"/>
              <a:gd name="connsiteY2" fmla="*/ 2480024 h 2480024"/>
              <a:gd name="connsiteX3" fmla="*/ 0 w 6781872"/>
              <a:gd name="connsiteY3" fmla="*/ 2066588 h 2480024"/>
              <a:gd name="connsiteX0" fmla="*/ 0 w 8728197"/>
              <a:gd name="connsiteY0" fmla="*/ 2893262 h 3306698"/>
              <a:gd name="connsiteX1" fmla="*/ 8728197 w 8728197"/>
              <a:gd name="connsiteY1" fmla="*/ 0 h 3306698"/>
              <a:gd name="connsiteX2" fmla="*/ 2777638 w 8728197"/>
              <a:gd name="connsiteY2" fmla="*/ 3306698 h 3306698"/>
              <a:gd name="connsiteX3" fmla="*/ 0 w 8728197"/>
              <a:gd name="connsiteY3" fmla="*/ 2893262 h 3306698"/>
              <a:gd name="connsiteX0" fmla="*/ 0 w 6496410"/>
              <a:gd name="connsiteY0" fmla="*/ 1580309 h 1993745"/>
              <a:gd name="connsiteX1" fmla="*/ 6496410 w 6496410"/>
              <a:gd name="connsiteY1" fmla="*/ 0 h 1993745"/>
              <a:gd name="connsiteX2" fmla="*/ 2777638 w 6496410"/>
              <a:gd name="connsiteY2" fmla="*/ 1993745 h 1993745"/>
              <a:gd name="connsiteX3" fmla="*/ 0 w 6496410"/>
              <a:gd name="connsiteY3" fmla="*/ 1580309 h 1993745"/>
              <a:gd name="connsiteX0" fmla="*/ 0 w 6755922"/>
              <a:gd name="connsiteY0" fmla="*/ 1920704 h 2334140"/>
              <a:gd name="connsiteX1" fmla="*/ 6755922 w 6755922"/>
              <a:gd name="connsiteY1" fmla="*/ 0 h 2334140"/>
              <a:gd name="connsiteX2" fmla="*/ 2777638 w 6755922"/>
              <a:gd name="connsiteY2" fmla="*/ 2334140 h 2334140"/>
              <a:gd name="connsiteX3" fmla="*/ 0 w 6755922"/>
              <a:gd name="connsiteY3" fmla="*/ 1920704 h 2334140"/>
              <a:gd name="connsiteX0" fmla="*/ 0 w 6755922"/>
              <a:gd name="connsiteY0" fmla="*/ 1920704 h 2115313"/>
              <a:gd name="connsiteX1" fmla="*/ 6755922 w 6755922"/>
              <a:gd name="connsiteY1" fmla="*/ 0 h 2115313"/>
              <a:gd name="connsiteX2" fmla="*/ 2803589 w 6755922"/>
              <a:gd name="connsiteY2" fmla="*/ 2115313 h 2115313"/>
              <a:gd name="connsiteX3" fmla="*/ 0 w 6755922"/>
              <a:gd name="connsiteY3" fmla="*/ 1920704 h 2115313"/>
              <a:gd name="connsiteX0" fmla="*/ 0 w 7897768"/>
              <a:gd name="connsiteY0" fmla="*/ 2406983 h 2601592"/>
              <a:gd name="connsiteX1" fmla="*/ 7897768 w 7897768"/>
              <a:gd name="connsiteY1" fmla="*/ 0 h 2601592"/>
              <a:gd name="connsiteX2" fmla="*/ 2803589 w 7897768"/>
              <a:gd name="connsiteY2" fmla="*/ 2601592 h 2601592"/>
              <a:gd name="connsiteX3" fmla="*/ 0 w 7897768"/>
              <a:gd name="connsiteY3" fmla="*/ 2406983 h 2601592"/>
              <a:gd name="connsiteX0" fmla="*/ 0 w 7897768"/>
              <a:gd name="connsiteY0" fmla="*/ 2406983 h 2601592"/>
              <a:gd name="connsiteX1" fmla="*/ 3204146 w 7897768"/>
              <a:gd name="connsiteY1" fmla="*/ 1425669 h 2601592"/>
              <a:gd name="connsiteX2" fmla="*/ 7897768 w 7897768"/>
              <a:gd name="connsiteY2" fmla="*/ 0 h 2601592"/>
              <a:gd name="connsiteX3" fmla="*/ 2803589 w 7897768"/>
              <a:gd name="connsiteY3" fmla="*/ 2601592 h 2601592"/>
              <a:gd name="connsiteX4" fmla="*/ 0 w 7897768"/>
              <a:gd name="connsiteY4" fmla="*/ 2406983 h 2601592"/>
              <a:gd name="connsiteX0" fmla="*/ 0 w 7897768"/>
              <a:gd name="connsiteY0" fmla="*/ 2406983 h 2601592"/>
              <a:gd name="connsiteX1" fmla="*/ 3204146 w 7897768"/>
              <a:gd name="connsiteY1" fmla="*/ 1425669 h 2601592"/>
              <a:gd name="connsiteX2" fmla="*/ 7897768 w 7897768"/>
              <a:gd name="connsiteY2" fmla="*/ 0 h 2601592"/>
              <a:gd name="connsiteX3" fmla="*/ 3204146 w 7897768"/>
              <a:gd name="connsiteY3" fmla="*/ 2382018 h 2601592"/>
              <a:gd name="connsiteX4" fmla="*/ 2803589 w 7897768"/>
              <a:gd name="connsiteY4" fmla="*/ 2601592 h 2601592"/>
              <a:gd name="connsiteX5" fmla="*/ 0 w 7897768"/>
              <a:gd name="connsiteY5" fmla="*/ 2406983 h 2601592"/>
              <a:gd name="connsiteX0" fmla="*/ 0 w 7897768"/>
              <a:gd name="connsiteY0" fmla="*/ 2406983 h 2406984"/>
              <a:gd name="connsiteX1" fmla="*/ 3204146 w 7897768"/>
              <a:gd name="connsiteY1" fmla="*/ 1425669 h 2406984"/>
              <a:gd name="connsiteX2" fmla="*/ 7897768 w 7897768"/>
              <a:gd name="connsiteY2" fmla="*/ 0 h 2406984"/>
              <a:gd name="connsiteX3" fmla="*/ 3204146 w 7897768"/>
              <a:gd name="connsiteY3" fmla="*/ 2382018 h 2406984"/>
              <a:gd name="connsiteX4" fmla="*/ 0 w 7897768"/>
              <a:gd name="connsiteY4" fmla="*/ 2406983 h 2406984"/>
              <a:gd name="connsiteX0" fmla="*/ 0 w 4693622"/>
              <a:gd name="connsiteY0" fmla="*/ 2382018 h 2382018"/>
              <a:gd name="connsiteX1" fmla="*/ 0 w 4693622"/>
              <a:gd name="connsiteY1" fmla="*/ 1425669 h 2382018"/>
              <a:gd name="connsiteX2" fmla="*/ 4693622 w 4693622"/>
              <a:gd name="connsiteY2" fmla="*/ 0 h 2382018"/>
              <a:gd name="connsiteX3" fmla="*/ 0 w 4693622"/>
              <a:gd name="connsiteY3" fmla="*/ 2382018 h 2382018"/>
              <a:gd name="connsiteX0" fmla="*/ 0 w 4693622"/>
              <a:gd name="connsiteY0" fmla="*/ 2382018 h 2382018"/>
              <a:gd name="connsiteX1" fmla="*/ 23924 w 4693622"/>
              <a:gd name="connsiteY1" fmla="*/ 1425669 h 2382018"/>
              <a:gd name="connsiteX2" fmla="*/ 4693622 w 4693622"/>
              <a:gd name="connsiteY2" fmla="*/ 0 h 2382018"/>
              <a:gd name="connsiteX3" fmla="*/ 0 w 4693622"/>
              <a:gd name="connsiteY3" fmla="*/ 2382018 h 2382018"/>
              <a:gd name="connsiteX0" fmla="*/ 7974 w 4669698"/>
              <a:gd name="connsiteY0" fmla="*/ 2367077 h 2367077"/>
              <a:gd name="connsiteX1" fmla="*/ 0 w 4669698"/>
              <a:gd name="connsiteY1" fmla="*/ 1425669 h 2367077"/>
              <a:gd name="connsiteX2" fmla="*/ 4669698 w 4669698"/>
              <a:gd name="connsiteY2" fmla="*/ 0 h 2367077"/>
              <a:gd name="connsiteX3" fmla="*/ 7974 w 4669698"/>
              <a:gd name="connsiteY3" fmla="*/ 2367077 h 236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9698" h="2367077">
                <a:moveTo>
                  <a:pt x="7974" y="2367077"/>
                </a:moveTo>
                <a:lnTo>
                  <a:pt x="0" y="1425669"/>
                </a:lnTo>
                <a:lnTo>
                  <a:pt x="4669698" y="0"/>
                </a:lnTo>
                <a:lnTo>
                  <a:pt x="7974" y="236707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4114800" y="2121976"/>
            <a:ext cx="492125" cy="608524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615844"/>
              <a:gd name="connsiteY0" fmla="*/ 1483052 h 2869045"/>
              <a:gd name="connsiteX1" fmla="*/ 3615844 w 3615844"/>
              <a:gd name="connsiteY1" fmla="*/ 0 h 2869045"/>
              <a:gd name="connsiteX2" fmla="*/ 467995 w 3615844"/>
              <a:gd name="connsiteY2" fmla="*/ 2869045 h 2869045"/>
              <a:gd name="connsiteX3" fmla="*/ 0 w 3615844"/>
              <a:gd name="connsiteY3" fmla="*/ 1483052 h 2869045"/>
              <a:gd name="connsiteX0" fmla="*/ 0 w 3615844"/>
              <a:gd name="connsiteY0" fmla="*/ 1483052 h 2698848"/>
              <a:gd name="connsiteX1" fmla="*/ 3615844 w 3615844"/>
              <a:gd name="connsiteY1" fmla="*/ 0 h 2698848"/>
              <a:gd name="connsiteX2" fmla="*/ 2388371 w 3615844"/>
              <a:gd name="connsiteY2" fmla="*/ 2698848 h 2698848"/>
              <a:gd name="connsiteX3" fmla="*/ 0 w 3615844"/>
              <a:gd name="connsiteY3" fmla="*/ 1483052 h 2698848"/>
              <a:gd name="connsiteX0" fmla="*/ 0 w 2388371"/>
              <a:gd name="connsiteY0" fmla="*/ 972460 h 2188256"/>
              <a:gd name="connsiteX1" fmla="*/ 942892 w 2388371"/>
              <a:gd name="connsiteY1" fmla="*/ 0 h 2188256"/>
              <a:gd name="connsiteX2" fmla="*/ 2388371 w 2388371"/>
              <a:gd name="connsiteY2" fmla="*/ 2188256 h 2188256"/>
              <a:gd name="connsiteX3" fmla="*/ 0 w 2388371"/>
              <a:gd name="connsiteY3" fmla="*/ 972460 h 2188256"/>
              <a:gd name="connsiteX0" fmla="*/ 0 w 3556167"/>
              <a:gd name="connsiteY0" fmla="*/ 972460 h 2188256"/>
              <a:gd name="connsiteX1" fmla="*/ 942892 w 3556167"/>
              <a:gd name="connsiteY1" fmla="*/ 0 h 2188256"/>
              <a:gd name="connsiteX2" fmla="*/ 3556167 w 3556167"/>
              <a:gd name="connsiteY2" fmla="*/ 2188256 h 2188256"/>
              <a:gd name="connsiteX3" fmla="*/ 0 w 3556167"/>
              <a:gd name="connsiteY3" fmla="*/ 972460 h 2188256"/>
              <a:gd name="connsiteX0" fmla="*/ 0 w 3011193"/>
              <a:gd name="connsiteY0" fmla="*/ 1604623 h 2188256"/>
              <a:gd name="connsiteX1" fmla="*/ 397918 w 3011193"/>
              <a:gd name="connsiteY1" fmla="*/ 0 h 2188256"/>
              <a:gd name="connsiteX2" fmla="*/ 3011193 w 3011193"/>
              <a:gd name="connsiteY2" fmla="*/ 2188256 h 2188256"/>
              <a:gd name="connsiteX3" fmla="*/ 0 w 3011193"/>
              <a:gd name="connsiteY3" fmla="*/ 1604623 h 2188256"/>
              <a:gd name="connsiteX0" fmla="*/ 0 w 3011193"/>
              <a:gd name="connsiteY0" fmla="*/ 1604623 h 2188256"/>
              <a:gd name="connsiteX1" fmla="*/ 397918 w 3011193"/>
              <a:gd name="connsiteY1" fmla="*/ 0 h 2188256"/>
              <a:gd name="connsiteX2" fmla="*/ 1648070 w 3011193"/>
              <a:gd name="connsiteY2" fmla="*/ 1042630 h 2188256"/>
              <a:gd name="connsiteX3" fmla="*/ 3011193 w 3011193"/>
              <a:gd name="connsiteY3" fmla="*/ 2188256 h 2188256"/>
              <a:gd name="connsiteX4" fmla="*/ 0 w 3011193"/>
              <a:gd name="connsiteY4" fmla="*/ 1604623 h 2188256"/>
              <a:gd name="connsiteX0" fmla="*/ 0 w 3011193"/>
              <a:gd name="connsiteY0" fmla="*/ 1604623 h 2188256"/>
              <a:gd name="connsiteX1" fmla="*/ 397918 w 3011193"/>
              <a:gd name="connsiteY1" fmla="*/ 0 h 2188256"/>
              <a:gd name="connsiteX2" fmla="*/ 1648070 w 3011193"/>
              <a:gd name="connsiteY2" fmla="*/ 1042630 h 2188256"/>
              <a:gd name="connsiteX3" fmla="*/ 3011193 w 3011193"/>
              <a:gd name="connsiteY3" fmla="*/ 2188256 h 2188256"/>
              <a:gd name="connsiteX4" fmla="*/ 1637437 w 3011193"/>
              <a:gd name="connsiteY4" fmla="*/ 1909321 h 2188256"/>
              <a:gd name="connsiteX5" fmla="*/ 0 w 3011193"/>
              <a:gd name="connsiteY5" fmla="*/ 1604623 h 2188256"/>
              <a:gd name="connsiteX0" fmla="*/ 0 w 1648070"/>
              <a:gd name="connsiteY0" fmla="*/ 1604623 h 1909321"/>
              <a:gd name="connsiteX1" fmla="*/ 397918 w 1648070"/>
              <a:gd name="connsiteY1" fmla="*/ 0 h 1909321"/>
              <a:gd name="connsiteX2" fmla="*/ 1648070 w 1648070"/>
              <a:gd name="connsiteY2" fmla="*/ 1042630 h 1909321"/>
              <a:gd name="connsiteX3" fmla="*/ 1637437 w 1648070"/>
              <a:gd name="connsiteY3" fmla="*/ 1909321 h 1909321"/>
              <a:gd name="connsiteX4" fmla="*/ 0 w 1648070"/>
              <a:gd name="connsiteY4" fmla="*/ 1604623 h 190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8070" h="1909321">
                <a:moveTo>
                  <a:pt x="0" y="1604623"/>
                </a:moveTo>
                <a:lnTo>
                  <a:pt x="397918" y="0"/>
                </a:lnTo>
                <a:lnTo>
                  <a:pt x="1648070" y="1042630"/>
                </a:lnTo>
                <a:lnTo>
                  <a:pt x="1637437" y="1909321"/>
                </a:lnTo>
                <a:lnTo>
                  <a:pt x="0" y="160462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4610101" y="2460625"/>
            <a:ext cx="403862" cy="35877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615844"/>
              <a:gd name="connsiteY0" fmla="*/ 1483052 h 2869045"/>
              <a:gd name="connsiteX1" fmla="*/ 3615844 w 3615844"/>
              <a:gd name="connsiteY1" fmla="*/ 0 h 2869045"/>
              <a:gd name="connsiteX2" fmla="*/ 467995 w 3615844"/>
              <a:gd name="connsiteY2" fmla="*/ 2869045 h 2869045"/>
              <a:gd name="connsiteX3" fmla="*/ 0 w 3615844"/>
              <a:gd name="connsiteY3" fmla="*/ 1483052 h 2869045"/>
              <a:gd name="connsiteX0" fmla="*/ 0 w 3615844"/>
              <a:gd name="connsiteY0" fmla="*/ 1483052 h 2698848"/>
              <a:gd name="connsiteX1" fmla="*/ 3615844 w 3615844"/>
              <a:gd name="connsiteY1" fmla="*/ 0 h 2698848"/>
              <a:gd name="connsiteX2" fmla="*/ 2388371 w 3615844"/>
              <a:gd name="connsiteY2" fmla="*/ 2698848 h 2698848"/>
              <a:gd name="connsiteX3" fmla="*/ 0 w 3615844"/>
              <a:gd name="connsiteY3" fmla="*/ 1483052 h 2698848"/>
              <a:gd name="connsiteX0" fmla="*/ 0 w 2388371"/>
              <a:gd name="connsiteY0" fmla="*/ 972460 h 2188256"/>
              <a:gd name="connsiteX1" fmla="*/ 942892 w 2388371"/>
              <a:gd name="connsiteY1" fmla="*/ 0 h 2188256"/>
              <a:gd name="connsiteX2" fmla="*/ 2388371 w 2388371"/>
              <a:gd name="connsiteY2" fmla="*/ 2188256 h 2188256"/>
              <a:gd name="connsiteX3" fmla="*/ 0 w 2388371"/>
              <a:gd name="connsiteY3" fmla="*/ 972460 h 2188256"/>
              <a:gd name="connsiteX0" fmla="*/ 0 w 3556167"/>
              <a:gd name="connsiteY0" fmla="*/ 972460 h 2188256"/>
              <a:gd name="connsiteX1" fmla="*/ 942892 w 3556167"/>
              <a:gd name="connsiteY1" fmla="*/ 0 h 2188256"/>
              <a:gd name="connsiteX2" fmla="*/ 3556167 w 3556167"/>
              <a:gd name="connsiteY2" fmla="*/ 2188256 h 2188256"/>
              <a:gd name="connsiteX3" fmla="*/ 0 w 3556167"/>
              <a:gd name="connsiteY3" fmla="*/ 972460 h 2188256"/>
              <a:gd name="connsiteX0" fmla="*/ 0 w 3011193"/>
              <a:gd name="connsiteY0" fmla="*/ 1604623 h 2188256"/>
              <a:gd name="connsiteX1" fmla="*/ 397918 w 3011193"/>
              <a:gd name="connsiteY1" fmla="*/ 0 h 2188256"/>
              <a:gd name="connsiteX2" fmla="*/ 3011193 w 3011193"/>
              <a:gd name="connsiteY2" fmla="*/ 2188256 h 2188256"/>
              <a:gd name="connsiteX3" fmla="*/ 0 w 3011193"/>
              <a:gd name="connsiteY3" fmla="*/ 1604623 h 2188256"/>
              <a:gd name="connsiteX0" fmla="*/ 0 w 3011193"/>
              <a:gd name="connsiteY0" fmla="*/ 1604623 h 2188256"/>
              <a:gd name="connsiteX1" fmla="*/ 397918 w 3011193"/>
              <a:gd name="connsiteY1" fmla="*/ 0 h 2188256"/>
              <a:gd name="connsiteX2" fmla="*/ 1658706 w 3011193"/>
              <a:gd name="connsiteY2" fmla="*/ 1062554 h 2188256"/>
              <a:gd name="connsiteX3" fmla="*/ 3011193 w 3011193"/>
              <a:gd name="connsiteY3" fmla="*/ 2188256 h 2188256"/>
              <a:gd name="connsiteX4" fmla="*/ 0 w 3011193"/>
              <a:gd name="connsiteY4" fmla="*/ 1604623 h 2188256"/>
              <a:gd name="connsiteX0" fmla="*/ 0 w 3011193"/>
              <a:gd name="connsiteY0" fmla="*/ 1604623 h 2188256"/>
              <a:gd name="connsiteX1" fmla="*/ 397918 w 3011193"/>
              <a:gd name="connsiteY1" fmla="*/ 0 h 2188256"/>
              <a:gd name="connsiteX2" fmla="*/ 1658706 w 3011193"/>
              <a:gd name="connsiteY2" fmla="*/ 1062554 h 2188256"/>
              <a:gd name="connsiteX3" fmla="*/ 3011193 w 3011193"/>
              <a:gd name="connsiteY3" fmla="*/ 2188256 h 2188256"/>
              <a:gd name="connsiteX4" fmla="*/ 1658706 w 3011193"/>
              <a:gd name="connsiteY4" fmla="*/ 1909321 h 2188256"/>
              <a:gd name="connsiteX5" fmla="*/ 0 w 3011193"/>
              <a:gd name="connsiteY5" fmla="*/ 1604623 h 2188256"/>
              <a:gd name="connsiteX0" fmla="*/ 1260788 w 2613275"/>
              <a:gd name="connsiteY0" fmla="*/ 1909321 h 2188256"/>
              <a:gd name="connsiteX1" fmla="*/ 0 w 2613275"/>
              <a:gd name="connsiteY1" fmla="*/ 0 h 2188256"/>
              <a:gd name="connsiteX2" fmla="*/ 1260788 w 2613275"/>
              <a:gd name="connsiteY2" fmla="*/ 1062554 h 2188256"/>
              <a:gd name="connsiteX3" fmla="*/ 2613275 w 2613275"/>
              <a:gd name="connsiteY3" fmla="*/ 2188256 h 2188256"/>
              <a:gd name="connsiteX4" fmla="*/ 1260788 w 2613275"/>
              <a:gd name="connsiteY4" fmla="*/ 1909321 h 2188256"/>
              <a:gd name="connsiteX0" fmla="*/ 0 w 1352487"/>
              <a:gd name="connsiteY0" fmla="*/ 846767 h 1125702"/>
              <a:gd name="connsiteX1" fmla="*/ 0 w 1352487"/>
              <a:gd name="connsiteY1" fmla="*/ 0 h 1125702"/>
              <a:gd name="connsiteX2" fmla="*/ 1352487 w 1352487"/>
              <a:gd name="connsiteY2" fmla="*/ 1125702 h 1125702"/>
              <a:gd name="connsiteX3" fmla="*/ 0 w 1352487"/>
              <a:gd name="connsiteY3" fmla="*/ 846767 h 1125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52487" h="1125702">
                <a:moveTo>
                  <a:pt x="0" y="846767"/>
                </a:moveTo>
                <a:lnTo>
                  <a:pt x="0" y="0"/>
                </a:lnTo>
                <a:lnTo>
                  <a:pt x="1352487" y="1125702"/>
                </a:lnTo>
                <a:lnTo>
                  <a:pt x="0" y="84676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4324159" y="4543426"/>
            <a:ext cx="285941" cy="5334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304431"/>
              <a:gd name="connsiteY0" fmla="*/ 1580308 h 2990615"/>
              <a:gd name="connsiteX1" fmla="*/ 3304431 w 3304431"/>
              <a:gd name="connsiteY1" fmla="*/ 0 h 2990615"/>
              <a:gd name="connsiteX2" fmla="*/ 1194622 w 3304431"/>
              <a:gd name="connsiteY2" fmla="*/ 2990615 h 2990615"/>
              <a:gd name="connsiteX3" fmla="*/ 0 w 3304431"/>
              <a:gd name="connsiteY3" fmla="*/ 1580308 h 2990615"/>
              <a:gd name="connsiteX0" fmla="*/ 128878 w 2109810"/>
              <a:gd name="connsiteY0" fmla="*/ 1701876 h 2990615"/>
              <a:gd name="connsiteX1" fmla="*/ 2109810 w 2109810"/>
              <a:gd name="connsiteY1" fmla="*/ 0 h 2990615"/>
              <a:gd name="connsiteX2" fmla="*/ 1 w 2109810"/>
              <a:gd name="connsiteY2" fmla="*/ 2990615 h 2990615"/>
              <a:gd name="connsiteX3" fmla="*/ 128878 w 2109810"/>
              <a:gd name="connsiteY3" fmla="*/ 1701876 h 2990615"/>
              <a:gd name="connsiteX0" fmla="*/ 0 w 4540455"/>
              <a:gd name="connsiteY0" fmla="*/ 1847760 h 2990615"/>
              <a:gd name="connsiteX1" fmla="*/ 4540455 w 4540455"/>
              <a:gd name="connsiteY1" fmla="*/ 0 h 2990615"/>
              <a:gd name="connsiteX2" fmla="*/ 2430646 w 4540455"/>
              <a:gd name="connsiteY2" fmla="*/ 2990615 h 2990615"/>
              <a:gd name="connsiteX3" fmla="*/ 0 w 4540455"/>
              <a:gd name="connsiteY3" fmla="*/ 1847760 h 2990615"/>
              <a:gd name="connsiteX0" fmla="*/ 0 w 3580641"/>
              <a:gd name="connsiteY0" fmla="*/ 2090898 h 3233753"/>
              <a:gd name="connsiteX1" fmla="*/ 3580641 w 3580641"/>
              <a:gd name="connsiteY1" fmla="*/ 0 h 3233753"/>
              <a:gd name="connsiteX2" fmla="*/ 2430646 w 3580641"/>
              <a:gd name="connsiteY2" fmla="*/ 3233753 h 3233753"/>
              <a:gd name="connsiteX3" fmla="*/ 0 w 3580641"/>
              <a:gd name="connsiteY3" fmla="*/ 2090898 h 3233753"/>
              <a:gd name="connsiteX0" fmla="*/ 0 w 4327166"/>
              <a:gd name="connsiteY0" fmla="*/ 2066585 h 3233753"/>
              <a:gd name="connsiteX1" fmla="*/ 4327166 w 4327166"/>
              <a:gd name="connsiteY1" fmla="*/ 0 h 3233753"/>
              <a:gd name="connsiteX2" fmla="*/ 3177171 w 4327166"/>
              <a:gd name="connsiteY2" fmla="*/ 3233753 h 3233753"/>
              <a:gd name="connsiteX3" fmla="*/ 0 w 4327166"/>
              <a:gd name="connsiteY3" fmla="*/ 2066585 h 3233753"/>
              <a:gd name="connsiteX0" fmla="*/ 0 w 4327166"/>
              <a:gd name="connsiteY0" fmla="*/ 2066585 h 3233753"/>
              <a:gd name="connsiteX1" fmla="*/ 1967611 w 4327166"/>
              <a:gd name="connsiteY1" fmla="*/ 1105778 h 3233753"/>
              <a:gd name="connsiteX2" fmla="*/ 4327166 w 4327166"/>
              <a:gd name="connsiteY2" fmla="*/ 0 h 3233753"/>
              <a:gd name="connsiteX3" fmla="*/ 3177171 w 4327166"/>
              <a:gd name="connsiteY3" fmla="*/ 3233753 h 3233753"/>
              <a:gd name="connsiteX4" fmla="*/ 0 w 4327166"/>
              <a:gd name="connsiteY4" fmla="*/ 2066585 h 3233753"/>
              <a:gd name="connsiteX0" fmla="*/ 0 w 4327166"/>
              <a:gd name="connsiteY0" fmla="*/ 2066585 h 3233753"/>
              <a:gd name="connsiteX1" fmla="*/ 1967611 w 4327166"/>
              <a:gd name="connsiteY1" fmla="*/ 1105778 h 3233753"/>
              <a:gd name="connsiteX2" fmla="*/ 4327166 w 4327166"/>
              <a:gd name="connsiteY2" fmla="*/ 0 h 3233753"/>
              <a:gd name="connsiteX3" fmla="*/ 3177171 w 4327166"/>
              <a:gd name="connsiteY3" fmla="*/ 3233753 h 3233753"/>
              <a:gd name="connsiteX4" fmla="*/ 1967611 w 4327166"/>
              <a:gd name="connsiteY4" fmla="*/ 2779387 h 3233753"/>
              <a:gd name="connsiteX5" fmla="*/ 0 w 4327166"/>
              <a:gd name="connsiteY5" fmla="*/ 2066585 h 3233753"/>
              <a:gd name="connsiteX0" fmla="*/ 0 w 3177170"/>
              <a:gd name="connsiteY0" fmla="*/ 960807 h 2127975"/>
              <a:gd name="connsiteX1" fmla="*/ 1967611 w 3177170"/>
              <a:gd name="connsiteY1" fmla="*/ 0 h 2127975"/>
              <a:gd name="connsiteX2" fmla="*/ 3177171 w 3177170"/>
              <a:gd name="connsiteY2" fmla="*/ 2127975 h 2127975"/>
              <a:gd name="connsiteX3" fmla="*/ 1967611 w 3177170"/>
              <a:gd name="connsiteY3" fmla="*/ 1673609 h 2127975"/>
              <a:gd name="connsiteX4" fmla="*/ 0 w 3177170"/>
              <a:gd name="connsiteY4" fmla="*/ 960807 h 2127975"/>
              <a:gd name="connsiteX0" fmla="*/ 0 w 1967611"/>
              <a:gd name="connsiteY0" fmla="*/ 960807 h 1673609"/>
              <a:gd name="connsiteX1" fmla="*/ 1967611 w 1967611"/>
              <a:gd name="connsiteY1" fmla="*/ 0 h 1673609"/>
              <a:gd name="connsiteX2" fmla="*/ 1967611 w 1967611"/>
              <a:gd name="connsiteY2" fmla="*/ 1673609 h 1673609"/>
              <a:gd name="connsiteX3" fmla="*/ 0 w 1967611"/>
              <a:gd name="connsiteY3" fmla="*/ 960807 h 1673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611" h="1673609">
                <a:moveTo>
                  <a:pt x="0" y="960807"/>
                </a:moveTo>
                <a:lnTo>
                  <a:pt x="1967611" y="0"/>
                </a:lnTo>
                <a:lnTo>
                  <a:pt x="1967611" y="1673609"/>
                </a:lnTo>
                <a:lnTo>
                  <a:pt x="0" y="96080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4610101" y="4191000"/>
            <a:ext cx="342900" cy="1030637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304431"/>
              <a:gd name="connsiteY0" fmla="*/ 1580308 h 2990615"/>
              <a:gd name="connsiteX1" fmla="*/ 3304431 w 3304431"/>
              <a:gd name="connsiteY1" fmla="*/ 0 h 2990615"/>
              <a:gd name="connsiteX2" fmla="*/ 1194622 w 3304431"/>
              <a:gd name="connsiteY2" fmla="*/ 2990615 h 2990615"/>
              <a:gd name="connsiteX3" fmla="*/ 0 w 3304431"/>
              <a:gd name="connsiteY3" fmla="*/ 1580308 h 2990615"/>
              <a:gd name="connsiteX0" fmla="*/ 128878 w 2109810"/>
              <a:gd name="connsiteY0" fmla="*/ 1701876 h 2990615"/>
              <a:gd name="connsiteX1" fmla="*/ 2109810 w 2109810"/>
              <a:gd name="connsiteY1" fmla="*/ 0 h 2990615"/>
              <a:gd name="connsiteX2" fmla="*/ 1 w 2109810"/>
              <a:gd name="connsiteY2" fmla="*/ 2990615 h 2990615"/>
              <a:gd name="connsiteX3" fmla="*/ 128878 w 2109810"/>
              <a:gd name="connsiteY3" fmla="*/ 1701876 h 2990615"/>
              <a:gd name="connsiteX0" fmla="*/ 0 w 4540455"/>
              <a:gd name="connsiteY0" fmla="*/ 1847760 h 2990615"/>
              <a:gd name="connsiteX1" fmla="*/ 4540455 w 4540455"/>
              <a:gd name="connsiteY1" fmla="*/ 0 h 2990615"/>
              <a:gd name="connsiteX2" fmla="*/ 2430646 w 4540455"/>
              <a:gd name="connsiteY2" fmla="*/ 2990615 h 2990615"/>
              <a:gd name="connsiteX3" fmla="*/ 0 w 4540455"/>
              <a:gd name="connsiteY3" fmla="*/ 1847760 h 2990615"/>
              <a:gd name="connsiteX0" fmla="*/ 0 w 3580641"/>
              <a:gd name="connsiteY0" fmla="*/ 2090898 h 3233753"/>
              <a:gd name="connsiteX1" fmla="*/ 3580641 w 3580641"/>
              <a:gd name="connsiteY1" fmla="*/ 0 h 3233753"/>
              <a:gd name="connsiteX2" fmla="*/ 2430646 w 3580641"/>
              <a:gd name="connsiteY2" fmla="*/ 3233753 h 3233753"/>
              <a:gd name="connsiteX3" fmla="*/ 0 w 3580641"/>
              <a:gd name="connsiteY3" fmla="*/ 2090898 h 3233753"/>
              <a:gd name="connsiteX0" fmla="*/ 0 w 4327166"/>
              <a:gd name="connsiteY0" fmla="*/ 2066585 h 3233753"/>
              <a:gd name="connsiteX1" fmla="*/ 4327166 w 4327166"/>
              <a:gd name="connsiteY1" fmla="*/ 0 h 3233753"/>
              <a:gd name="connsiteX2" fmla="*/ 3177171 w 4327166"/>
              <a:gd name="connsiteY2" fmla="*/ 3233753 h 3233753"/>
              <a:gd name="connsiteX3" fmla="*/ 0 w 4327166"/>
              <a:gd name="connsiteY3" fmla="*/ 2066585 h 3233753"/>
              <a:gd name="connsiteX0" fmla="*/ 0 w 4327166"/>
              <a:gd name="connsiteY0" fmla="*/ 2066585 h 3233753"/>
              <a:gd name="connsiteX1" fmla="*/ 1967611 w 4327166"/>
              <a:gd name="connsiteY1" fmla="*/ 1125702 h 3233753"/>
              <a:gd name="connsiteX2" fmla="*/ 4327166 w 4327166"/>
              <a:gd name="connsiteY2" fmla="*/ 0 h 3233753"/>
              <a:gd name="connsiteX3" fmla="*/ 3177171 w 4327166"/>
              <a:gd name="connsiteY3" fmla="*/ 3233753 h 3233753"/>
              <a:gd name="connsiteX4" fmla="*/ 0 w 4327166"/>
              <a:gd name="connsiteY4" fmla="*/ 2066585 h 3233753"/>
              <a:gd name="connsiteX0" fmla="*/ 0 w 4327166"/>
              <a:gd name="connsiteY0" fmla="*/ 2066585 h 3233753"/>
              <a:gd name="connsiteX1" fmla="*/ 1967611 w 4327166"/>
              <a:gd name="connsiteY1" fmla="*/ 1125702 h 3233753"/>
              <a:gd name="connsiteX2" fmla="*/ 4327166 w 4327166"/>
              <a:gd name="connsiteY2" fmla="*/ 0 h 3233753"/>
              <a:gd name="connsiteX3" fmla="*/ 3177171 w 4327166"/>
              <a:gd name="connsiteY3" fmla="*/ 3233753 h 3233753"/>
              <a:gd name="connsiteX4" fmla="*/ 1967611 w 4327166"/>
              <a:gd name="connsiteY4" fmla="*/ 2779387 h 3233753"/>
              <a:gd name="connsiteX5" fmla="*/ 0 w 4327166"/>
              <a:gd name="connsiteY5" fmla="*/ 2066585 h 3233753"/>
              <a:gd name="connsiteX0" fmla="*/ 0 w 2359555"/>
              <a:gd name="connsiteY0" fmla="*/ 2779387 h 3233753"/>
              <a:gd name="connsiteX1" fmla="*/ 0 w 2359555"/>
              <a:gd name="connsiteY1" fmla="*/ 1125702 h 3233753"/>
              <a:gd name="connsiteX2" fmla="*/ 2359555 w 2359555"/>
              <a:gd name="connsiteY2" fmla="*/ 0 h 3233753"/>
              <a:gd name="connsiteX3" fmla="*/ 1209560 w 2359555"/>
              <a:gd name="connsiteY3" fmla="*/ 3233753 h 3233753"/>
              <a:gd name="connsiteX4" fmla="*/ 0 w 2359555"/>
              <a:gd name="connsiteY4" fmla="*/ 2779387 h 3233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9555" h="3233753">
                <a:moveTo>
                  <a:pt x="0" y="2779387"/>
                </a:moveTo>
                <a:lnTo>
                  <a:pt x="0" y="1125702"/>
                </a:lnTo>
                <a:lnTo>
                  <a:pt x="2359555" y="0"/>
                </a:lnTo>
                <a:lnTo>
                  <a:pt x="1209560" y="3233753"/>
                </a:lnTo>
                <a:lnTo>
                  <a:pt x="0" y="2779387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/>
        </p:nvCxnSpPr>
        <p:spPr>
          <a:xfrm>
            <a:off x="4607719" y="3609004"/>
            <a:ext cx="2381" cy="300038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2" idx="1"/>
            <a:endCxn id="22" idx="0"/>
          </p:cNvCxnSpPr>
          <p:nvPr/>
        </p:nvCxnSpPr>
        <p:spPr>
          <a:xfrm>
            <a:off x="4610101" y="2460625"/>
            <a:ext cx="0" cy="269875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4610100" y="4540250"/>
            <a:ext cx="1" cy="539750"/>
          </a:xfrm>
          <a:prstGeom prst="line">
            <a:avLst/>
          </a:prstGeom>
          <a:ln w="38100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57200"/>
          </a:xfrm>
        </p:spPr>
        <p:txBody>
          <a:bodyPr/>
          <a:lstStyle/>
          <a:p>
            <a:r>
              <a:rPr lang="fi-FI" sz="2400" smtClean="0"/>
              <a:t>Reduce node overlap in the initial BVH</a:t>
            </a:r>
          </a:p>
        </p:txBody>
      </p:sp>
    </p:spTree>
    <p:extLst>
      <p:ext uri="{BB962C8B-B14F-4D97-AF65-F5344CB8AC3E}">
        <p14:creationId xmlns:p14="http://schemas.microsoft.com/office/powerpoint/2010/main" val="418440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75"/>
          <p:cNvSpPr/>
          <p:nvPr/>
        </p:nvSpPr>
        <p:spPr>
          <a:xfrm>
            <a:off x="5414737" y="2470688"/>
            <a:ext cx="656612" cy="51816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2198917"/>
              <a:gd name="connsiteY0" fmla="*/ 1147925 h 2558232"/>
              <a:gd name="connsiteX1" fmla="*/ 2198917 w 2198917"/>
              <a:gd name="connsiteY1" fmla="*/ 0 h 2558232"/>
              <a:gd name="connsiteX2" fmla="*/ 1194622 w 2198917"/>
              <a:gd name="connsiteY2" fmla="*/ 2558232 h 2558232"/>
              <a:gd name="connsiteX3" fmla="*/ 0 w 2198917"/>
              <a:gd name="connsiteY3" fmla="*/ 1147925 h 2558232"/>
              <a:gd name="connsiteX0" fmla="*/ 0 w 2198917"/>
              <a:gd name="connsiteY0" fmla="*/ 1147925 h 2606049"/>
              <a:gd name="connsiteX1" fmla="*/ 2198917 w 2198917"/>
              <a:gd name="connsiteY1" fmla="*/ 0 h 2606049"/>
              <a:gd name="connsiteX2" fmla="*/ 1781546 w 2198917"/>
              <a:gd name="connsiteY2" fmla="*/ 2606049 h 2606049"/>
              <a:gd name="connsiteX3" fmla="*/ 0 w 2198917"/>
              <a:gd name="connsiteY3" fmla="*/ 1147925 h 2606049"/>
              <a:gd name="connsiteX0" fmla="*/ 0 w 2198917"/>
              <a:gd name="connsiteY0" fmla="*/ 1147925 h 1625792"/>
              <a:gd name="connsiteX1" fmla="*/ 2198917 w 2198917"/>
              <a:gd name="connsiteY1" fmla="*/ 0 h 1625792"/>
              <a:gd name="connsiteX2" fmla="*/ 2036731 w 2198917"/>
              <a:gd name="connsiteY2" fmla="*/ 1625792 h 1625792"/>
              <a:gd name="connsiteX3" fmla="*/ 0 w 2198917"/>
              <a:gd name="connsiteY3" fmla="*/ 1147925 h 1625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8917" h="1625792">
                <a:moveTo>
                  <a:pt x="0" y="1147925"/>
                </a:moveTo>
                <a:lnTo>
                  <a:pt x="2198917" y="0"/>
                </a:lnTo>
                <a:lnTo>
                  <a:pt x="2036731" y="1625792"/>
                </a:lnTo>
                <a:lnTo>
                  <a:pt x="0" y="114792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2360908" y="1981200"/>
            <a:ext cx="4495800" cy="3352800"/>
          </a:xfrm>
          <a:prstGeom prst="rect">
            <a:avLst/>
          </a:prstGeom>
          <a:noFill/>
          <a:ln w="12700">
            <a:solidFill>
              <a:srgbClr val="17375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6055961" y="4442879"/>
            <a:ext cx="800747" cy="891121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1609" h="2796005">
                <a:moveTo>
                  <a:pt x="0" y="2796005"/>
                </a:moveTo>
                <a:lnTo>
                  <a:pt x="2681609" y="0"/>
                </a:lnTo>
                <a:lnTo>
                  <a:pt x="2128859" y="2601591"/>
                </a:lnTo>
                <a:lnTo>
                  <a:pt x="0" y="279600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3162300" y="4358640"/>
            <a:ext cx="699054" cy="46463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  <a:gd name="connsiteX0" fmla="*/ 0 w 1910843"/>
              <a:gd name="connsiteY0" fmla="*/ 5310429 h 5310429"/>
              <a:gd name="connsiteX1" fmla="*/ 710960 w 1910843"/>
              <a:gd name="connsiteY1" fmla="*/ 0 h 5310429"/>
              <a:gd name="connsiteX2" fmla="*/ 1910843 w 1910843"/>
              <a:gd name="connsiteY2" fmla="*/ 4262863 h 5310429"/>
              <a:gd name="connsiteX3" fmla="*/ 0 w 1910843"/>
              <a:gd name="connsiteY3" fmla="*/ 5310429 h 5310429"/>
              <a:gd name="connsiteX0" fmla="*/ 0 w 6555859"/>
              <a:gd name="connsiteY0" fmla="*/ 3283006 h 4262863"/>
              <a:gd name="connsiteX1" fmla="*/ 5355976 w 6555859"/>
              <a:gd name="connsiteY1" fmla="*/ 0 h 4262863"/>
              <a:gd name="connsiteX2" fmla="*/ 6555859 w 6555859"/>
              <a:gd name="connsiteY2" fmla="*/ 4262863 h 4262863"/>
              <a:gd name="connsiteX3" fmla="*/ 0 w 6555859"/>
              <a:gd name="connsiteY3" fmla="*/ 3283006 h 426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5859" h="4262863">
                <a:moveTo>
                  <a:pt x="0" y="3283006"/>
                </a:moveTo>
                <a:lnTo>
                  <a:pt x="5355976" y="0"/>
                </a:lnTo>
                <a:lnTo>
                  <a:pt x="6555859" y="4262863"/>
                </a:lnTo>
                <a:lnTo>
                  <a:pt x="0" y="32830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5820689" y="3429000"/>
            <a:ext cx="501321" cy="69452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3732941"/>
              <a:gd name="connsiteY0" fmla="*/ 4608951 h 4608951"/>
              <a:gd name="connsiteX1" fmla="*/ 3732941 w 3732941"/>
              <a:gd name="connsiteY1" fmla="*/ 0 h 4608951"/>
              <a:gd name="connsiteX2" fmla="*/ 2128859 w 3732941"/>
              <a:gd name="connsiteY2" fmla="*/ 4414537 h 4608951"/>
              <a:gd name="connsiteX3" fmla="*/ 0 w 3732941"/>
              <a:gd name="connsiteY3" fmla="*/ 4608951 h 4608951"/>
              <a:gd name="connsiteX0" fmla="*/ 0 w 5701948"/>
              <a:gd name="connsiteY0" fmla="*/ 4608951 h 4608951"/>
              <a:gd name="connsiteX1" fmla="*/ 3732941 w 5701948"/>
              <a:gd name="connsiteY1" fmla="*/ 0 h 4608951"/>
              <a:gd name="connsiteX2" fmla="*/ 5701948 w 5701948"/>
              <a:gd name="connsiteY2" fmla="*/ 4344628 h 4608951"/>
              <a:gd name="connsiteX3" fmla="*/ 0 w 5701948"/>
              <a:gd name="connsiteY3" fmla="*/ 4608951 h 4608951"/>
              <a:gd name="connsiteX0" fmla="*/ 0 w 4487097"/>
              <a:gd name="connsiteY0" fmla="*/ 2162061 h 4344628"/>
              <a:gd name="connsiteX1" fmla="*/ 2518090 w 4487097"/>
              <a:gd name="connsiteY1" fmla="*/ 0 h 4344628"/>
              <a:gd name="connsiteX2" fmla="*/ 4487097 w 4487097"/>
              <a:gd name="connsiteY2" fmla="*/ 4344628 h 4344628"/>
              <a:gd name="connsiteX3" fmla="*/ 0 w 4487097"/>
              <a:gd name="connsiteY3" fmla="*/ 2162061 h 4344628"/>
              <a:gd name="connsiteX0" fmla="*/ 0 w 4701482"/>
              <a:gd name="connsiteY0" fmla="*/ 2162061 h 6372051"/>
              <a:gd name="connsiteX1" fmla="*/ 2518090 w 4701482"/>
              <a:gd name="connsiteY1" fmla="*/ 0 h 6372051"/>
              <a:gd name="connsiteX2" fmla="*/ 4701482 w 4701482"/>
              <a:gd name="connsiteY2" fmla="*/ 6372051 h 6372051"/>
              <a:gd name="connsiteX3" fmla="*/ 0 w 4701482"/>
              <a:gd name="connsiteY3" fmla="*/ 2162061 h 637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1482" h="6372051">
                <a:moveTo>
                  <a:pt x="0" y="2162061"/>
                </a:moveTo>
                <a:lnTo>
                  <a:pt x="2518090" y="0"/>
                </a:lnTo>
                <a:lnTo>
                  <a:pt x="4701482" y="6372051"/>
                </a:lnTo>
                <a:lnTo>
                  <a:pt x="0" y="2162061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2360908" y="3352800"/>
            <a:ext cx="1296692" cy="9144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/>
        </p:nvSpPr>
        <p:spPr>
          <a:xfrm>
            <a:off x="3648558" y="3160360"/>
            <a:ext cx="2358328" cy="829159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5899535"/>
              <a:gd name="connsiteY0" fmla="*/ 2042271 h 2869045"/>
              <a:gd name="connsiteX1" fmla="*/ 5899535 w 5899535"/>
              <a:gd name="connsiteY1" fmla="*/ 0 h 2869045"/>
              <a:gd name="connsiteX2" fmla="*/ 2751686 w 5899535"/>
              <a:gd name="connsiteY2" fmla="*/ 2869045 h 2869045"/>
              <a:gd name="connsiteX3" fmla="*/ 0 w 5899535"/>
              <a:gd name="connsiteY3" fmla="*/ 2042271 h 2869045"/>
              <a:gd name="connsiteX0" fmla="*/ 0 w 5899535"/>
              <a:gd name="connsiteY0" fmla="*/ 2042271 h 2455707"/>
              <a:gd name="connsiteX1" fmla="*/ 5899535 w 5899535"/>
              <a:gd name="connsiteY1" fmla="*/ 0 h 2455707"/>
              <a:gd name="connsiteX2" fmla="*/ 2777638 w 5899535"/>
              <a:gd name="connsiteY2" fmla="*/ 2455707 h 2455707"/>
              <a:gd name="connsiteX3" fmla="*/ 0 w 5899535"/>
              <a:gd name="connsiteY3" fmla="*/ 2042271 h 2455707"/>
              <a:gd name="connsiteX0" fmla="*/ 0 w 6781872"/>
              <a:gd name="connsiteY0" fmla="*/ 2066588 h 2480024"/>
              <a:gd name="connsiteX1" fmla="*/ 6781872 w 6781872"/>
              <a:gd name="connsiteY1" fmla="*/ 0 h 2480024"/>
              <a:gd name="connsiteX2" fmla="*/ 2777638 w 6781872"/>
              <a:gd name="connsiteY2" fmla="*/ 2480024 h 2480024"/>
              <a:gd name="connsiteX3" fmla="*/ 0 w 6781872"/>
              <a:gd name="connsiteY3" fmla="*/ 2066588 h 2480024"/>
              <a:gd name="connsiteX0" fmla="*/ 0 w 8728197"/>
              <a:gd name="connsiteY0" fmla="*/ 2893262 h 3306698"/>
              <a:gd name="connsiteX1" fmla="*/ 8728197 w 8728197"/>
              <a:gd name="connsiteY1" fmla="*/ 0 h 3306698"/>
              <a:gd name="connsiteX2" fmla="*/ 2777638 w 8728197"/>
              <a:gd name="connsiteY2" fmla="*/ 3306698 h 3306698"/>
              <a:gd name="connsiteX3" fmla="*/ 0 w 8728197"/>
              <a:gd name="connsiteY3" fmla="*/ 2893262 h 3306698"/>
              <a:gd name="connsiteX0" fmla="*/ 0 w 6496410"/>
              <a:gd name="connsiteY0" fmla="*/ 1580309 h 1993745"/>
              <a:gd name="connsiteX1" fmla="*/ 6496410 w 6496410"/>
              <a:gd name="connsiteY1" fmla="*/ 0 h 1993745"/>
              <a:gd name="connsiteX2" fmla="*/ 2777638 w 6496410"/>
              <a:gd name="connsiteY2" fmla="*/ 1993745 h 1993745"/>
              <a:gd name="connsiteX3" fmla="*/ 0 w 6496410"/>
              <a:gd name="connsiteY3" fmla="*/ 1580309 h 1993745"/>
              <a:gd name="connsiteX0" fmla="*/ 0 w 6755922"/>
              <a:gd name="connsiteY0" fmla="*/ 1920704 h 2334140"/>
              <a:gd name="connsiteX1" fmla="*/ 6755922 w 6755922"/>
              <a:gd name="connsiteY1" fmla="*/ 0 h 2334140"/>
              <a:gd name="connsiteX2" fmla="*/ 2777638 w 6755922"/>
              <a:gd name="connsiteY2" fmla="*/ 2334140 h 2334140"/>
              <a:gd name="connsiteX3" fmla="*/ 0 w 6755922"/>
              <a:gd name="connsiteY3" fmla="*/ 1920704 h 2334140"/>
              <a:gd name="connsiteX0" fmla="*/ 0 w 6755922"/>
              <a:gd name="connsiteY0" fmla="*/ 1920704 h 2115313"/>
              <a:gd name="connsiteX1" fmla="*/ 6755922 w 6755922"/>
              <a:gd name="connsiteY1" fmla="*/ 0 h 2115313"/>
              <a:gd name="connsiteX2" fmla="*/ 2803589 w 6755922"/>
              <a:gd name="connsiteY2" fmla="*/ 2115313 h 2115313"/>
              <a:gd name="connsiteX3" fmla="*/ 0 w 6755922"/>
              <a:gd name="connsiteY3" fmla="*/ 1920704 h 2115313"/>
              <a:gd name="connsiteX0" fmla="*/ 0 w 7897768"/>
              <a:gd name="connsiteY0" fmla="*/ 2406983 h 2601592"/>
              <a:gd name="connsiteX1" fmla="*/ 7897768 w 7897768"/>
              <a:gd name="connsiteY1" fmla="*/ 0 h 2601592"/>
              <a:gd name="connsiteX2" fmla="*/ 2803589 w 7897768"/>
              <a:gd name="connsiteY2" fmla="*/ 2601592 h 2601592"/>
              <a:gd name="connsiteX3" fmla="*/ 0 w 7897768"/>
              <a:gd name="connsiteY3" fmla="*/ 2406983 h 260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97768" h="2601592">
                <a:moveTo>
                  <a:pt x="0" y="2406983"/>
                </a:moveTo>
                <a:lnTo>
                  <a:pt x="7897768" y="0"/>
                </a:lnTo>
                <a:lnTo>
                  <a:pt x="2803589" y="2601592"/>
                </a:lnTo>
                <a:lnTo>
                  <a:pt x="0" y="240698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324159" y="4191000"/>
            <a:ext cx="628841" cy="1030637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304431"/>
              <a:gd name="connsiteY0" fmla="*/ 1580308 h 2990615"/>
              <a:gd name="connsiteX1" fmla="*/ 3304431 w 3304431"/>
              <a:gd name="connsiteY1" fmla="*/ 0 h 2990615"/>
              <a:gd name="connsiteX2" fmla="*/ 1194622 w 3304431"/>
              <a:gd name="connsiteY2" fmla="*/ 2990615 h 2990615"/>
              <a:gd name="connsiteX3" fmla="*/ 0 w 3304431"/>
              <a:gd name="connsiteY3" fmla="*/ 1580308 h 2990615"/>
              <a:gd name="connsiteX0" fmla="*/ 128878 w 2109810"/>
              <a:gd name="connsiteY0" fmla="*/ 1701876 h 2990615"/>
              <a:gd name="connsiteX1" fmla="*/ 2109810 w 2109810"/>
              <a:gd name="connsiteY1" fmla="*/ 0 h 2990615"/>
              <a:gd name="connsiteX2" fmla="*/ 1 w 2109810"/>
              <a:gd name="connsiteY2" fmla="*/ 2990615 h 2990615"/>
              <a:gd name="connsiteX3" fmla="*/ 128878 w 2109810"/>
              <a:gd name="connsiteY3" fmla="*/ 1701876 h 2990615"/>
              <a:gd name="connsiteX0" fmla="*/ 0 w 4540455"/>
              <a:gd name="connsiteY0" fmla="*/ 1847760 h 2990615"/>
              <a:gd name="connsiteX1" fmla="*/ 4540455 w 4540455"/>
              <a:gd name="connsiteY1" fmla="*/ 0 h 2990615"/>
              <a:gd name="connsiteX2" fmla="*/ 2430646 w 4540455"/>
              <a:gd name="connsiteY2" fmla="*/ 2990615 h 2990615"/>
              <a:gd name="connsiteX3" fmla="*/ 0 w 4540455"/>
              <a:gd name="connsiteY3" fmla="*/ 1847760 h 2990615"/>
              <a:gd name="connsiteX0" fmla="*/ 0 w 3580641"/>
              <a:gd name="connsiteY0" fmla="*/ 2090898 h 3233753"/>
              <a:gd name="connsiteX1" fmla="*/ 3580641 w 3580641"/>
              <a:gd name="connsiteY1" fmla="*/ 0 h 3233753"/>
              <a:gd name="connsiteX2" fmla="*/ 2430646 w 3580641"/>
              <a:gd name="connsiteY2" fmla="*/ 3233753 h 3233753"/>
              <a:gd name="connsiteX3" fmla="*/ 0 w 3580641"/>
              <a:gd name="connsiteY3" fmla="*/ 2090898 h 3233753"/>
              <a:gd name="connsiteX0" fmla="*/ 0 w 4327166"/>
              <a:gd name="connsiteY0" fmla="*/ 2066585 h 3233753"/>
              <a:gd name="connsiteX1" fmla="*/ 4327166 w 4327166"/>
              <a:gd name="connsiteY1" fmla="*/ 0 h 3233753"/>
              <a:gd name="connsiteX2" fmla="*/ 3177171 w 4327166"/>
              <a:gd name="connsiteY2" fmla="*/ 3233753 h 3233753"/>
              <a:gd name="connsiteX3" fmla="*/ 0 w 4327166"/>
              <a:gd name="connsiteY3" fmla="*/ 2066585 h 3233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7166" h="3233753">
                <a:moveTo>
                  <a:pt x="0" y="2066585"/>
                </a:moveTo>
                <a:lnTo>
                  <a:pt x="4327166" y="0"/>
                </a:lnTo>
                <a:lnTo>
                  <a:pt x="3177171" y="3233753"/>
                </a:lnTo>
                <a:lnTo>
                  <a:pt x="0" y="206658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4114800" y="2121976"/>
            <a:ext cx="899163" cy="697424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615844"/>
              <a:gd name="connsiteY0" fmla="*/ 1483052 h 2869045"/>
              <a:gd name="connsiteX1" fmla="*/ 3615844 w 3615844"/>
              <a:gd name="connsiteY1" fmla="*/ 0 h 2869045"/>
              <a:gd name="connsiteX2" fmla="*/ 467995 w 3615844"/>
              <a:gd name="connsiteY2" fmla="*/ 2869045 h 2869045"/>
              <a:gd name="connsiteX3" fmla="*/ 0 w 3615844"/>
              <a:gd name="connsiteY3" fmla="*/ 1483052 h 2869045"/>
              <a:gd name="connsiteX0" fmla="*/ 0 w 3615844"/>
              <a:gd name="connsiteY0" fmla="*/ 1483052 h 2698848"/>
              <a:gd name="connsiteX1" fmla="*/ 3615844 w 3615844"/>
              <a:gd name="connsiteY1" fmla="*/ 0 h 2698848"/>
              <a:gd name="connsiteX2" fmla="*/ 2388371 w 3615844"/>
              <a:gd name="connsiteY2" fmla="*/ 2698848 h 2698848"/>
              <a:gd name="connsiteX3" fmla="*/ 0 w 3615844"/>
              <a:gd name="connsiteY3" fmla="*/ 1483052 h 2698848"/>
              <a:gd name="connsiteX0" fmla="*/ 0 w 2388371"/>
              <a:gd name="connsiteY0" fmla="*/ 972460 h 2188256"/>
              <a:gd name="connsiteX1" fmla="*/ 942892 w 2388371"/>
              <a:gd name="connsiteY1" fmla="*/ 0 h 2188256"/>
              <a:gd name="connsiteX2" fmla="*/ 2388371 w 2388371"/>
              <a:gd name="connsiteY2" fmla="*/ 2188256 h 2188256"/>
              <a:gd name="connsiteX3" fmla="*/ 0 w 2388371"/>
              <a:gd name="connsiteY3" fmla="*/ 972460 h 2188256"/>
              <a:gd name="connsiteX0" fmla="*/ 0 w 3556167"/>
              <a:gd name="connsiteY0" fmla="*/ 972460 h 2188256"/>
              <a:gd name="connsiteX1" fmla="*/ 942892 w 3556167"/>
              <a:gd name="connsiteY1" fmla="*/ 0 h 2188256"/>
              <a:gd name="connsiteX2" fmla="*/ 3556167 w 3556167"/>
              <a:gd name="connsiteY2" fmla="*/ 2188256 h 2188256"/>
              <a:gd name="connsiteX3" fmla="*/ 0 w 3556167"/>
              <a:gd name="connsiteY3" fmla="*/ 972460 h 2188256"/>
              <a:gd name="connsiteX0" fmla="*/ 0 w 3011193"/>
              <a:gd name="connsiteY0" fmla="*/ 1604623 h 2188256"/>
              <a:gd name="connsiteX1" fmla="*/ 397918 w 3011193"/>
              <a:gd name="connsiteY1" fmla="*/ 0 h 2188256"/>
              <a:gd name="connsiteX2" fmla="*/ 3011193 w 3011193"/>
              <a:gd name="connsiteY2" fmla="*/ 2188256 h 2188256"/>
              <a:gd name="connsiteX3" fmla="*/ 0 w 3011193"/>
              <a:gd name="connsiteY3" fmla="*/ 1604623 h 218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1193" h="2188256">
                <a:moveTo>
                  <a:pt x="0" y="1604623"/>
                </a:moveTo>
                <a:lnTo>
                  <a:pt x="397918" y="0"/>
                </a:lnTo>
                <a:lnTo>
                  <a:pt x="3011193" y="2188256"/>
                </a:lnTo>
                <a:lnTo>
                  <a:pt x="0" y="160462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2362200" y="1981200"/>
            <a:ext cx="990600" cy="3810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188256"/>
              <a:gd name="connsiteX1" fmla="*/ 4342471 w 4342471"/>
              <a:gd name="connsiteY1" fmla="*/ 0 h 2188256"/>
              <a:gd name="connsiteX2" fmla="*/ 2076954 w 4342471"/>
              <a:gd name="connsiteY2" fmla="*/ 2188256 h 2188256"/>
              <a:gd name="connsiteX3" fmla="*/ 0 w 4342471"/>
              <a:gd name="connsiteY3" fmla="*/ 1458738 h 2188256"/>
              <a:gd name="connsiteX0" fmla="*/ 0 w 3641794"/>
              <a:gd name="connsiteY0" fmla="*/ 1555992 h 2285510"/>
              <a:gd name="connsiteX1" fmla="*/ 3641794 w 3641794"/>
              <a:gd name="connsiteY1" fmla="*/ 0 h 2285510"/>
              <a:gd name="connsiteX2" fmla="*/ 2076954 w 3641794"/>
              <a:gd name="connsiteY2" fmla="*/ 2285510 h 2285510"/>
              <a:gd name="connsiteX3" fmla="*/ 0 w 3641794"/>
              <a:gd name="connsiteY3" fmla="*/ 1555992 h 2285510"/>
              <a:gd name="connsiteX0" fmla="*/ 0 w 2188539"/>
              <a:gd name="connsiteY0" fmla="*/ 1555993 h 2285510"/>
              <a:gd name="connsiteX1" fmla="*/ 2188539 w 2188539"/>
              <a:gd name="connsiteY1" fmla="*/ 0 h 2285510"/>
              <a:gd name="connsiteX2" fmla="*/ 623699 w 2188539"/>
              <a:gd name="connsiteY2" fmla="*/ 2285510 h 2285510"/>
              <a:gd name="connsiteX3" fmla="*/ 0 w 2188539"/>
              <a:gd name="connsiteY3" fmla="*/ 1555993 h 2285510"/>
              <a:gd name="connsiteX0" fmla="*/ 0 w 2362420"/>
              <a:gd name="connsiteY0" fmla="*/ 1555993 h 2577278"/>
              <a:gd name="connsiteX1" fmla="*/ 2188539 w 2362420"/>
              <a:gd name="connsiteY1" fmla="*/ 0 h 2577278"/>
              <a:gd name="connsiteX2" fmla="*/ 2362420 w 2362420"/>
              <a:gd name="connsiteY2" fmla="*/ 2577278 h 2577278"/>
              <a:gd name="connsiteX3" fmla="*/ 0 w 2362420"/>
              <a:gd name="connsiteY3" fmla="*/ 1555993 h 257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2420" h="2577278">
                <a:moveTo>
                  <a:pt x="0" y="1555993"/>
                </a:moveTo>
                <a:lnTo>
                  <a:pt x="2188539" y="0"/>
                </a:lnTo>
                <a:lnTo>
                  <a:pt x="2362420" y="2577278"/>
                </a:lnTo>
                <a:lnTo>
                  <a:pt x="0" y="155599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4697539" y="3078997"/>
            <a:ext cx="227001" cy="27375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858" h="2511617">
                <a:moveTo>
                  <a:pt x="0" y="2511617"/>
                </a:moveTo>
                <a:lnTo>
                  <a:pt x="1446164" y="0"/>
                </a:lnTo>
                <a:lnTo>
                  <a:pt x="2128859" y="2317203"/>
                </a:lnTo>
                <a:lnTo>
                  <a:pt x="0" y="2511617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4320540" y="4054147"/>
            <a:ext cx="203754" cy="28925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0843" h="2653806">
                <a:moveTo>
                  <a:pt x="0" y="2653806"/>
                </a:moveTo>
                <a:lnTo>
                  <a:pt x="210728" y="0"/>
                </a:lnTo>
                <a:lnTo>
                  <a:pt x="1910843" y="1606240"/>
                </a:lnTo>
                <a:lnTo>
                  <a:pt x="0" y="26538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2301240" y="2818754"/>
            <a:ext cx="4617720" cy="646"/>
          </a:xfrm>
          <a:prstGeom prst="line">
            <a:avLst/>
          </a:prstGeom>
          <a:ln w="635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301240" y="4495154"/>
            <a:ext cx="4616428" cy="0"/>
          </a:xfrm>
          <a:prstGeom prst="line">
            <a:avLst/>
          </a:prstGeom>
          <a:ln w="635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3486150" y="1912620"/>
            <a:ext cx="0" cy="3505200"/>
          </a:xfrm>
          <a:prstGeom prst="line">
            <a:avLst/>
          </a:prstGeom>
          <a:ln w="1270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Split plane selection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64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2240280" y="3657600"/>
            <a:ext cx="4724400" cy="0"/>
          </a:xfrm>
          <a:prstGeom prst="line">
            <a:avLst/>
          </a:prstGeom>
          <a:ln w="1905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608808" y="1783080"/>
            <a:ext cx="1292" cy="3733800"/>
          </a:xfrm>
          <a:prstGeom prst="line">
            <a:avLst/>
          </a:prstGeom>
          <a:ln w="28575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5734050" y="1912620"/>
            <a:ext cx="0" cy="3505200"/>
          </a:xfrm>
          <a:prstGeom prst="line">
            <a:avLst/>
          </a:prstGeom>
          <a:ln w="1270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430255" y="5924490"/>
            <a:ext cx="4359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Same reasoning holds on multiple levels</a:t>
            </a:r>
          </a:p>
        </p:txBody>
      </p:sp>
      <p:sp>
        <p:nvSpPr>
          <p:cNvPr id="97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57200"/>
          </a:xfrm>
        </p:spPr>
        <p:txBody>
          <a:bodyPr/>
          <a:lstStyle/>
          <a:p>
            <a:r>
              <a:rPr lang="fi-FI" sz="2400" smtClean="0"/>
              <a:t>Reduce node overlap in the initial BVH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4148958" y="5391090"/>
            <a:ext cx="9070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0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1445958" y="3465314"/>
            <a:ext cx="836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i-FI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1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3104379" y="5334000"/>
            <a:ext cx="7635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6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2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5352279" y="5334000"/>
            <a:ext cx="7635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6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2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1670408" y="2664865"/>
            <a:ext cx="691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3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1670408" y="4341265"/>
            <a:ext cx="691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3</a:t>
            </a:r>
          </a:p>
        </p:txBody>
      </p:sp>
    </p:spTree>
    <p:extLst>
      <p:ext uri="{BB962C8B-B14F-4D97-AF65-F5344CB8AC3E}">
        <p14:creationId xmlns:p14="http://schemas.microsoft.com/office/powerpoint/2010/main" val="414202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5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78" grpId="0"/>
      <p:bldP spid="98" grpId="0"/>
      <p:bldP spid="99" grpId="0"/>
      <p:bldP spid="100" grpId="0"/>
      <p:bldP spid="101" grpId="0"/>
      <p:bldP spid="102" grpId="0"/>
      <p:bldP spid="103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72"/>
          <p:cNvSpPr/>
          <p:nvPr/>
        </p:nvSpPr>
        <p:spPr>
          <a:xfrm>
            <a:off x="5531903" y="1828800"/>
            <a:ext cx="415010" cy="3688080"/>
          </a:xfrm>
          <a:prstGeom prst="roundRect">
            <a:avLst>
              <a:gd name="adj" fmla="val 34198"/>
            </a:avLst>
          </a:prstGeom>
          <a:solidFill>
            <a:schemeClr val="accent2">
              <a:lumMod val="75000"/>
              <a:alpha val="5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/>
          <p:cNvSpPr/>
          <p:nvPr/>
        </p:nvSpPr>
        <p:spPr>
          <a:xfrm>
            <a:off x="2282854" y="2620828"/>
            <a:ext cx="4681826" cy="395851"/>
          </a:xfrm>
          <a:prstGeom prst="roundRect">
            <a:avLst>
              <a:gd name="adj" fmla="val 34198"/>
            </a:avLst>
          </a:prstGeom>
          <a:solidFill>
            <a:schemeClr val="accent2">
              <a:lumMod val="75000"/>
              <a:alpha val="5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5414737" y="2470688"/>
            <a:ext cx="656612" cy="51816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2198917"/>
              <a:gd name="connsiteY0" fmla="*/ 1147925 h 2558232"/>
              <a:gd name="connsiteX1" fmla="*/ 2198917 w 2198917"/>
              <a:gd name="connsiteY1" fmla="*/ 0 h 2558232"/>
              <a:gd name="connsiteX2" fmla="*/ 1194622 w 2198917"/>
              <a:gd name="connsiteY2" fmla="*/ 2558232 h 2558232"/>
              <a:gd name="connsiteX3" fmla="*/ 0 w 2198917"/>
              <a:gd name="connsiteY3" fmla="*/ 1147925 h 2558232"/>
              <a:gd name="connsiteX0" fmla="*/ 0 w 2198917"/>
              <a:gd name="connsiteY0" fmla="*/ 1147925 h 2606049"/>
              <a:gd name="connsiteX1" fmla="*/ 2198917 w 2198917"/>
              <a:gd name="connsiteY1" fmla="*/ 0 h 2606049"/>
              <a:gd name="connsiteX2" fmla="*/ 1781546 w 2198917"/>
              <a:gd name="connsiteY2" fmla="*/ 2606049 h 2606049"/>
              <a:gd name="connsiteX3" fmla="*/ 0 w 2198917"/>
              <a:gd name="connsiteY3" fmla="*/ 1147925 h 2606049"/>
              <a:gd name="connsiteX0" fmla="*/ 0 w 2198917"/>
              <a:gd name="connsiteY0" fmla="*/ 1147925 h 1625792"/>
              <a:gd name="connsiteX1" fmla="*/ 2198917 w 2198917"/>
              <a:gd name="connsiteY1" fmla="*/ 0 h 1625792"/>
              <a:gd name="connsiteX2" fmla="*/ 2036731 w 2198917"/>
              <a:gd name="connsiteY2" fmla="*/ 1625792 h 1625792"/>
              <a:gd name="connsiteX3" fmla="*/ 0 w 2198917"/>
              <a:gd name="connsiteY3" fmla="*/ 1147925 h 1625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8917" h="1625792">
                <a:moveTo>
                  <a:pt x="0" y="1147925"/>
                </a:moveTo>
                <a:lnTo>
                  <a:pt x="2198917" y="0"/>
                </a:lnTo>
                <a:lnTo>
                  <a:pt x="2036731" y="1625792"/>
                </a:lnTo>
                <a:lnTo>
                  <a:pt x="0" y="1147925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tint val="66000"/>
                  <a:satMod val="160000"/>
                </a:schemeClr>
              </a:gs>
              <a:gs pos="50000">
                <a:schemeClr val="accent6">
                  <a:lumMod val="75000"/>
                  <a:tint val="44500"/>
                  <a:satMod val="160000"/>
                </a:schemeClr>
              </a:gs>
              <a:gs pos="100000">
                <a:schemeClr val="accent6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2360908" y="1981200"/>
            <a:ext cx="4495800" cy="3352800"/>
          </a:xfrm>
          <a:prstGeom prst="rect">
            <a:avLst/>
          </a:prstGeom>
          <a:noFill/>
          <a:ln w="12700">
            <a:solidFill>
              <a:srgbClr val="17375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6055961" y="4442879"/>
            <a:ext cx="800747" cy="891121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1609" h="2796005">
                <a:moveTo>
                  <a:pt x="0" y="2796005"/>
                </a:moveTo>
                <a:lnTo>
                  <a:pt x="2681609" y="0"/>
                </a:lnTo>
                <a:lnTo>
                  <a:pt x="2128859" y="2601591"/>
                </a:lnTo>
                <a:lnTo>
                  <a:pt x="0" y="279600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3162300" y="4358640"/>
            <a:ext cx="699054" cy="46463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  <a:gd name="connsiteX0" fmla="*/ 0 w 1910843"/>
              <a:gd name="connsiteY0" fmla="*/ 5310429 h 5310429"/>
              <a:gd name="connsiteX1" fmla="*/ 710960 w 1910843"/>
              <a:gd name="connsiteY1" fmla="*/ 0 h 5310429"/>
              <a:gd name="connsiteX2" fmla="*/ 1910843 w 1910843"/>
              <a:gd name="connsiteY2" fmla="*/ 4262863 h 5310429"/>
              <a:gd name="connsiteX3" fmla="*/ 0 w 1910843"/>
              <a:gd name="connsiteY3" fmla="*/ 5310429 h 5310429"/>
              <a:gd name="connsiteX0" fmla="*/ 0 w 6555859"/>
              <a:gd name="connsiteY0" fmla="*/ 3283006 h 4262863"/>
              <a:gd name="connsiteX1" fmla="*/ 5355976 w 6555859"/>
              <a:gd name="connsiteY1" fmla="*/ 0 h 4262863"/>
              <a:gd name="connsiteX2" fmla="*/ 6555859 w 6555859"/>
              <a:gd name="connsiteY2" fmla="*/ 4262863 h 4262863"/>
              <a:gd name="connsiteX3" fmla="*/ 0 w 6555859"/>
              <a:gd name="connsiteY3" fmla="*/ 3283006 h 4262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5859" h="4262863">
                <a:moveTo>
                  <a:pt x="0" y="3283006"/>
                </a:moveTo>
                <a:lnTo>
                  <a:pt x="5355976" y="0"/>
                </a:lnTo>
                <a:lnTo>
                  <a:pt x="6555859" y="4262863"/>
                </a:lnTo>
                <a:lnTo>
                  <a:pt x="0" y="32830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5820689" y="3429000"/>
            <a:ext cx="501321" cy="69452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3732941"/>
              <a:gd name="connsiteY0" fmla="*/ 4608951 h 4608951"/>
              <a:gd name="connsiteX1" fmla="*/ 3732941 w 3732941"/>
              <a:gd name="connsiteY1" fmla="*/ 0 h 4608951"/>
              <a:gd name="connsiteX2" fmla="*/ 2128859 w 3732941"/>
              <a:gd name="connsiteY2" fmla="*/ 4414537 h 4608951"/>
              <a:gd name="connsiteX3" fmla="*/ 0 w 3732941"/>
              <a:gd name="connsiteY3" fmla="*/ 4608951 h 4608951"/>
              <a:gd name="connsiteX0" fmla="*/ 0 w 5701948"/>
              <a:gd name="connsiteY0" fmla="*/ 4608951 h 4608951"/>
              <a:gd name="connsiteX1" fmla="*/ 3732941 w 5701948"/>
              <a:gd name="connsiteY1" fmla="*/ 0 h 4608951"/>
              <a:gd name="connsiteX2" fmla="*/ 5701948 w 5701948"/>
              <a:gd name="connsiteY2" fmla="*/ 4344628 h 4608951"/>
              <a:gd name="connsiteX3" fmla="*/ 0 w 5701948"/>
              <a:gd name="connsiteY3" fmla="*/ 4608951 h 4608951"/>
              <a:gd name="connsiteX0" fmla="*/ 0 w 4487097"/>
              <a:gd name="connsiteY0" fmla="*/ 2162061 h 4344628"/>
              <a:gd name="connsiteX1" fmla="*/ 2518090 w 4487097"/>
              <a:gd name="connsiteY1" fmla="*/ 0 h 4344628"/>
              <a:gd name="connsiteX2" fmla="*/ 4487097 w 4487097"/>
              <a:gd name="connsiteY2" fmla="*/ 4344628 h 4344628"/>
              <a:gd name="connsiteX3" fmla="*/ 0 w 4487097"/>
              <a:gd name="connsiteY3" fmla="*/ 2162061 h 4344628"/>
              <a:gd name="connsiteX0" fmla="*/ 0 w 4701482"/>
              <a:gd name="connsiteY0" fmla="*/ 2162061 h 6372051"/>
              <a:gd name="connsiteX1" fmla="*/ 2518090 w 4701482"/>
              <a:gd name="connsiteY1" fmla="*/ 0 h 6372051"/>
              <a:gd name="connsiteX2" fmla="*/ 4701482 w 4701482"/>
              <a:gd name="connsiteY2" fmla="*/ 6372051 h 6372051"/>
              <a:gd name="connsiteX3" fmla="*/ 0 w 4701482"/>
              <a:gd name="connsiteY3" fmla="*/ 2162061 h 637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1482" h="6372051">
                <a:moveTo>
                  <a:pt x="0" y="2162061"/>
                </a:moveTo>
                <a:lnTo>
                  <a:pt x="2518090" y="0"/>
                </a:lnTo>
                <a:lnTo>
                  <a:pt x="4701482" y="6372051"/>
                </a:lnTo>
                <a:lnTo>
                  <a:pt x="0" y="2162061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2360908" y="3352800"/>
            <a:ext cx="1296692" cy="9144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1" h="2869045">
                <a:moveTo>
                  <a:pt x="0" y="1458738"/>
                </a:moveTo>
                <a:lnTo>
                  <a:pt x="4342471" y="0"/>
                </a:lnTo>
                <a:lnTo>
                  <a:pt x="1194622" y="2869045"/>
                </a:lnTo>
                <a:lnTo>
                  <a:pt x="0" y="1458738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/>
        </p:nvSpPr>
        <p:spPr>
          <a:xfrm>
            <a:off x="3648558" y="3160360"/>
            <a:ext cx="2358328" cy="829159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5899535"/>
              <a:gd name="connsiteY0" fmla="*/ 2042271 h 2869045"/>
              <a:gd name="connsiteX1" fmla="*/ 5899535 w 5899535"/>
              <a:gd name="connsiteY1" fmla="*/ 0 h 2869045"/>
              <a:gd name="connsiteX2" fmla="*/ 2751686 w 5899535"/>
              <a:gd name="connsiteY2" fmla="*/ 2869045 h 2869045"/>
              <a:gd name="connsiteX3" fmla="*/ 0 w 5899535"/>
              <a:gd name="connsiteY3" fmla="*/ 2042271 h 2869045"/>
              <a:gd name="connsiteX0" fmla="*/ 0 w 5899535"/>
              <a:gd name="connsiteY0" fmla="*/ 2042271 h 2455707"/>
              <a:gd name="connsiteX1" fmla="*/ 5899535 w 5899535"/>
              <a:gd name="connsiteY1" fmla="*/ 0 h 2455707"/>
              <a:gd name="connsiteX2" fmla="*/ 2777638 w 5899535"/>
              <a:gd name="connsiteY2" fmla="*/ 2455707 h 2455707"/>
              <a:gd name="connsiteX3" fmla="*/ 0 w 5899535"/>
              <a:gd name="connsiteY3" fmla="*/ 2042271 h 2455707"/>
              <a:gd name="connsiteX0" fmla="*/ 0 w 6781872"/>
              <a:gd name="connsiteY0" fmla="*/ 2066588 h 2480024"/>
              <a:gd name="connsiteX1" fmla="*/ 6781872 w 6781872"/>
              <a:gd name="connsiteY1" fmla="*/ 0 h 2480024"/>
              <a:gd name="connsiteX2" fmla="*/ 2777638 w 6781872"/>
              <a:gd name="connsiteY2" fmla="*/ 2480024 h 2480024"/>
              <a:gd name="connsiteX3" fmla="*/ 0 w 6781872"/>
              <a:gd name="connsiteY3" fmla="*/ 2066588 h 2480024"/>
              <a:gd name="connsiteX0" fmla="*/ 0 w 8728197"/>
              <a:gd name="connsiteY0" fmla="*/ 2893262 h 3306698"/>
              <a:gd name="connsiteX1" fmla="*/ 8728197 w 8728197"/>
              <a:gd name="connsiteY1" fmla="*/ 0 h 3306698"/>
              <a:gd name="connsiteX2" fmla="*/ 2777638 w 8728197"/>
              <a:gd name="connsiteY2" fmla="*/ 3306698 h 3306698"/>
              <a:gd name="connsiteX3" fmla="*/ 0 w 8728197"/>
              <a:gd name="connsiteY3" fmla="*/ 2893262 h 3306698"/>
              <a:gd name="connsiteX0" fmla="*/ 0 w 6496410"/>
              <a:gd name="connsiteY0" fmla="*/ 1580309 h 1993745"/>
              <a:gd name="connsiteX1" fmla="*/ 6496410 w 6496410"/>
              <a:gd name="connsiteY1" fmla="*/ 0 h 1993745"/>
              <a:gd name="connsiteX2" fmla="*/ 2777638 w 6496410"/>
              <a:gd name="connsiteY2" fmla="*/ 1993745 h 1993745"/>
              <a:gd name="connsiteX3" fmla="*/ 0 w 6496410"/>
              <a:gd name="connsiteY3" fmla="*/ 1580309 h 1993745"/>
              <a:gd name="connsiteX0" fmla="*/ 0 w 6755922"/>
              <a:gd name="connsiteY0" fmla="*/ 1920704 h 2334140"/>
              <a:gd name="connsiteX1" fmla="*/ 6755922 w 6755922"/>
              <a:gd name="connsiteY1" fmla="*/ 0 h 2334140"/>
              <a:gd name="connsiteX2" fmla="*/ 2777638 w 6755922"/>
              <a:gd name="connsiteY2" fmla="*/ 2334140 h 2334140"/>
              <a:gd name="connsiteX3" fmla="*/ 0 w 6755922"/>
              <a:gd name="connsiteY3" fmla="*/ 1920704 h 2334140"/>
              <a:gd name="connsiteX0" fmla="*/ 0 w 6755922"/>
              <a:gd name="connsiteY0" fmla="*/ 1920704 h 2115313"/>
              <a:gd name="connsiteX1" fmla="*/ 6755922 w 6755922"/>
              <a:gd name="connsiteY1" fmla="*/ 0 h 2115313"/>
              <a:gd name="connsiteX2" fmla="*/ 2803589 w 6755922"/>
              <a:gd name="connsiteY2" fmla="*/ 2115313 h 2115313"/>
              <a:gd name="connsiteX3" fmla="*/ 0 w 6755922"/>
              <a:gd name="connsiteY3" fmla="*/ 1920704 h 2115313"/>
              <a:gd name="connsiteX0" fmla="*/ 0 w 7897768"/>
              <a:gd name="connsiteY0" fmla="*/ 2406983 h 2601592"/>
              <a:gd name="connsiteX1" fmla="*/ 7897768 w 7897768"/>
              <a:gd name="connsiteY1" fmla="*/ 0 h 2601592"/>
              <a:gd name="connsiteX2" fmla="*/ 2803589 w 7897768"/>
              <a:gd name="connsiteY2" fmla="*/ 2601592 h 2601592"/>
              <a:gd name="connsiteX3" fmla="*/ 0 w 7897768"/>
              <a:gd name="connsiteY3" fmla="*/ 2406983 h 260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97768" h="2601592">
                <a:moveTo>
                  <a:pt x="0" y="2406983"/>
                </a:moveTo>
                <a:lnTo>
                  <a:pt x="7897768" y="0"/>
                </a:lnTo>
                <a:lnTo>
                  <a:pt x="2803589" y="2601592"/>
                </a:lnTo>
                <a:lnTo>
                  <a:pt x="0" y="240698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324159" y="4191000"/>
            <a:ext cx="628841" cy="1030637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304431"/>
              <a:gd name="connsiteY0" fmla="*/ 1580308 h 2990615"/>
              <a:gd name="connsiteX1" fmla="*/ 3304431 w 3304431"/>
              <a:gd name="connsiteY1" fmla="*/ 0 h 2990615"/>
              <a:gd name="connsiteX2" fmla="*/ 1194622 w 3304431"/>
              <a:gd name="connsiteY2" fmla="*/ 2990615 h 2990615"/>
              <a:gd name="connsiteX3" fmla="*/ 0 w 3304431"/>
              <a:gd name="connsiteY3" fmla="*/ 1580308 h 2990615"/>
              <a:gd name="connsiteX0" fmla="*/ 128878 w 2109810"/>
              <a:gd name="connsiteY0" fmla="*/ 1701876 h 2990615"/>
              <a:gd name="connsiteX1" fmla="*/ 2109810 w 2109810"/>
              <a:gd name="connsiteY1" fmla="*/ 0 h 2990615"/>
              <a:gd name="connsiteX2" fmla="*/ 1 w 2109810"/>
              <a:gd name="connsiteY2" fmla="*/ 2990615 h 2990615"/>
              <a:gd name="connsiteX3" fmla="*/ 128878 w 2109810"/>
              <a:gd name="connsiteY3" fmla="*/ 1701876 h 2990615"/>
              <a:gd name="connsiteX0" fmla="*/ 0 w 4540455"/>
              <a:gd name="connsiteY0" fmla="*/ 1847760 h 2990615"/>
              <a:gd name="connsiteX1" fmla="*/ 4540455 w 4540455"/>
              <a:gd name="connsiteY1" fmla="*/ 0 h 2990615"/>
              <a:gd name="connsiteX2" fmla="*/ 2430646 w 4540455"/>
              <a:gd name="connsiteY2" fmla="*/ 2990615 h 2990615"/>
              <a:gd name="connsiteX3" fmla="*/ 0 w 4540455"/>
              <a:gd name="connsiteY3" fmla="*/ 1847760 h 2990615"/>
              <a:gd name="connsiteX0" fmla="*/ 0 w 3580641"/>
              <a:gd name="connsiteY0" fmla="*/ 2090898 h 3233753"/>
              <a:gd name="connsiteX1" fmla="*/ 3580641 w 3580641"/>
              <a:gd name="connsiteY1" fmla="*/ 0 h 3233753"/>
              <a:gd name="connsiteX2" fmla="*/ 2430646 w 3580641"/>
              <a:gd name="connsiteY2" fmla="*/ 3233753 h 3233753"/>
              <a:gd name="connsiteX3" fmla="*/ 0 w 3580641"/>
              <a:gd name="connsiteY3" fmla="*/ 2090898 h 3233753"/>
              <a:gd name="connsiteX0" fmla="*/ 0 w 4327166"/>
              <a:gd name="connsiteY0" fmla="*/ 2066585 h 3233753"/>
              <a:gd name="connsiteX1" fmla="*/ 4327166 w 4327166"/>
              <a:gd name="connsiteY1" fmla="*/ 0 h 3233753"/>
              <a:gd name="connsiteX2" fmla="*/ 3177171 w 4327166"/>
              <a:gd name="connsiteY2" fmla="*/ 3233753 h 3233753"/>
              <a:gd name="connsiteX3" fmla="*/ 0 w 4327166"/>
              <a:gd name="connsiteY3" fmla="*/ 2066585 h 3233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7166" h="3233753">
                <a:moveTo>
                  <a:pt x="0" y="2066585"/>
                </a:moveTo>
                <a:lnTo>
                  <a:pt x="4327166" y="0"/>
                </a:lnTo>
                <a:lnTo>
                  <a:pt x="3177171" y="3233753"/>
                </a:lnTo>
                <a:lnTo>
                  <a:pt x="0" y="206658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4114800" y="2121976"/>
            <a:ext cx="899163" cy="697424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3615844"/>
              <a:gd name="connsiteY0" fmla="*/ 1483052 h 2869045"/>
              <a:gd name="connsiteX1" fmla="*/ 3615844 w 3615844"/>
              <a:gd name="connsiteY1" fmla="*/ 0 h 2869045"/>
              <a:gd name="connsiteX2" fmla="*/ 467995 w 3615844"/>
              <a:gd name="connsiteY2" fmla="*/ 2869045 h 2869045"/>
              <a:gd name="connsiteX3" fmla="*/ 0 w 3615844"/>
              <a:gd name="connsiteY3" fmla="*/ 1483052 h 2869045"/>
              <a:gd name="connsiteX0" fmla="*/ 0 w 3615844"/>
              <a:gd name="connsiteY0" fmla="*/ 1483052 h 2698848"/>
              <a:gd name="connsiteX1" fmla="*/ 3615844 w 3615844"/>
              <a:gd name="connsiteY1" fmla="*/ 0 h 2698848"/>
              <a:gd name="connsiteX2" fmla="*/ 2388371 w 3615844"/>
              <a:gd name="connsiteY2" fmla="*/ 2698848 h 2698848"/>
              <a:gd name="connsiteX3" fmla="*/ 0 w 3615844"/>
              <a:gd name="connsiteY3" fmla="*/ 1483052 h 2698848"/>
              <a:gd name="connsiteX0" fmla="*/ 0 w 2388371"/>
              <a:gd name="connsiteY0" fmla="*/ 972460 h 2188256"/>
              <a:gd name="connsiteX1" fmla="*/ 942892 w 2388371"/>
              <a:gd name="connsiteY1" fmla="*/ 0 h 2188256"/>
              <a:gd name="connsiteX2" fmla="*/ 2388371 w 2388371"/>
              <a:gd name="connsiteY2" fmla="*/ 2188256 h 2188256"/>
              <a:gd name="connsiteX3" fmla="*/ 0 w 2388371"/>
              <a:gd name="connsiteY3" fmla="*/ 972460 h 2188256"/>
              <a:gd name="connsiteX0" fmla="*/ 0 w 3556167"/>
              <a:gd name="connsiteY0" fmla="*/ 972460 h 2188256"/>
              <a:gd name="connsiteX1" fmla="*/ 942892 w 3556167"/>
              <a:gd name="connsiteY1" fmla="*/ 0 h 2188256"/>
              <a:gd name="connsiteX2" fmla="*/ 3556167 w 3556167"/>
              <a:gd name="connsiteY2" fmla="*/ 2188256 h 2188256"/>
              <a:gd name="connsiteX3" fmla="*/ 0 w 3556167"/>
              <a:gd name="connsiteY3" fmla="*/ 972460 h 2188256"/>
              <a:gd name="connsiteX0" fmla="*/ 0 w 3011193"/>
              <a:gd name="connsiteY0" fmla="*/ 1604623 h 2188256"/>
              <a:gd name="connsiteX1" fmla="*/ 397918 w 3011193"/>
              <a:gd name="connsiteY1" fmla="*/ 0 h 2188256"/>
              <a:gd name="connsiteX2" fmla="*/ 3011193 w 3011193"/>
              <a:gd name="connsiteY2" fmla="*/ 2188256 h 2188256"/>
              <a:gd name="connsiteX3" fmla="*/ 0 w 3011193"/>
              <a:gd name="connsiteY3" fmla="*/ 1604623 h 218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1193" h="2188256">
                <a:moveTo>
                  <a:pt x="0" y="1604623"/>
                </a:moveTo>
                <a:lnTo>
                  <a:pt x="397918" y="0"/>
                </a:lnTo>
                <a:lnTo>
                  <a:pt x="3011193" y="2188256"/>
                </a:lnTo>
                <a:lnTo>
                  <a:pt x="0" y="160462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2362200" y="1981200"/>
            <a:ext cx="990600" cy="381000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188256"/>
              <a:gd name="connsiteX1" fmla="*/ 4342471 w 4342471"/>
              <a:gd name="connsiteY1" fmla="*/ 0 h 2188256"/>
              <a:gd name="connsiteX2" fmla="*/ 2076954 w 4342471"/>
              <a:gd name="connsiteY2" fmla="*/ 2188256 h 2188256"/>
              <a:gd name="connsiteX3" fmla="*/ 0 w 4342471"/>
              <a:gd name="connsiteY3" fmla="*/ 1458738 h 2188256"/>
              <a:gd name="connsiteX0" fmla="*/ 0 w 3641794"/>
              <a:gd name="connsiteY0" fmla="*/ 1555992 h 2285510"/>
              <a:gd name="connsiteX1" fmla="*/ 3641794 w 3641794"/>
              <a:gd name="connsiteY1" fmla="*/ 0 h 2285510"/>
              <a:gd name="connsiteX2" fmla="*/ 2076954 w 3641794"/>
              <a:gd name="connsiteY2" fmla="*/ 2285510 h 2285510"/>
              <a:gd name="connsiteX3" fmla="*/ 0 w 3641794"/>
              <a:gd name="connsiteY3" fmla="*/ 1555992 h 2285510"/>
              <a:gd name="connsiteX0" fmla="*/ 0 w 2188539"/>
              <a:gd name="connsiteY0" fmla="*/ 1555993 h 2285510"/>
              <a:gd name="connsiteX1" fmla="*/ 2188539 w 2188539"/>
              <a:gd name="connsiteY1" fmla="*/ 0 h 2285510"/>
              <a:gd name="connsiteX2" fmla="*/ 623699 w 2188539"/>
              <a:gd name="connsiteY2" fmla="*/ 2285510 h 2285510"/>
              <a:gd name="connsiteX3" fmla="*/ 0 w 2188539"/>
              <a:gd name="connsiteY3" fmla="*/ 1555993 h 2285510"/>
              <a:gd name="connsiteX0" fmla="*/ 0 w 2362420"/>
              <a:gd name="connsiteY0" fmla="*/ 1555993 h 2577278"/>
              <a:gd name="connsiteX1" fmla="*/ 2188539 w 2362420"/>
              <a:gd name="connsiteY1" fmla="*/ 0 h 2577278"/>
              <a:gd name="connsiteX2" fmla="*/ 2362420 w 2362420"/>
              <a:gd name="connsiteY2" fmla="*/ 2577278 h 2577278"/>
              <a:gd name="connsiteX3" fmla="*/ 0 w 2362420"/>
              <a:gd name="connsiteY3" fmla="*/ 1555993 h 257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2420" h="2577278">
                <a:moveTo>
                  <a:pt x="0" y="1555993"/>
                </a:moveTo>
                <a:lnTo>
                  <a:pt x="2188539" y="0"/>
                </a:lnTo>
                <a:lnTo>
                  <a:pt x="2362420" y="2577278"/>
                </a:lnTo>
                <a:lnTo>
                  <a:pt x="0" y="155599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4697539" y="3078997"/>
            <a:ext cx="227001" cy="273755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858" h="2511617">
                <a:moveTo>
                  <a:pt x="0" y="2511617"/>
                </a:moveTo>
                <a:lnTo>
                  <a:pt x="1446164" y="0"/>
                </a:lnTo>
                <a:lnTo>
                  <a:pt x="2128859" y="2317203"/>
                </a:lnTo>
                <a:lnTo>
                  <a:pt x="0" y="2511617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4320540" y="4054147"/>
            <a:ext cx="203754" cy="289253"/>
          </a:xfrm>
          <a:custGeom>
            <a:avLst/>
            <a:gdLst>
              <a:gd name="connsiteX0" fmla="*/ 0 w 193729"/>
              <a:gd name="connsiteY0" fmla="*/ 216977 h 278970"/>
              <a:gd name="connsiteX1" fmla="*/ 170481 w 193729"/>
              <a:gd name="connsiteY1" fmla="*/ 0 h 278970"/>
              <a:gd name="connsiteX2" fmla="*/ 193729 w 193729"/>
              <a:gd name="connsiteY2" fmla="*/ 278970 h 278970"/>
              <a:gd name="connsiteX3" fmla="*/ 0 w 193729"/>
              <a:gd name="connsiteY3" fmla="*/ 216977 h 278970"/>
              <a:gd name="connsiteX0" fmla="*/ 0 w 193729"/>
              <a:gd name="connsiteY0" fmla="*/ 200308 h 262301"/>
              <a:gd name="connsiteX1" fmla="*/ 177624 w 193729"/>
              <a:gd name="connsiteY1" fmla="*/ 0 h 262301"/>
              <a:gd name="connsiteX2" fmla="*/ 193729 w 193729"/>
              <a:gd name="connsiteY2" fmla="*/ 262301 h 262301"/>
              <a:gd name="connsiteX3" fmla="*/ 0 w 193729"/>
              <a:gd name="connsiteY3" fmla="*/ 200308 h 262301"/>
              <a:gd name="connsiteX0" fmla="*/ 0 w 188967"/>
              <a:gd name="connsiteY0" fmla="*/ 150301 h 262301"/>
              <a:gd name="connsiteX1" fmla="*/ 172862 w 188967"/>
              <a:gd name="connsiteY1" fmla="*/ 0 h 262301"/>
              <a:gd name="connsiteX2" fmla="*/ 188967 w 188967"/>
              <a:gd name="connsiteY2" fmla="*/ 262301 h 262301"/>
              <a:gd name="connsiteX3" fmla="*/ 0 w 188967"/>
              <a:gd name="connsiteY3" fmla="*/ 150301 h 262301"/>
              <a:gd name="connsiteX0" fmla="*/ 0 w 172862"/>
              <a:gd name="connsiteY0" fmla="*/ 150301 h 231345"/>
              <a:gd name="connsiteX1" fmla="*/ 172862 w 172862"/>
              <a:gd name="connsiteY1" fmla="*/ 0 h 231345"/>
              <a:gd name="connsiteX2" fmla="*/ 169917 w 172862"/>
              <a:gd name="connsiteY2" fmla="*/ 231345 h 231345"/>
              <a:gd name="connsiteX3" fmla="*/ 0 w 172862"/>
              <a:gd name="connsiteY3" fmla="*/ 150301 h 231345"/>
              <a:gd name="connsiteX0" fmla="*/ 0 w 172862"/>
              <a:gd name="connsiteY0" fmla="*/ 150301 h 243251"/>
              <a:gd name="connsiteX1" fmla="*/ 172862 w 172862"/>
              <a:gd name="connsiteY1" fmla="*/ 0 h 243251"/>
              <a:gd name="connsiteX2" fmla="*/ 148486 w 172862"/>
              <a:gd name="connsiteY2" fmla="*/ 243251 h 243251"/>
              <a:gd name="connsiteX3" fmla="*/ 0 w 172862"/>
              <a:gd name="connsiteY3" fmla="*/ 150301 h 243251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96674"/>
              <a:gd name="connsiteY0" fmla="*/ 133633 h 226583"/>
              <a:gd name="connsiteX1" fmla="*/ 196674 w 196674"/>
              <a:gd name="connsiteY1" fmla="*/ 0 h 226583"/>
              <a:gd name="connsiteX2" fmla="*/ 148486 w 196674"/>
              <a:gd name="connsiteY2" fmla="*/ 226583 h 226583"/>
              <a:gd name="connsiteX3" fmla="*/ 0 w 196674"/>
              <a:gd name="connsiteY3" fmla="*/ 133633 h 226583"/>
              <a:gd name="connsiteX0" fmla="*/ 0 w 1304803"/>
              <a:gd name="connsiteY0" fmla="*/ 1024786 h 1117736"/>
              <a:gd name="connsiteX1" fmla="*/ 1304803 w 1304803"/>
              <a:gd name="connsiteY1" fmla="*/ 0 h 1117736"/>
              <a:gd name="connsiteX2" fmla="*/ 148486 w 1304803"/>
              <a:gd name="connsiteY2" fmla="*/ 1117736 h 1117736"/>
              <a:gd name="connsiteX3" fmla="*/ 0 w 1304803"/>
              <a:gd name="connsiteY3" fmla="*/ 1024786 h 1117736"/>
              <a:gd name="connsiteX0" fmla="*/ 0 w 1304803"/>
              <a:gd name="connsiteY0" fmla="*/ 1024786 h 1714421"/>
              <a:gd name="connsiteX1" fmla="*/ 1304803 w 1304803"/>
              <a:gd name="connsiteY1" fmla="*/ 0 h 1714421"/>
              <a:gd name="connsiteX2" fmla="*/ 233726 w 1304803"/>
              <a:gd name="connsiteY2" fmla="*/ 1714421 h 1714421"/>
              <a:gd name="connsiteX3" fmla="*/ 0 w 1304803"/>
              <a:gd name="connsiteY3" fmla="*/ 1024786 h 1714421"/>
              <a:gd name="connsiteX0" fmla="*/ 0 w 1537278"/>
              <a:gd name="connsiteY0" fmla="*/ 1249512 h 1714421"/>
              <a:gd name="connsiteX1" fmla="*/ 1537278 w 1537278"/>
              <a:gd name="connsiteY1" fmla="*/ 0 h 1714421"/>
              <a:gd name="connsiteX2" fmla="*/ 466201 w 1537278"/>
              <a:gd name="connsiteY2" fmla="*/ 1714421 h 1714421"/>
              <a:gd name="connsiteX3" fmla="*/ 0 w 1537278"/>
              <a:gd name="connsiteY3" fmla="*/ 1249512 h 1714421"/>
              <a:gd name="connsiteX0" fmla="*/ 0 w 2428431"/>
              <a:gd name="connsiteY0" fmla="*/ 1543980 h 2008889"/>
              <a:gd name="connsiteX1" fmla="*/ 2428431 w 2428431"/>
              <a:gd name="connsiteY1" fmla="*/ 0 h 2008889"/>
              <a:gd name="connsiteX2" fmla="*/ 466201 w 2428431"/>
              <a:gd name="connsiteY2" fmla="*/ 2008889 h 2008889"/>
              <a:gd name="connsiteX3" fmla="*/ 0 w 2428431"/>
              <a:gd name="connsiteY3" fmla="*/ 1543980 h 2008889"/>
              <a:gd name="connsiteX0" fmla="*/ 0 w 2482675"/>
              <a:gd name="connsiteY0" fmla="*/ 1179770 h 2008889"/>
              <a:gd name="connsiteX1" fmla="*/ 2482675 w 2482675"/>
              <a:gd name="connsiteY1" fmla="*/ 0 h 2008889"/>
              <a:gd name="connsiteX2" fmla="*/ 520445 w 2482675"/>
              <a:gd name="connsiteY2" fmla="*/ 2008889 h 2008889"/>
              <a:gd name="connsiteX3" fmla="*/ 0 w 2482675"/>
              <a:gd name="connsiteY3" fmla="*/ 1179770 h 2008889"/>
              <a:gd name="connsiteX0" fmla="*/ 0 w 2482675"/>
              <a:gd name="connsiteY0" fmla="*/ 1179770 h 2210367"/>
              <a:gd name="connsiteX1" fmla="*/ 2482675 w 2482675"/>
              <a:gd name="connsiteY1" fmla="*/ 0 h 2210367"/>
              <a:gd name="connsiteX2" fmla="*/ 489448 w 2482675"/>
              <a:gd name="connsiteY2" fmla="*/ 2210367 h 2210367"/>
              <a:gd name="connsiteX3" fmla="*/ 0 w 2482675"/>
              <a:gd name="connsiteY3" fmla="*/ 1179770 h 2210367"/>
              <a:gd name="connsiteX0" fmla="*/ 0 w 3381576"/>
              <a:gd name="connsiteY0" fmla="*/ 1729960 h 2760557"/>
              <a:gd name="connsiteX1" fmla="*/ 3381576 w 3381576"/>
              <a:gd name="connsiteY1" fmla="*/ 0 h 2760557"/>
              <a:gd name="connsiteX2" fmla="*/ 489448 w 3381576"/>
              <a:gd name="connsiteY2" fmla="*/ 2760557 h 2760557"/>
              <a:gd name="connsiteX3" fmla="*/ 0 w 3381576"/>
              <a:gd name="connsiteY3" fmla="*/ 1729960 h 2760557"/>
              <a:gd name="connsiteX0" fmla="*/ 0 w 3381576"/>
              <a:gd name="connsiteY0" fmla="*/ 1729960 h 3202259"/>
              <a:gd name="connsiteX1" fmla="*/ 3381576 w 3381576"/>
              <a:gd name="connsiteY1" fmla="*/ 0 h 3202259"/>
              <a:gd name="connsiteX2" fmla="*/ 380960 w 3381576"/>
              <a:gd name="connsiteY2" fmla="*/ 3202259 h 3202259"/>
              <a:gd name="connsiteX3" fmla="*/ 0 w 3381576"/>
              <a:gd name="connsiteY3" fmla="*/ 1729960 h 3202259"/>
              <a:gd name="connsiteX0" fmla="*/ 0 w 3497814"/>
              <a:gd name="connsiteY0" fmla="*/ 1543980 h 3202259"/>
              <a:gd name="connsiteX1" fmla="*/ 3497814 w 3497814"/>
              <a:gd name="connsiteY1" fmla="*/ 0 h 3202259"/>
              <a:gd name="connsiteX2" fmla="*/ 497198 w 3497814"/>
              <a:gd name="connsiteY2" fmla="*/ 3202259 h 3202259"/>
              <a:gd name="connsiteX3" fmla="*/ 0 w 3497814"/>
              <a:gd name="connsiteY3" fmla="*/ 1543980 h 3202259"/>
              <a:gd name="connsiteX0" fmla="*/ 0 w 4171990"/>
              <a:gd name="connsiteY0" fmla="*/ 1512983 h 3202259"/>
              <a:gd name="connsiteX1" fmla="*/ 4171990 w 4171990"/>
              <a:gd name="connsiteY1" fmla="*/ 0 h 3202259"/>
              <a:gd name="connsiteX2" fmla="*/ 1171374 w 4171990"/>
              <a:gd name="connsiteY2" fmla="*/ 3202259 h 3202259"/>
              <a:gd name="connsiteX3" fmla="*/ 0 w 4171990"/>
              <a:gd name="connsiteY3" fmla="*/ 1512983 h 3202259"/>
              <a:gd name="connsiteX0" fmla="*/ 0 w 4171990"/>
              <a:gd name="connsiteY0" fmla="*/ 1512983 h 3000781"/>
              <a:gd name="connsiteX1" fmla="*/ 4171990 w 4171990"/>
              <a:gd name="connsiteY1" fmla="*/ 0 h 3000781"/>
              <a:gd name="connsiteX2" fmla="*/ 1225618 w 4171990"/>
              <a:gd name="connsiteY2" fmla="*/ 3000781 h 3000781"/>
              <a:gd name="connsiteX3" fmla="*/ 0 w 4171990"/>
              <a:gd name="connsiteY3" fmla="*/ 1512983 h 3000781"/>
              <a:gd name="connsiteX0" fmla="*/ 0 w 4303725"/>
              <a:gd name="connsiteY0" fmla="*/ 1474237 h 2962035"/>
              <a:gd name="connsiteX1" fmla="*/ 4303725 w 4303725"/>
              <a:gd name="connsiteY1" fmla="*/ 0 h 2962035"/>
              <a:gd name="connsiteX2" fmla="*/ 1225618 w 4303725"/>
              <a:gd name="connsiteY2" fmla="*/ 2962035 h 2962035"/>
              <a:gd name="connsiteX3" fmla="*/ 0 w 4303725"/>
              <a:gd name="connsiteY3" fmla="*/ 1474237 h 2962035"/>
              <a:gd name="connsiteX0" fmla="*/ 0 w 4373467"/>
              <a:gd name="connsiteY0" fmla="*/ 1381247 h 2869045"/>
              <a:gd name="connsiteX1" fmla="*/ 4373467 w 4373467"/>
              <a:gd name="connsiteY1" fmla="*/ 0 h 2869045"/>
              <a:gd name="connsiteX2" fmla="*/ 1225618 w 4373467"/>
              <a:gd name="connsiteY2" fmla="*/ 2869045 h 2869045"/>
              <a:gd name="connsiteX3" fmla="*/ 0 w 4373467"/>
              <a:gd name="connsiteY3" fmla="*/ 1381247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869045"/>
              <a:gd name="connsiteX1" fmla="*/ 4342471 w 4342471"/>
              <a:gd name="connsiteY1" fmla="*/ 0 h 2869045"/>
              <a:gd name="connsiteX2" fmla="*/ 1194622 w 4342471"/>
              <a:gd name="connsiteY2" fmla="*/ 2869045 h 2869045"/>
              <a:gd name="connsiteX3" fmla="*/ 0 w 4342471"/>
              <a:gd name="connsiteY3" fmla="*/ 1458738 h 2869045"/>
              <a:gd name="connsiteX0" fmla="*/ 0 w 4342471"/>
              <a:gd name="connsiteY0" fmla="*/ 1458738 h 2601591"/>
              <a:gd name="connsiteX1" fmla="*/ 4342471 w 4342471"/>
              <a:gd name="connsiteY1" fmla="*/ 0 h 2601591"/>
              <a:gd name="connsiteX2" fmla="*/ 3789721 w 4342471"/>
              <a:gd name="connsiteY2" fmla="*/ 2601591 h 2601591"/>
              <a:gd name="connsiteX3" fmla="*/ 0 w 4342471"/>
              <a:gd name="connsiteY3" fmla="*/ 1458738 h 2601591"/>
              <a:gd name="connsiteX0" fmla="*/ 0 w 2681609"/>
              <a:gd name="connsiteY0" fmla="*/ 2796005 h 2796005"/>
              <a:gd name="connsiteX1" fmla="*/ 2681609 w 2681609"/>
              <a:gd name="connsiteY1" fmla="*/ 0 h 2796005"/>
              <a:gd name="connsiteX2" fmla="*/ 2128859 w 2681609"/>
              <a:gd name="connsiteY2" fmla="*/ 2601591 h 2796005"/>
              <a:gd name="connsiteX3" fmla="*/ 0 w 2681609"/>
              <a:gd name="connsiteY3" fmla="*/ 2796005 h 2796005"/>
              <a:gd name="connsiteX0" fmla="*/ 0 w 2128858"/>
              <a:gd name="connsiteY0" fmla="*/ 2511617 h 2511617"/>
              <a:gd name="connsiteX1" fmla="*/ 1446164 w 2128858"/>
              <a:gd name="connsiteY1" fmla="*/ 0 h 2511617"/>
              <a:gd name="connsiteX2" fmla="*/ 2128859 w 2128858"/>
              <a:gd name="connsiteY2" fmla="*/ 2317203 h 2511617"/>
              <a:gd name="connsiteX3" fmla="*/ 0 w 2128858"/>
              <a:gd name="connsiteY3" fmla="*/ 2511617 h 2511617"/>
              <a:gd name="connsiteX0" fmla="*/ 0 w 2128858"/>
              <a:gd name="connsiteY0" fmla="*/ 2653806 h 2653806"/>
              <a:gd name="connsiteX1" fmla="*/ 210728 w 2128858"/>
              <a:gd name="connsiteY1" fmla="*/ 0 h 2653806"/>
              <a:gd name="connsiteX2" fmla="*/ 2128859 w 2128858"/>
              <a:gd name="connsiteY2" fmla="*/ 2459392 h 2653806"/>
              <a:gd name="connsiteX3" fmla="*/ 0 w 2128858"/>
              <a:gd name="connsiteY3" fmla="*/ 2653806 h 2653806"/>
              <a:gd name="connsiteX0" fmla="*/ 0 w 1910843"/>
              <a:gd name="connsiteY0" fmla="*/ 2653806 h 2653806"/>
              <a:gd name="connsiteX1" fmla="*/ 210728 w 1910843"/>
              <a:gd name="connsiteY1" fmla="*/ 0 h 2653806"/>
              <a:gd name="connsiteX2" fmla="*/ 1910843 w 1910843"/>
              <a:gd name="connsiteY2" fmla="*/ 1606240 h 2653806"/>
              <a:gd name="connsiteX3" fmla="*/ 0 w 1910843"/>
              <a:gd name="connsiteY3" fmla="*/ 2653806 h 265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0843" h="2653806">
                <a:moveTo>
                  <a:pt x="0" y="2653806"/>
                </a:moveTo>
                <a:lnTo>
                  <a:pt x="210728" y="0"/>
                </a:lnTo>
                <a:lnTo>
                  <a:pt x="1910843" y="1606240"/>
                </a:lnTo>
                <a:lnTo>
                  <a:pt x="0" y="26538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1270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2301240" y="2818754"/>
            <a:ext cx="4617720" cy="646"/>
          </a:xfrm>
          <a:prstGeom prst="line">
            <a:avLst/>
          </a:prstGeom>
          <a:ln w="635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301240" y="4495154"/>
            <a:ext cx="4616428" cy="0"/>
          </a:xfrm>
          <a:prstGeom prst="line">
            <a:avLst/>
          </a:prstGeom>
          <a:ln w="635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3486150" y="1912620"/>
            <a:ext cx="0" cy="3505200"/>
          </a:xfrm>
          <a:prstGeom prst="line">
            <a:avLst/>
          </a:prstGeom>
          <a:ln w="1270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Split plane selection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65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2240280" y="3657600"/>
            <a:ext cx="4724400" cy="0"/>
          </a:xfrm>
          <a:prstGeom prst="line">
            <a:avLst/>
          </a:prstGeom>
          <a:ln w="1905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608808" y="1783080"/>
            <a:ext cx="1292" cy="3733800"/>
          </a:xfrm>
          <a:prstGeom prst="line">
            <a:avLst/>
          </a:prstGeom>
          <a:ln w="28575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5303004" y="2369949"/>
            <a:ext cx="988010" cy="716798"/>
          </a:xfrm>
          <a:prstGeom prst="ellipse">
            <a:avLst/>
          </a:prstGeom>
          <a:noFill/>
          <a:ln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5734050" y="1912620"/>
            <a:ext cx="0" cy="3505200"/>
          </a:xfrm>
          <a:prstGeom prst="line">
            <a:avLst/>
          </a:prstGeom>
          <a:ln w="12700">
            <a:solidFill>
              <a:srgbClr val="17375E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5734050" y="1912620"/>
            <a:ext cx="0" cy="3505200"/>
          </a:xfrm>
          <a:prstGeom prst="line">
            <a:avLst/>
          </a:prstGeom>
          <a:ln w="28575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553200" y="813137"/>
            <a:ext cx="21965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Look at all spatial</a:t>
            </a:r>
          </a:p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median planes that</a:t>
            </a:r>
          </a:p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intersect a triangle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10400" y="3940314"/>
            <a:ext cx="17748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Split it with the</a:t>
            </a:r>
          </a:p>
          <a:p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dominant one</a:t>
            </a:r>
            <a:endParaRPr lang="fi-FI" sz="2000">
              <a:solidFill>
                <a:srgbClr val="C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57200"/>
          </a:xfrm>
        </p:spPr>
        <p:txBody>
          <a:bodyPr/>
          <a:lstStyle/>
          <a:p>
            <a:r>
              <a:rPr lang="fi-FI" sz="2400" smtClean="0"/>
              <a:t>Reduce node overlap in the initial BVH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445958" y="3465314"/>
            <a:ext cx="836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i-FI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104379" y="5334000"/>
            <a:ext cx="7635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6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352279" y="5334000"/>
            <a:ext cx="7635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6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148958" y="5391090"/>
            <a:ext cx="9070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0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670408" y="2664865"/>
            <a:ext cx="691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3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670408" y="4341265"/>
            <a:ext cx="691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4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Level 3</a:t>
            </a:r>
          </a:p>
        </p:txBody>
      </p:sp>
      <p:cxnSp>
        <p:nvCxnSpPr>
          <p:cNvPr id="49" name="Straight Arrow Connector 48"/>
          <p:cNvCxnSpPr>
            <a:stCxn id="34" idx="1"/>
          </p:cNvCxnSpPr>
          <p:nvPr/>
        </p:nvCxnSpPr>
        <p:spPr>
          <a:xfrm flipH="1">
            <a:off x="5867401" y="4294257"/>
            <a:ext cx="1142999" cy="0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867401" y="1600200"/>
            <a:ext cx="685799" cy="521776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6553200" y="1828800"/>
            <a:ext cx="228600" cy="836065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953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3" grpId="1" animBg="1"/>
      <p:bldP spid="74" grpId="0" animBg="1"/>
      <p:bldP spid="74" grpId="1" animBg="1"/>
      <p:bldP spid="33" grpId="0"/>
      <p:bldP spid="34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Algorithm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Allocate memory for a fixed split budget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875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Algorithm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Allocate memory for a fixed split budget</a:t>
            </a:r>
          </a:p>
          <a:p>
            <a:pPr lvl="2"/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Calculate a </a:t>
            </a:r>
            <a:r>
              <a:rPr lang="en-US" i="1" dirty="0" smtClean="0"/>
              <a:t>priority value</a:t>
            </a:r>
            <a:r>
              <a:rPr lang="en-US" dirty="0" smtClean="0"/>
              <a:t> for each triangle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5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Algorithm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Allocate memory for a fixed split budget</a:t>
            </a:r>
          </a:p>
          <a:p>
            <a:pPr lvl="2"/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Calculate a </a:t>
            </a:r>
            <a:r>
              <a:rPr lang="en-US" i="1" dirty="0" smtClean="0"/>
              <a:t>priority value</a:t>
            </a:r>
            <a:r>
              <a:rPr lang="en-US" dirty="0" smtClean="0"/>
              <a:t> for each triangle</a:t>
            </a:r>
          </a:p>
          <a:p>
            <a:pPr lvl="2"/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Distribute the split budget among triangles</a:t>
            </a:r>
          </a:p>
          <a:p>
            <a:pPr lvl="1"/>
            <a:r>
              <a:rPr lang="en-US" dirty="0" smtClean="0"/>
              <a:t>Proportional to their priority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5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Algorithm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Allocate memory for a fixed split budget</a:t>
            </a:r>
          </a:p>
          <a:p>
            <a:pPr lvl="2"/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Calculate a </a:t>
            </a:r>
            <a:r>
              <a:rPr lang="en-US" i="1" dirty="0" smtClean="0"/>
              <a:t>priority value</a:t>
            </a:r>
            <a:r>
              <a:rPr lang="en-US" dirty="0" smtClean="0"/>
              <a:t> for each triangle</a:t>
            </a:r>
          </a:p>
          <a:p>
            <a:pPr lvl="2"/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Distribute the split budget among triangles</a:t>
            </a:r>
          </a:p>
          <a:p>
            <a:pPr lvl="1"/>
            <a:r>
              <a:rPr lang="en-US" dirty="0" smtClean="0"/>
              <a:t>Proportional to their priority values</a:t>
            </a:r>
          </a:p>
          <a:p>
            <a:pPr lvl="2"/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Split each triangle recursively</a:t>
            </a:r>
          </a:p>
          <a:p>
            <a:pPr lvl="1"/>
            <a:r>
              <a:rPr lang="en-US" dirty="0" smtClean="0"/>
              <a:t>Distribute remaining splits according to the size of the resulting AABBs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5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7</a:t>
            </a:fld>
            <a:endParaRPr lang="en-US"/>
          </a:p>
        </p:txBody>
      </p:sp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421255"/>
              </p:ext>
            </p:extLst>
          </p:nvPr>
        </p:nvGraphicFramePr>
        <p:xfrm>
          <a:off x="914400" y="3505200"/>
          <a:ext cx="7315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0" name="Straight Arrow Connector 19"/>
          <p:cNvCxnSpPr/>
          <p:nvPr/>
        </p:nvCxnSpPr>
        <p:spPr>
          <a:xfrm>
            <a:off x="1676400" y="5974597"/>
            <a:ext cx="6400800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676400" y="3432875"/>
            <a:ext cx="0" cy="2541722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𝑒𝑓𝑓𝑒𝑐𝑡𝑖𝑣𝑒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𝑝𝑒𝑟𝑓𝑜𝑟𝑚𝑎𝑛𝑐𝑒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blipFill rotWithShape="1">
                <a:blip r:embed="rId3"/>
                <a:stretch>
                  <a:fillRect r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273772" y="1524000"/>
            <a:ext cx="200272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20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[Stich et al. 2009]</a:t>
            </a:r>
          </a:p>
          <a:p>
            <a:pPr algn="ctr"/>
            <a:r>
              <a:rPr lang="fi-FI" sz="20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(CPU, 4 cores)</a:t>
            </a:r>
            <a:endParaRPr lang="en-US" sz="2000">
              <a:solidFill>
                <a:srgbClr val="0070C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>
            <a:off x="7275136" y="2662773"/>
            <a:ext cx="1" cy="795515"/>
          </a:xfrm>
          <a:prstGeom prst="straightConnector1">
            <a:avLst/>
          </a:prstGeom>
          <a:ln w="28575">
            <a:solidFill>
              <a:srgbClr val="0070C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6477000" y="3598189"/>
            <a:ext cx="1676400" cy="1011264"/>
          </a:xfrm>
          <a:prstGeom prst="ellipse">
            <a:avLst/>
          </a:prstGeom>
          <a:noFill/>
          <a:ln>
            <a:solidFill>
              <a:srgbClr val="0070C0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524000" y="4703736"/>
            <a:ext cx="2209800" cy="1011264"/>
          </a:xfrm>
          <a:prstGeom prst="ellipse">
            <a:avLst/>
          </a:prstGeom>
          <a:noFill/>
          <a:ln>
            <a:solidFill>
              <a:srgbClr val="C00000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4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/>
          <p:cNvSpPr txBox="1"/>
          <p:nvPr/>
        </p:nvSpPr>
        <p:spPr>
          <a:xfrm>
            <a:off x="1876835" y="4793869"/>
            <a:ext cx="15041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Build time</a:t>
            </a:r>
          </a:p>
          <a:p>
            <a:pPr algn="ctr"/>
            <a:r>
              <a:rPr lang="en-US" sz="2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dominates</a:t>
            </a:r>
            <a:endParaRPr lang="en-US" sz="2400">
              <a:solidFill>
                <a:srgbClr val="C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32045" y="3335178"/>
            <a:ext cx="6062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Mrays/s</a:t>
            </a:r>
            <a:endParaRPr lang="en-US" sz="10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95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9" grpId="0" animBg="1"/>
      <p:bldP spid="29" grpId="0" animBg="1"/>
      <p:bldP spid="33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Split priority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70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57200" y="1727537"/>
                <a:ext cx="8229600" cy="777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fi-FI" sz="32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𝑝𝑟𝑖𝑜𝑟𝑖𝑡𝑦</m:t>
                      </m:r>
                      <m:r>
                        <a:rPr lang="en-US" sz="32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rgbClr val="17375E"/>
                              </a:solidFill>
                              <a:latin typeface="Cambria Math"/>
                              <a:cs typeface="Calibri" pitchFamily="34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rgbClr val="17375E"/>
                                  </a:solidFill>
                                  <a:latin typeface="Cambria Math"/>
                                  <a:cs typeface="Calibri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3200" i="1">
                                      <a:solidFill>
                                        <a:srgbClr val="17375E"/>
                                      </a:solidFill>
                                      <a:latin typeface="Cambria Math"/>
                                      <a:cs typeface="Calibri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solidFill>
                                        <a:srgbClr val="17375E"/>
                                      </a:solidFill>
                                      <a:latin typeface="Cambria Math"/>
                                      <a:cs typeface="Calibri" pitchFamily="34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3200" i="1">
                                      <a:solidFill>
                                        <a:srgbClr val="17375E"/>
                                      </a:solidFill>
                                      <a:latin typeface="Cambria Math"/>
                                      <a:cs typeface="Calibri" pitchFamily="34" charset="0"/>
                                    </a:rPr>
                                    <m:t>(−</m:t>
                                  </m:r>
                                  <m:r>
                                    <a:rPr lang="en-US" sz="3200" i="1">
                                      <a:solidFill>
                                        <a:srgbClr val="17375E"/>
                                      </a:solidFill>
                                      <a:latin typeface="Cambria Math"/>
                                      <a:cs typeface="Calibri" pitchFamily="34" charset="0"/>
                                    </a:rPr>
                                    <m:t>𝑙𝑒𝑣𝑒𝑙</m:t>
                                  </m:r>
                                  <m:r>
                                    <a:rPr lang="en-US" sz="3200" i="1">
                                      <a:solidFill>
                                        <a:srgbClr val="17375E"/>
                                      </a:solidFill>
                                      <a:latin typeface="Cambria Math"/>
                                      <a:cs typeface="Calibri" pitchFamily="34" charset="0"/>
                                    </a:rPr>
                                    <m:t>)</m:t>
                                  </m:r>
                                </m:sup>
                              </m:sSup>
                              <m:r>
                                <a:rPr lang="en-US" sz="3200" i="1">
                                  <a:solidFill>
                                    <a:srgbClr val="17375E"/>
                                  </a:solidFill>
                                  <a:latin typeface="Cambria Math"/>
                                  <a:ea typeface="Cambria Math"/>
                                  <a:cs typeface="Calibri" pitchFamily="34" charset="0"/>
                                </a:rPr>
                                <m:t>∙</m:t>
                              </m:r>
                              <m:d>
                                <m:dPr>
                                  <m:ctrlPr>
                                    <a:rPr lang="en-US" sz="3200" i="1" smtClean="0">
                                      <a:solidFill>
                                        <a:srgbClr val="17375E"/>
                                      </a:solidFill>
                                      <a:latin typeface="Cambria Math"/>
                                      <a:ea typeface="Cambria Math"/>
                                      <a:cs typeface="Calibri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3200" i="1">
                                          <a:solidFill>
                                            <a:srgbClr val="17375E"/>
                                          </a:solidFill>
                                          <a:latin typeface="Cambria Math"/>
                                          <a:ea typeface="Cambria Math"/>
                                          <a:cs typeface="Calibri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i="1">
                                          <a:solidFill>
                                            <a:srgbClr val="17375E"/>
                                          </a:solidFill>
                                          <a:latin typeface="Cambria Math"/>
                                          <a:ea typeface="Cambria Math"/>
                                          <a:cs typeface="Calibri" pitchFamily="34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n-US" sz="3200" i="1">
                                          <a:solidFill>
                                            <a:srgbClr val="17375E"/>
                                          </a:solidFill>
                                          <a:latin typeface="Cambria Math"/>
                                          <a:ea typeface="Cambria Math"/>
                                          <a:cs typeface="Calibri" pitchFamily="34" charset="0"/>
                                        </a:rPr>
                                        <m:t>𝑎𝑎𝑏𝑏</m:t>
                                      </m:r>
                                    </m:sub>
                                  </m:sSub>
                                  <m:r>
                                    <a:rPr lang="en-US" sz="3200" i="1">
                                      <a:solidFill>
                                        <a:srgbClr val="17375E"/>
                                      </a:solidFill>
                                      <a:latin typeface="Cambria Math"/>
                                      <a:ea typeface="Cambria Math"/>
                                      <a:cs typeface="Calibri" pitchFamily="34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3200" i="1">
                                          <a:solidFill>
                                            <a:srgbClr val="17375E"/>
                                          </a:solidFill>
                                          <a:latin typeface="Cambria Math"/>
                                          <a:ea typeface="Cambria Math"/>
                                          <a:cs typeface="Calibri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i="1">
                                          <a:solidFill>
                                            <a:srgbClr val="17375E"/>
                                          </a:solidFill>
                                          <a:latin typeface="Cambria Math"/>
                                          <a:ea typeface="Cambria Math"/>
                                          <a:cs typeface="Calibri" pitchFamily="34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n-US" sz="3200" i="1">
                                          <a:solidFill>
                                            <a:srgbClr val="17375E"/>
                                          </a:solidFill>
                                          <a:latin typeface="Cambria Math"/>
                                          <a:ea typeface="Cambria Math"/>
                                          <a:cs typeface="Calibri" pitchFamily="34" charset="0"/>
                                        </a:rPr>
                                        <m:t>𝑖𝑑𝑒𝑎𝑙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f>
                            <m:fPr>
                              <m:type m:val="lin"/>
                              <m:ctrlPr>
                                <a:rPr lang="en-US" sz="3200" b="0" i="1" smtClean="0">
                                  <a:solidFill>
                                    <a:srgbClr val="17375E"/>
                                  </a:solidFill>
                                  <a:latin typeface="Cambria Math"/>
                                  <a:cs typeface="Calibri" pitchFamily="34" charset="0"/>
                                </a:rPr>
                              </m:ctrlPr>
                            </m:fPr>
                            <m:num>
                              <m:r>
                                <a:rPr lang="en-US" sz="3200" b="0" i="1" smtClean="0">
                                  <a:solidFill>
                                    <a:srgbClr val="17375E"/>
                                  </a:solidFill>
                                  <a:latin typeface="Cambria Math"/>
                                  <a:cs typeface="Calibri" pitchFamily="34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3200" b="0" i="1" smtClean="0">
                                  <a:solidFill>
                                    <a:srgbClr val="17375E"/>
                                  </a:solidFill>
                                  <a:latin typeface="Cambria Math"/>
                                  <a:cs typeface="Calibri" pitchFamily="34" charset="0"/>
                                </a:rPr>
                                <m:t>3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32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727537"/>
                <a:ext cx="8229600" cy="77758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2178421" y="3099137"/>
            <a:ext cx="24697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Crosses an important</a:t>
            </a:r>
          </a:p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spatial median plane?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971800" y="1895220"/>
            <a:ext cx="1447799" cy="609902"/>
          </a:xfrm>
          <a:prstGeom prst="roundRect">
            <a:avLst>
              <a:gd name="adj" fmla="val 21603"/>
            </a:avLst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657240" y="1895220"/>
            <a:ext cx="2886559" cy="609902"/>
          </a:xfrm>
          <a:prstGeom prst="roundRect">
            <a:avLst>
              <a:gd name="adj" fmla="val 21603"/>
            </a:avLst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876800" y="3099137"/>
            <a:ext cx="2546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Has large potential for</a:t>
            </a:r>
          </a:p>
          <a:p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reducing surface area?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403623" y="4400491"/>
            <a:ext cx="27511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Concentrate on triangles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where both apply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3581400" y="3832087"/>
            <a:ext cx="228600" cy="47254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638800" y="3832087"/>
            <a:ext cx="228600" cy="472540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24200" y="4304625"/>
            <a:ext cx="3352800" cy="876975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/>
          <p:cNvSpPr/>
          <p:nvPr/>
        </p:nvSpPr>
        <p:spPr>
          <a:xfrm>
            <a:off x="7688585" y="1758935"/>
            <a:ext cx="609600" cy="388792"/>
          </a:xfrm>
          <a:prstGeom prst="roundRect">
            <a:avLst>
              <a:gd name="adj" fmla="val 39541"/>
            </a:avLst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>
            <a:stCxn id="47" idx="0"/>
            <a:endCxn id="42" idx="2"/>
          </p:cNvCxnSpPr>
          <p:nvPr/>
        </p:nvCxnSpPr>
        <p:spPr>
          <a:xfrm flipV="1">
            <a:off x="7993385" y="2147727"/>
            <a:ext cx="0" cy="2043273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7171846" y="4191000"/>
            <a:ext cx="1643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…but leave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something for</a:t>
            </a:r>
          </a:p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the rest, too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6096000" y="2505122"/>
            <a:ext cx="0" cy="594015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429000" y="2505123"/>
            <a:ext cx="0" cy="594014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2793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 animBg="1"/>
      <p:bldP spid="15" grpId="0" animBg="1"/>
      <p:bldP spid="17" grpId="0"/>
      <p:bldP spid="24" grpId="0"/>
      <p:bldP spid="31" grpId="0" animBg="1"/>
      <p:bldP spid="42" grpId="0" animBg="1"/>
      <p:bldP spid="47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1143000"/>
          </a:xfrm>
        </p:spPr>
        <p:txBody>
          <a:bodyPr/>
          <a:lstStyle/>
          <a:p>
            <a:r>
              <a:rPr lang="en-US" sz="2400" dirty="0" smtClean="0"/>
              <a:t>Compare against 4 CPU and 3 GPU</a:t>
            </a:r>
            <a:r>
              <a:rPr lang="en-US" sz="2400" dirty="0"/>
              <a:t> </a:t>
            </a:r>
            <a:r>
              <a:rPr lang="en-US" sz="2400" dirty="0" smtClean="0"/>
              <a:t>builders</a:t>
            </a:r>
            <a:endParaRPr lang="en-US" sz="2400" dirty="0"/>
          </a:p>
          <a:p>
            <a:pPr lvl="1"/>
            <a:r>
              <a:rPr lang="en-US" sz="2000" dirty="0" smtClean="0"/>
              <a:t>4-core i7 930, NVIDIA GTX Titan</a:t>
            </a:r>
          </a:p>
          <a:p>
            <a:pPr lvl="1"/>
            <a:r>
              <a:rPr lang="en-US" sz="2000" dirty="0" smtClean="0"/>
              <a:t>Average of 20 </a:t>
            </a:r>
            <a:r>
              <a:rPr lang="en-US" sz="2000" dirty="0"/>
              <a:t>test </a:t>
            </a:r>
            <a:r>
              <a:rPr lang="en-US" sz="2000" dirty="0" smtClean="0"/>
              <a:t>scenes, multiple viewpoints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71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00" y="2255520"/>
            <a:ext cx="6908800" cy="4145280"/>
          </a:xfrm>
          <a:prstGeom prst="rect">
            <a:avLst/>
          </a:prstGeom>
          <a:ln w="952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239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Ray tracing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416675"/>
            <a:ext cx="2133600" cy="365125"/>
          </a:xfrm>
        </p:spPr>
        <p:txBody>
          <a:bodyPr/>
          <a:lstStyle/>
          <a:p>
            <a:fld id="{1DF1A63E-50AC-4092-8C16-8615964CFE2C}" type="slidenum">
              <a:rPr lang="en-US" smtClean="0"/>
              <a:pPr/>
              <a:t>72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92677" y="5813306"/>
            <a:ext cx="1132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SweepSAH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[MacDonald]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37906" y="5813306"/>
            <a:ext cx="647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[Stich]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86038" y="5813306"/>
            <a:ext cx="93673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Tree</a:t>
            </a:r>
          </a:p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rotations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[Kensler]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95695" y="5813306"/>
            <a:ext cx="109728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Iterative</a:t>
            </a:r>
          </a:p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reinsertion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[Bittner]</a:t>
            </a:r>
          </a:p>
        </p:txBody>
      </p:sp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2683650"/>
              </p:ext>
            </p:extLst>
          </p:nvPr>
        </p:nvGraphicFramePr>
        <p:xfrm>
          <a:off x="152400" y="1127125"/>
          <a:ext cx="8763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V="1">
            <a:off x="709047" y="1043176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647277" y="2160210"/>
            <a:ext cx="21148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SweepSAH = 100%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515215" y="3962400"/>
            <a:ext cx="1219200" cy="304800"/>
          </a:xfrm>
          <a:prstGeom prst="straightConnector1">
            <a:avLst/>
          </a:prstGeom>
          <a:ln w="28575">
            <a:solidFill>
              <a:srgbClr val="0070C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709047" y="2560320"/>
            <a:ext cx="8053953" cy="0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734415" y="4095690"/>
            <a:ext cx="28380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High-quality CPU builders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709047" y="1554903"/>
            <a:ext cx="8053953" cy="0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200441" y="1208133"/>
            <a:ext cx="1561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SBVH = 131%</a:t>
            </a:r>
          </a:p>
        </p:txBody>
      </p:sp>
      <p:sp>
        <p:nvSpPr>
          <p:cNvPr id="39" name="Oval 38"/>
          <p:cNvSpPr/>
          <p:nvPr/>
        </p:nvSpPr>
        <p:spPr>
          <a:xfrm>
            <a:off x="739527" y="2360265"/>
            <a:ext cx="814953" cy="382936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662017" y="1363435"/>
            <a:ext cx="769544" cy="382936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0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38" grpId="0"/>
      <p:bldP spid="39" grpId="0" animBg="1"/>
      <p:bldP spid="40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4428543"/>
              </p:ext>
            </p:extLst>
          </p:nvPr>
        </p:nvGraphicFramePr>
        <p:xfrm>
          <a:off x="152400" y="1127125"/>
          <a:ext cx="8763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Ray tracing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416675"/>
            <a:ext cx="2133600" cy="365125"/>
          </a:xfrm>
        </p:spPr>
        <p:txBody>
          <a:bodyPr/>
          <a:lstStyle/>
          <a:p>
            <a:fld id="{1DF1A63E-50AC-4092-8C16-8615964CFE2C}" type="slidenum">
              <a:rPr lang="en-US" smtClean="0"/>
              <a:pPr/>
              <a:t>73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92677" y="5813306"/>
            <a:ext cx="1132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SweepSAH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[MacDonald]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37906" y="5813306"/>
            <a:ext cx="647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[Stich]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86038" y="5813306"/>
            <a:ext cx="93673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Tree</a:t>
            </a:r>
          </a:p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rotations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[Kensler]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95695" y="5813306"/>
            <a:ext cx="109728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Iterative</a:t>
            </a:r>
          </a:p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reinsertion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[Bittner]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64970" y="5814598"/>
            <a:ext cx="7487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LBVH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[Karras]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43381" y="5814598"/>
            <a:ext cx="9857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HLBVH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[Garanzha]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541" y="5814598"/>
            <a:ext cx="10103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GridSAH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[Garanzha]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709047" y="1043176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5309662"/>
              </p:ext>
            </p:extLst>
          </p:nvPr>
        </p:nvGraphicFramePr>
        <p:xfrm>
          <a:off x="152400" y="1127125"/>
          <a:ext cx="8763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6" name="Straight Arrow Connector 15"/>
          <p:cNvCxnSpPr/>
          <p:nvPr/>
        </p:nvCxnSpPr>
        <p:spPr>
          <a:xfrm>
            <a:off x="5181600" y="4255830"/>
            <a:ext cx="917553" cy="390435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081934" y="3886200"/>
            <a:ext cx="20172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Fast GPU builders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49820" y="3158430"/>
            <a:ext cx="1313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67% – 69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%</a:t>
            </a:r>
            <a:endParaRPr lang="en-US" sz="2000" smtClean="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09047" y="1554903"/>
            <a:ext cx="8053953" cy="0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00441" y="1208133"/>
            <a:ext cx="1561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SBVH = 131%</a:t>
            </a:r>
          </a:p>
        </p:txBody>
      </p:sp>
      <p:sp>
        <p:nvSpPr>
          <p:cNvPr id="30" name="Left Brace 29"/>
          <p:cNvSpPr/>
          <p:nvPr/>
        </p:nvSpPr>
        <p:spPr>
          <a:xfrm rot="10800000" flipH="1">
            <a:off x="5704989" y="1554899"/>
            <a:ext cx="391011" cy="1980777"/>
          </a:xfrm>
          <a:prstGeom prst="leftBrace">
            <a:avLst>
              <a:gd name="adj1" fmla="val 100522"/>
              <a:gd name="adj2" fmla="val 43075"/>
            </a:avLst>
          </a:prstGeom>
          <a:ln w="1905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442460" y="2491740"/>
            <a:ext cx="136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Almost 2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×</a:t>
            </a:r>
            <a:endParaRPr lang="en-US" sz="2000" smtClean="0">
              <a:solidFill>
                <a:schemeClr val="accent1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09047" y="3535680"/>
            <a:ext cx="8053953" cy="76200"/>
          </a:xfrm>
          <a:prstGeom prst="rect">
            <a:avLst/>
          </a:prstGeom>
          <a:solidFill>
            <a:schemeClr val="accent1">
              <a:lumMod val="75000"/>
              <a:alpha val="40000"/>
            </a:schemeClr>
          </a:solidFill>
          <a:ln w="19050"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9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6" grpId="0"/>
      <p:bldP spid="30" grpId="0" animBg="1"/>
      <p:bldP spid="34" grpId="0"/>
      <p:bldP spid="25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Ray tracing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416675"/>
            <a:ext cx="2133600" cy="365125"/>
          </a:xfrm>
        </p:spPr>
        <p:txBody>
          <a:bodyPr/>
          <a:lstStyle/>
          <a:p>
            <a:fld id="{1DF1A63E-50AC-4092-8C16-8615964CFE2C}" type="slidenum">
              <a:rPr lang="en-US" smtClean="0"/>
              <a:pPr/>
              <a:t>74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92677" y="5813306"/>
            <a:ext cx="1132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SweepSAH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[MacDonald]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37906" y="5813306"/>
            <a:ext cx="647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[Stich]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86038" y="5813306"/>
            <a:ext cx="93673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Tree</a:t>
            </a:r>
          </a:p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rotations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[Kensler]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95695" y="5813306"/>
            <a:ext cx="109728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Iterative</a:t>
            </a:r>
          </a:p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reinsertion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[Bittner]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64030" y="5813306"/>
            <a:ext cx="7512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TRBVH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24516" y="5814598"/>
            <a:ext cx="10390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TRBVH</a:t>
            </a:r>
          </a:p>
          <a:p>
            <a:pPr algn="ctr"/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+30% split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64970" y="5814598"/>
            <a:ext cx="7487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LBVH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[Karras]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43381" y="5814598"/>
            <a:ext cx="9857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HLBVH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[Garanzha]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541" y="5814598"/>
            <a:ext cx="10103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GridSAH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[Garanzha]</a:t>
            </a:r>
          </a:p>
        </p:txBody>
      </p:sp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8171027"/>
              </p:ext>
            </p:extLst>
          </p:nvPr>
        </p:nvGraphicFramePr>
        <p:xfrm>
          <a:off x="152400" y="1127125"/>
          <a:ext cx="8763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V="1">
            <a:off x="709047" y="1043176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Chart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8200850"/>
              </p:ext>
            </p:extLst>
          </p:nvPr>
        </p:nvGraphicFramePr>
        <p:xfrm>
          <a:off x="152400" y="1127125"/>
          <a:ext cx="8763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Chart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4788685"/>
              </p:ext>
            </p:extLst>
          </p:nvPr>
        </p:nvGraphicFramePr>
        <p:xfrm>
          <a:off x="152400" y="1127125"/>
          <a:ext cx="8763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9" name="Straight Arrow Connector 18"/>
          <p:cNvCxnSpPr/>
          <p:nvPr/>
        </p:nvCxnSpPr>
        <p:spPr>
          <a:xfrm>
            <a:off x="3870960" y="2156460"/>
            <a:ext cx="701040" cy="434340"/>
          </a:xfrm>
          <a:prstGeom prst="straightConnector1">
            <a:avLst/>
          </a:prstGeom>
          <a:ln w="28575">
            <a:solidFill>
              <a:schemeClr val="tx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051077" y="1905000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No splits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5882640" y="1857643"/>
            <a:ext cx="975360" cy="428357"/>
          </a:xfrm>
          <a:prstGeom prst="straightConnector1">
            <a:avLst/>
          </a:prstGeom>
          <a:ln w="28575">
            <a:solidFill>
              <a:schemeClr val="tx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858000" y="1627406"/>
            <a:ext cx="10166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30%</a:t>
            </a:r>
            <a:r>
              <a:rPr lang="en-US" sz="160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splits</a:t>
            </a:r>
          </a:p>
        </p:txBody>
      </p:sp>
      <p:sp>
        <p:nvSpPr>
          <p:cNvPr id="37" name="Oval 36"/>
          <p:cNvSpPr/>
          <p:nvPr/>
        </p:nvSpPr>
        <p:spPr>
          <a:xfrm>
            <a:off x="4318441" y="1676400"/>
            <a:ext cx="1777560" cy="1447800"/>
          </a:xfrm>
          <a:prstGeom prst="ellipse">
            <a:avLst/>
          </a:prstGeom>
          <a:noFill/>
          <a:ln>
            <a:solidFill>
              <a:schemeClr val="tx2">
                <a:lumMod val="5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4477566" y="1276290"/>
            <a:ext cx="1459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Our method</a:t>
            </a:r>
          </a:p>
        </p:txBody>
      </p:sp>
    </p:spTree>
    <p:extLst>
      <p:ext uri="{BB962C8B-B14F-4D97-AF65-F5344CB8AC3E}">
        <p14:creationId xmlns:p14="http://schemas.microsoft.com/office/powerpoint/2010/main" val="216949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/>
      <p:bldP spid="37" grpId="0" animBg="1"/>
      <p:bldP spid="43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Ray tracing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416675"/>
            <a:ext cx="2133600" cy="365125"/>
          </a:xfrm>
        </p:spPr>
        <p:txBody>
          <a:bodyPr/>
          <a:lstStyle/>
          <a:p>
            <a:fld id="{1DF1A63E-50AC-4092-8C16-8615964CFE2C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92677" y="5813306"/>
            <a:ext cx="1132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SweepSAH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[MacDonald]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37906" y="5813306"/>
            <a:ext cx="647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[Stich]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86038" y="5813306"/>
            <a:ext cx="93673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Tree</a:t>
            </a:r>
          </a:p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rotations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[Kensler]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95695" y="5813306"/>
            <a:ext cx="109728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Iterative</a:t>
            </a:r>
          </a:p>
          <a:p>
            <a:pPr algn="ctr"/>
            <a:r>
              <a:rPr lang="en-US" sz="16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reinsertion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[Bittner]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64030" y="5813306"/>
            <a:ext cx="7512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TRBVH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24516" y="5814598"/>
            <a:ext cx="10390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TRBVH</a:t>
            </a:r>
          </a:p>
          <a:p>
            <a:pPr algn="ctr"/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+30% split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64970" y="5814598"/>
            <a:ext cx="7487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LBVH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[Karras]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43381" y="5814598"/>
            <a:ext cx="9857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HLBVH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[Garanzha]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541" y="5814598"/>
            <a:ext cx="10103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GridSAH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[Garanzha]</a:t>
            </a:r>
          </a:p>
        </p:txBody>
      </p:sp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344603"/>
              </p:ext>
            </p:extLst>
          </p:nvPr>
        </p:nvGraphicFramePr>
        <p:xfrm>
          <a:off x="152400" y="1127125"/>
          <a:ext cx="8763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V="1">
            <a:off x="709047" y="1043176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Chart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6215317"/>
              </p:ext>
            </p:extLst>
          </p:nvPr>
        </p:nvGraphicFramePr>
        <p:xfrm>
          <a:off x="152400" y="1127125"/>
          <a:ext cx="8763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Chart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3564765"/>
              </p:ext>
            </p:extLst>
          </p:nvPr>
        </p:nvGraphicFramePr>
        <p:xfrm>
          <a:off x="152400" y="1127125"/>
          <a:ext cx="8763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4" name="Oval 23"/>
          <p:cNvSpPr/>
          <p:nvPr/>
        </p:nvSpPr>
        <p:spPr>
          <a:xfrm>
            <a:off x="739527" y="2360265"/>
            <a:ext cx="814953" cy="382936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332169" y="2504078"/>
            <a:ext cx="814953" cy="382936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30" idx="2"/>
            <a:endCxn id="27" idx="1"/>
          </p:cNvCxnSpPr>
          <p:nvPr/>
        </p:nvCxnSpPr>
        <p:spPr>
          <a:xfrm>
            <a:off x="3686755" y="1992690"/>
            <a:ext cx="764761" cy="567468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651760" y="1592580"/>
            <a:ext cx="2069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96% of SweepSAH</a:t>
            </a:r>
          </a:p>
        </p:txBody>
      </p:sp>
      <p:cxnSp>
        <p:nvCxnSpPr>
          <p:cNvPr id="31" name="Straight Arrow Connector 30"/>
          <p:cNvCxnSpPr>
            <a:stCxn id="30" idx="2"/>
            <a:endCxn id="24" idx="7"/>
          </p:cNvCxnSpPr>
          <p:nvPr/>
        </p:nvCxnSpPr>
        <p:spPr>
          <a:xfrm flipH="1">
            <a:off x="1435133" y="1992690"/>
            <a:ext cx="2251622" cy="423655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1662017" y="1363435"/>
            <a:ext cx="769544" cy="382936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228952" y="1753991"/>
            <a:ext cx="814953" cy="382936"/>
          </a:xfrm>
          <a:prstGeom prst="ellipse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3581400" y="861060"/>
            <a:ext cx="1516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91% of SBVH</a:t>
            </a:r>
          </a:p>
        </p:txBody>
      </p:sp>
      <p:cxnSp>
        <p:nvCxnSpPr>
          <p:cNvPr id="44" name="Straight Arrow Connector 43"/>
          <p:cNvCxnSpPr>
            <a:stCxn id="42" idx="2"/>
            <a:endCxn id="39" idx="1"/>
          </p:cNvCxnSpPr>
          <p:nvPr/>
        </p:nvCxnSpPr>
        <p:spPr>
          <a:xfrm>
            <a:off x="4339813" y="1261170"/>
            <a:ext cx="1008486" cy="54890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42" idx="2"/>
            <a:endCxn id="38" idx="7"/>
          </p:cNvCxnSpPr>
          <p:nvPr/>
        </p:nvCxnSpPr>
        <p:spPr>
          <a:xfrm flipH="1">
            <a:off x="2318864" y="1261170"/>
            <a:ext cx="2020949" cy="158345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non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54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7" grpId="0" animBg="1"/>
      <p:bldP spid="30" grpId="0"/>
      <p:bldP spid="38" grpId="0" animBg="1"/>
      <p:bldP spid="39" grpId="0" animBg="1"/>
      <p:bldP spid="42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76</a:t>
            </a:fld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1740078"/>
              </p:ext>
            </p:extLst>
          </p:nvPr>
        </p:nvGraphicFramePr>
        <p:xfrm>
          <a:off x="152400" y="1143001"/>
          <a:ext cx="8763000" cy="4952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3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>
            <a:off x="701298" y="5799477"/>
            <a:ext cx="8214102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09047" y="1059051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395605" y="4191000"/>
            <a:ext cx="13445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Tree rotations</a:t>
            </a:r>
          </a:p>
          <a:p>
            <a:pPr algn="ctr"/>
            <a:r>
              <a:rPr lang="en-US" sz="140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[Kensler]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11430" y="3810000"/>
            <a:ext cx="183717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accent2">
                    <a:lumMod val="50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Iterative reinsertion</a:t>
            </a:r>
          </a:p>
          <a:p>
            <a:pPr algn="ctr"/>
            <a:r>
              <a:rPr lang="en-US" sz="1400" smtClean="0">
                <a:solidFill>
                  <a:schemeClr val="accent2">
                    <a:lumMod val="50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[Bittner]</a:t>
            </a:r>
          </a:p>
        </p:txBody>
      </p:sp>
      <p:cxnSp>
        <p:nvCxnSpPr>
          <p:cNvPr id="18" name="Straight Arrow Connector 17"/>
          <p:cNvCxnSpPr>
            <a:stCxn id="12" idx="0"/>
          </p:cNvCxnSpPr>
          <p:nvPr/>
        </p:nvCxnSpPr>
        <p:spPr>
          <a:xfrm flipV="1">
            <a:off x="6930015" y="2819400"/>
            <a:ext cx="308985" cy="990600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1" idx="0"/>
          </p:cNvCxnSpPr>
          <p:nvPr/>
        </p:nvCxnSpPr>
        <p:spPr>
          <a:xfrm flipV="1">
            <a:off x="8067873" y="2971800"/>
            <a:ext cx="237927" cy="121920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225589" y="4873219"/>
            <a:ext cx="2192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Not Pareto-optimal</a:t>
            </a:r>
          </a:p>
        </p:txBody>
      </p:sp>
      <p:sp>
        <p:nvSpPr>
          <p:cNvPr id="39" name="Oval 38"/>
          <p:cNvSpPr/>
          <p:nvPr/>
        </p:nvSpPr>
        <p:spPr>
          <a:xfrm>
            <a:off x="5797659" y="3642102"/>
            <a:ext cx="3048000" cy="1219200"/>
          </a:xfrm>
          <a:prstGeom prst="ellipse">
            <a:avLst/>
          </a:prstGeom>
          <a:noFill/>
          <a:ln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772400" y="609600"/>
            <a:ext cx="647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[Stich]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38819" y="4221480"/>
            <a:ext cx="1132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SweepSAH</a:t>
            </a:r>
            <a:endParaRPr lang="en-US" sz="1600" dirty="0" smtClean="0">
              <a:solidFill>
                <a:srgbClr val="00B0F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sz="1400" dirty="0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[MacDonald]</a:t>
            </a:r>
          </a:p>
        </p:txBody>
      </p:sp>
      <p:cxnSp>
        <p:nvCxnSpPr>
          <p:cNvPr id="22" name="Straight Arrow Connector 21"/>
          <p:cNvCxnSpPr>
            <a:stCxn id="20" idx="3"/>
          </p:cNvCxnSpPr>
          <p:nvPr/>
        </p:nvCxnSpPr>
        <p:spPr>
          <a:xfrm>
            <a:off x="3070860" y="4498479"/>
            <a:ext cx="582195" cy="0"/>
          </a:xfrm>
          <a:prstGeom prst="straightConnector1">
            <a:avLst/>
          </a:prstGeom>
          <a:ln w="19050">
            <a:solidFill>
              <a:srgbClr val="00B0F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9" idx="2"/>
          </p:cNvCxnSpPr>
          <p:nvPr/>
        </p:nvCxnSpPr>
        <p:spPr>
          <a:xfrm>
            <a:off x="8096367" y="1163598"/>
            <a:ext cx="0" cy="360402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16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37" grpId="0"/>
      <p:bldP spid="39" grpId="0" animBg="1"/>
      <p:bldP spid="19" grpId="0"/>
      <p:bldP spid="20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77</a:t>
            </a:fld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5190637"/>
              </p:ext>
            </p:extLst>
          </p:nvPr>
        </p:nvGraphicFramePr>
        <p:xfrm>
          <a:off x="152400" y="1143001"/>
          <a:ext cx="8763000" cy="4952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3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>
            <a:off x="701298" y="5799477"/>
            <a:ext cx="8214102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09047" y="1059051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772400" y="609600"/>
            <a:ext cx="647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[Stich]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8819" y="4221480"/>
            <a:ext cx="1132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SweepSAH</a:t>
            </a:r>
          </a:p>
          <a:p>
            <a:pPr algn="ctr"/>
            <a:r>
              <a:rPr lang="en-US" sz="1400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[MacDonald]</a:t>
            </a:r>
          </a:p>
        </p:txBody>
      </p:sp>
      <p:cxnSp>
        <p:nvCxnSpPr>
          <p:cNvPr id="13" name="Straight Arrow Connector 12"/>
          <p:cNvCxnSpPr>
            <a:stCxn id="12" idx="3"/>
          </p:cNvCxnSpPr>
          <p:nvPr/>
        </p:nvCxnSpPr>
        <p:spPr>
          <a:xfrm>
            <a:off x="3070860" y="4498479"/>
            <a:ext cx="582195" cy="0"/>
          </a:xfrm>
          <a:prstGeom prst="straightConnector1">
            <a:avLst/>
          </a:prstGeom>
          <a:ln w="19050">
            <a:solidFill>
              <a:srgbClr val="00B0F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1" idx="2"/>
          </p:cNvCxnSpPr>
          <p:nvPr/>
        </p:nvCxnSpPr>
        <p:spPr>
          <a:xfrm>
            <a:off x="8096367" y="1163598"/>
            <a:ext cx="0" cy="360402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842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78</a:t>
            </a:fld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2071758"/>
              </p:ext>
            </p:extLst>
          </p:nvPr>
        </p:nvGraphicFramePr>
        <p:xfrm>
          <a:off x="152400" y="1143001"/>
          <a:ext cx="8763000" cy="4952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3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>
            <a:off x="701298" y="5799477"/>
            <a:ext cx="8214102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09047" y="1059051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47800" y="2667000"/>
            <a:ext cx="9857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accent2">
                    <a:lumMod val="50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HLBVH</a:t>
            </a:r>
          </a:p>
          <a:p>
            <a:pPr algn="ctr"/>
            <a:r>
              <a:rPr lang="en-US" sz="1400" smtClean="0">
                <a:solidFill>
                  <a:schemeClr val="accent2">
                    <a:lumMod val="50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[Garanzha]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362200" y="2819400"/>
            <a:ext cx="10103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GridSAH</a:t>
            </a:r>
          </a:p>
          <a:p>
            <a:pPr algn="ctr"/>
            <a:r>
              <a:rPr lang="en-US" sz="140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[Garanzha]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72400" y="609600"/>
            <a:ext cx="647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[Stich]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38819" y="4221480"/>
            <a:ext cx="1132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SweepSAH</a:t>
            </a:r>
          </a:p>
          <a:p>
            <a:pPr algn="ctr"/>
            <a:r>
              <a:rPr lang="en-US" sz="1400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[MacDonald]</a:t>
            </a:r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>
            <a:off x="3070860" y="4498479"/>
            <a:ext cx="582195" cy="0"/>
          </a:xfrm>
          <a:prstGeom prst="straightConnector1">
            <a:avLst/>
          </a:prstGeom>
          <a:ln w="19050">
            <a:solidFill>
              <a:srgbClr val="00B0F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4" idx="2"/>
          </p:cNvCxnSpPr>
          <p:nvPr/>
        </p:nvCxnSpPr>
        <p:spPr>
          <a:xfrm>
            <a:off x="8096367" y="1163598"/>
            <a:ext cx="0" cy="360402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2"/>
          </p:cNvCxnSpPr>
          <p:nvPr/>
        </p:nvCxnSpPr>
        <p:spPr>
          <a:xfrm flipH="1">
            <a:off x="1676400" y="3220998"/>
            <a:ext cx="264259" cy="741402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2209800" y="3373398"/>
            <a:ext cx="295039" cy="360402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62000" y="2514600"/>
            <a:ext cx="7487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LBVH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[Karras]</a:t>
            </a:r>
          </a:p>
        </p:txBody>
      </p:sp>
      <p:cxnSp>
        <p:nvCxnSpPr>
          <p:cNvPr id="35" name="Straight Arrow Connector 34"/>
          <p:cNvCxnSpPr>
            <a:stCxn id="34" idx="2"/>
          </p:cNvCxnSpPr>
          <p:nvPr/>
        </p:nvCxnSpPr>
        <p:spPr>
          <a:xfrm>
            <a:off x="1136365" y="3068598"/>
            <a:ext cx="0" cy="970002"/>
          </a:xfrm>
          <a:prstGeom prst="straightConnector1">
            <a:avLst/>
          </a:prstGeom>
          <a:ln w="19050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408769" y="2145485"/>
            <a:ext cx="2192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Not Pareto-optimal</a:t>
            </a:r>
          </a:p>
        </p:txBody>
      </p:sp>
      <p:sp>
        <p:nvSpPr>
          <p:cNvPr id="37" name="Oval 36"/>
          <p:cNvSpPr/>
          <p:nvPr/>
        </p:nvSpPr>
        <p:spPr>
          <a:xfrm>
            <a:off x="1443925" y="2545595"/>
            <a:ext cx="1985075" cy="990601"/>
          </a:xfrm>
          <a:prstGeom prst="ellipse">
            <a:avLst/>
          </a:prstGeom>
          <a:noFill/>
          <a:ln>
            <a:solidFill>
              <a:srgbClr val="C00000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46981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34" grpId="0"/>
      <p:bldP spid="36" grpId="0"/>
      <p:bldP spid="37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79</a:t>
            </a:fld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575915"/>
              </p:ext>
            </p:extLst>
          </p:nvPr>
        </p:nvGraphicFramePr>
        <p:xfrm>
          <a:off x="152400" y="1143001"/>
          <a:ext cx="8763000" cy="4952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3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>
            <a:off x="701298" y="5799477"/>
            <a:ext cx="8214102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09047" y="1059051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772400" y="609600"/>
            <a:ext cx="647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[Stich]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938819" y="4221480"/>
            <a:ext cx="1132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SweepSAH</a:t>
            </a:r>
          </a:p>
          <a:p>
            <a:pPr algn="ctr"/>
            <a:r>
              <a:rPr lang="en-US" sz="1400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[MacDonald]</a:t>
            </a:r>
          </a:p>
        </p:txBody>
      </p:sp>
      <p:cxnSp>
        <p:nvCxnSpPr>
          <p:cNvPr id="16" name="Straight Arrow Connector 15"/>
          <p:cNvCxnSpPr>
            <a:stCxn id="14" idx="3"/>
          </p:cNvCxnSpPr>
          <p:nvPr/>
        </p:nvCxnSpPr>
        <p:spPr>
          <a:xfrm>
            <a:off x="3070860" y="4498479"/>
            <a:ext cx="582195" cy="0"/>
          </a:xfrm>
          <a:prstGeom prst="straightConnector1">
            <a:avLst/>
          </a:prstGeom>
          <a:ln w="19050">
            <a:solidFill>
              <a:srgbClr val="00B0F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2"/>
          </p:cNvCxnSpPr>
          <p:nvPr/>
        </p:nvCxnSpPr>
        <p:spPr>
          <a:xfrm>
            <a:off x="8096367" y="1163598"/>
            <a:ext cx="0" cy="360402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62000" y="2514600"/>
            <a:ext cx="7487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LBVH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[Karras]</a:t>
            </a:r>
          </a:p>
        </p:txBody>
      </p:sp>
      <p:cxnSp>
        <p:nvCxnSpPr>
          <p:cNvPr id="22" name="Straight Arrow Connector 21"/>
          <p:cNvCxnSpPr>
            <a:stCxn id="21" idx="2"/>
          </p:cNvCxnSpPr>
          <p:nvPr/>
        </p:nvCxnSpPr>
        <p:spPr>
          <a:xfrm>
            <a:off x="1136365" y="3068598"/>
            <a:ext cx="0" cy="970002"/>
          </a:xfrm>
          <a:prstGeom prst="straightConnector1">
            <a:avLst/>
          </a:prstGeom>
          <a:ln w="19050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440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1400001"/>
              </p:ext>
            </p:extLst>
          </p:nvPr>
        </p:nvGraphicFramePr>
        <p:xfrm>
          <a:off x="914400" y="3505200"/>
          <a:ext cx="7315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0" name="Straight Arrow Connector 19"/>
          <p:cNvCxnSpPr/>
          <p:nvPr/>
        </p:nvCxnSpPr>
        <p:spPr>
          <a:xfrm>
            <a:off x="1676400" y="5974597"/>
            <a:ext cx="6400800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676400" y="3432875"/>
            <a:ext cx="0" cy="2541722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𝑒𝑓𝑓𝑒𝑐𝑡𝑖𝑣𝑒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𝑝𝑒𝑟𝑓𝑜𝑟𝑚𝑎𝑛𝑐𝑒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blipFill rotWithShape="1">
                <a:blip r:embed="rId3"/>
                <a:stretch>
                  <a:fillRect r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1025269" y="1524000"/>
            <a:ext cx="24815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HLBVH</a:t>
            </a:r>
          </a:p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[Garanzha et al. 2011]</a:t>
            </a:r>
          </a:p>
          <a:p>
            <a:pPr algn="ctr"/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(GPU)</a:t>
            </a:r>
            <a:endParaRPr lang="en-US" sz="2000">
              <a:solidFill>
                <a:srgbClr val="C0000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6" name="Straight Arrow Connector 15"/>
          <p:cNvCxnSpPr>
            <a:stCxn id="15" idx="2"/>
          </p:cNvCxnSpPr>
          <p:nvPr/>
        </p:nvCxnSpPr>
        <p:spPr>
          <a:xfrm>
            <a:off x="2266058" y="2662773"/>
            <a:ext cx="248542" cy="1886464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1524000" y="4703736"/>
            <a:ext cx="2209800" cy="1011264"/>
          </a:xfrm>
          <a:prstGeom prst="ellipse">
            <a:avLst/>
          </a:prstGeom>
          <a:noFill/>
          <a:ln>
            <a:solidFill>
              <a:srgbClr val="C00000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477000" y="3598189"/>
            <a:ext cx="1676400" cy="1011264"/>
          </a:xfrm>
          <a:prstGeom prst="ellipse">
            <a:avLst/>
          </a:prstGeom>
          <a:noFill/>
          <a:ln>
            <a:solidFill>
              <a:srgbClr val="0070C0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200400" y="3581398"/>
            <a:ext cx="3124200" cy="1295401"/>
          </a:xfrm>
          <a:prstGeom prst="ellipse">
            <a:avLst/>
          </a:prstGeom>
          <a:noFill/>
          <a:ln>
            <a:solidFill>
              <a:schemeClr val="tx2">
                <a:lumMod val="50000"/>
              </a:schemeClr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280637" y="3813599"/>
            <a:ext cx="963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smtClean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" pitchFamily="18" charset="0"/>
                <a:cs typeface="Calibri" pitchFamily="34" charset="0"/>
              </a:rPr>
              <a:t>???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4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1032045" y="3335178"/>
            <a:ext cx="6062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Mrays/s</a:t>
            </a:r>
            <a:endParaRPr lang="en-US" sz="10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273772" y="1524000"/>
            <a:ext cx="200272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20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[Stich et al. 2009]</a:t>
            </a:r>
          </a:p>
          <a:p>
            <a:pPr algn="ctr"/>
            <a:r>
              <a:rPr lang="fi-FI" sz="20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(CPU, 4 cores)</a:t>
            </a:r>
            <a:endParaRPr lang="en-US" sz="2000">
              <a:solidFill>
                <a:srgbClr val="0070C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8" name="Straight Arrow Connector 27"/>
          <p:cNvCxnSpPr>
            <a:stCxn id="27" idx="2"/>
          </p:cNvCxnSpPr>
          <p:nvPr/>
        </p:nvCxnSpPr>
        <p:spPr>
          <a:xfrm>
            <a:off x="7275136" y="2662773"/>
            <a:ext cx="1" cy="795515"/>
          </a:xfrm>
          <a:prstGeom prst="straightConnector1">
            <a:avLst/>
          </a:prstGeom>
          <a:ln w="28575">
            <a:solidFill>
              <a:srgbClr val="0070C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93667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2" grpId="0" animBg="1"/>
      <p:bldP spid="24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80</a:t>
            </a:fld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7430712"/>
              </p:ext>
            </p:extLst>
          </p:nvPr>
        </p:nvGraphicFramePr>
        <p:xfrm>
          <a:off x="152400" y="1143001"/>
          <a:ext cx="8763000" cy="4952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3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>
            <a:off x="701298" y="5799477"/>
            <a:ext cx="8214102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09047" y="1059051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772400" y="609600"/>
            <a:ext cx="647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1400" smtClean="0">
                <a:solidFill>
                  <a:srgbClr val="0070C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[Stich]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96983" y="1320225"/>
            <a:ext cx="1204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2">
                    <a:lumMod val="7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Our method</a:t>
            </a:r>
          </a:p>
          <a:p>
            <a:pPr algn="ctr"/>
            <a:r>
              <a:rPr lang="en-US" sz="1600" smtClean="0">
                <a:solidFill>
                  <a:schemeClr val="tx2">
                    <a:lumMod val="7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(no splits)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38819" y="4221480"/>
            <a:ext cx="1132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SweepSAH</a:t>
            </a:r>
          </a:p>
          <a:p>
            <a:pPr algn="ctr"/>
            <a:r>
              <a:rPr lang="en-US" sz="1400" smtClean="0"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[MacDonald]</a:t>
            </a:r>
          </a:p>
        </p:txBody>
      </p:sp>
      <p:cxnSp>
        <p:nvCxnSpPr>
          <p:cNvPr id="14" name="Straight Arrow Connector 13"/>
          <p:cNvCxnSpPr>
            <a:stCxn id="13" idx="3"/>
          </p:cNvCxnSpPr>
          <p:nvPr/>
        </p:nvCxnSpPr>
        <p:spPr>
          <a:xfrm>
            <a:off x="3070860" y="4498479"/>
            <a:ext cx="582195" cy="0"/>
          </a:xfrm>
          <a:prstGeom prst="straightConnector1">
            <a:avLst/>
          </a:prstGeom>
          <a:ln w="19050">
            <a:solidFill>
              <a:srgbClr val="00B0F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2"/>
          </p:cNvCxnSpPr>
          <p:nvPr/>
        </p:nvCxnSpPr>
        <p:spPr>
          <a:xfrm>
            <a:off x="8096367" y="1163598"/>
            <a:ext cx="0" cy="360402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62000" y="2514600"/>
            <a:ext cx="7487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rgbClr val="C000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LBVH</a:t>
            </a:r>
          </a:p>
          <a:p>
            <a:pPr algn="ctr"/>
            <a:r>
              <a:rPr lang="en-US" sz="1400" smtClean="0">
                <a:solidFill>
                  <a:srgbClr val="C000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[Karras]</a:t>
            </a:r>
          </a:p>
        </p:txBody>
      </p:sp>
      <p:cxnSp>
        <p:nvCxnSpPr>
          <p:cNvPr id="25" name="Straight Arrow Connector 24"/>
          <p:cNvCxnSpPr>
            <a:stCxn id="24" idx="2"/>
          </p:cNvCxnSpPr>
          <p:nvPr/>
        </p:nvCxnSpPr>
        <p:spPr>
          <a:xfrm>
            <a:off x="1136365" y="3068598"/>
            <a:ext cx="0" cy="970002"/>
          </a:xfrm>
          <a:prstGeom prst="straightConnector1">
            <a:avLst/>
          </a:prstGeom>
          <a:ln w="19050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126788" y="1226820"/>
            <a:ext cx="1204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tx2">
                    <a:lumMod val="50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Our method</a:t>
            </a:r>
          </a:p>
          <a:p>
            <a:pPr algn="ctr"/>
            <a:r>
              <a:rPr lang="en-US" sz="1600" smtClean="0">
                <a:solidFill>
                  <a:schemeClr val="tx2">
                    <a:lumMod val="50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itchFamily="34" charset="0"/>
                <a:cs typeface="Calibri" pitchFamily="34" charset="0"/>
              </a:rPr>
              <a:t>(30% splits)</a:t>
            </a:r>
          </a:p>
        </p:txBody>
      </p:sp>
      <p:cxnSp>
        <p:nvCxnSpPr>
          <p:cNvPr id="27" name="Straight Arrow Connector 26"/>
          <p:cNvCxnSpPr>
            <a:stCxn id="26" idx="2"/>
          </p:cNvCxnSpPr>
          <p:nvPr/>
        </p:nvCxnSpPr>
        <p:spPr>
          <a:xfrm>
            <a:off x="2729133" y="1811595"/>
            <a:ext cx="242667" cy="489645"/>
          </a:xfrm>
          <a:prstGeom prst="straightConnector1">
            <a:avLst/>
          </a:prstGeom>
          <a:ln w="19050">
            <a:solidFill>
              <a:schemeClr val="tx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2" idx="2"/>
          </p:cNvCxnSpPr>
          <p:nvPr/>
        </p:nvCxnSpPr>
        <p:spPr>
          <a:xfrm>
            <a:off x="3999328" y="1905000"/>
            <a:ext cx="267872" cy="685800"/>
          </a:xfrm>
          <a:prstGeom prst="straightConnector1">
            <a:avLst/>
          </a:prstGeom>
          <a:ln w="19050">
            <a:solidFill>
              <a:schemeClr val="tx2">
                <a:lumMod val="75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23573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6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81</a:t>
            </a:fld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71180428"/>
              </p:ext>
            </p:extLst>
          </p:nvPr>
        </p:nvGraphicFramePr>
        <p:xfrm>
          <a:off x="152400" y="1143001"/>
          <a:ext cx="8763000" cy="4952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3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>
            <a:off x="701298" y="5799477"/>
            <a:ext cx="8214102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09047" y="1059051"/>
            <a:ext cx="0" cy="4740426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701298" y="1268148"/>
            <a:ext cx="1042261" cy="4531329"/>
          </a:xfrm>
          <a:prstGeom prst="roundRect">
            <a:avLst>
              <a:gd name="adj" fmla="val 29782"/>
            </a:avLst>
          </a:prstGeom>
          <a:solidFill>
            <a:srgbClr val="C00000">
              <a:alpha val="30000"/>
            </a:srgbClr>
          </a:solidFill>
          <a:ln>
            <a:solidFill>
              <a:srgbClr val="C00000">
                <a:alpha val="4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1751308" y="1268147"/>
            <a:ext cx="5312029" cy="4531329"/>
          </a:xfrm>
          <a:prstGeom prst="roundRect">
            <a:avLst>
              <a:gd name="adj" fmla="val 7067"/>
            </a:avLst>
          </a:prstGeom>
          <a:solidFill>
            <a:srgbClr val="92D050">
              <a:alpha val="30000"/>
            </a:srgbClr>
          </a:solidFill>
          <a:ln>
            <a:solidFill>
              <a:schemeClr val="tx2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7062045" y="1268148"/>
            <a:ext cx="1700955" cy="4531329"/>
          </a:xfrm>
          <a:prstGeom prst="roundRect">
            <a:avLst>
              <a:gd name="adj" fmla="val 20215"/>
            </a:avLst>
          </a:prstGeom>
          <a:solidFill>
            <a:srgbClr val="0070C0">
              <a:alpha val="30000"/>
            </a:srgbClr>
          </a:solidFill>
          <a:ln>
            <a:solidFill>
              <a:srgbClr val="0070C0">
                <a:alpha val="4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1828800" y="1295400"/>
            <a:ext cx="28823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7M–60G rays/frame</a:t>
            </a:r>
            <a:endParaRPr lang="fi-FI" sz="1600">
              <a:solidFill>
                <a:schemeClr val="tx2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>
                <a:solidFill>
                  <a:schemeClr val="tx2">
                    <a:lumMod val="50000"/>
                  </a:schemeClr>
                </a:solidFill>
                <a:latin typeface="Cambria" pitchFamily="18" charset="0"/>
                <a:cs typeface="Calibri" pitchFamily="34" charset="0"/>
              </a:rPr>
              <a:t>→</a:t>
            </a:r>
            <a:r>
              <a:rPr lang="en-US" sz="160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our method </a:t>
            </a:r>
            <a:r>
              <a:rPr lang="en-US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is the best choice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34878" y="1295400"/>
            <a:ext cx="1027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Below 7M</a:t>
            </a:r>
            <a:endParaRPr lang="fi-FI" sz="1600">
              <a:solidFill>
                <a:srgbClr val="C00000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smtClean="0">
                <a:solidFill>
                  <a:srgbClr val="C00000"/>
                </a:solidFill>
                <a:latin typeface="Cambria" pitchFamily="18" charset="0"/>
                <a:cs typeface="Calibri" pitchFamily="34" charset="0"/>
              </a:rPr>
              <a:t>→</a:t>
            </a:r>
            <a:r>
              <a:rPr lang="en-US" sz="16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 LBVH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162800" y="1295400"/>
            <a:ext cx="109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6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Above 60G</a:t>
            </a:r>
            <a:endParaRPr lang="fi-FI" sz="1600" smtClean="0">
              <a:solidFill>
                <a:srgbClr val="17375E"/>
              </a:solidFill>
              <a:latin typeface="Cambria" pitchFamily="18" charset="0"/>
              <a:cs typeface="Calibri" pitchFamily="34" charset="0"/>
            </a:endParaRPr>
          </a:p>
          <a:p>
            <a:r>
              <a:rPr lang="en-US" sz="1600" smtClean="0">
                <a:solidFill>
                  <a:srgbClr val="17375E"/>
                </a:solidFill>
                <a:latin typeface="Cambria" pitchFamily="18" charset="0"/>
                <a:cs typeface="Calibri" pitchFamily="34" charset="0"/>
              </a:rPr>
              <a:t>→</a:t>
            </a:r>
            <a:r>
              <a:rPr lang="en-US" sz="16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 SBVH</a:t>
            </a:r>
          </a:p>
        </p:txBody>
      </p:sp>
    </p:spTree>
    <p:extLst>
      <p:ext uri="{BB962C8B-B14F-4D97-AF65-F5344CB8AC3E}">
        <p14:creationId xmlns:p14="http://schemas.microsoft.com/office/powerpoint/2010/main" val="104153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2" grpId="0" animBg="1"/>
      <p:bldP spid="33" grpId="0"/>
      <p:bldP spid="34" grpId="0"/>
      <p:bldP spid="35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Conclusion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en-US" dirty="0" smtClean="0"/>
          </a:p>
          <a:p>
            <a:r>
              <a:rPr lang="en-US" dirty="0" smtClean="0"/>
              <a:t>General </a:t>
            </a:r>
            <a:r>
              <a:rPr lang="en-US" dirty="0"/>
              <a:t>framework for optimizing trees</a:t>
            </a:r>
          </a:p>
          <a:p>
            <a:pPr lvl="1"/>
            <a:r>
              <a:rPr lang="en-US" dirty="0"/>
              <a:t>Inherently parallel</a:t>
            </a:r>
          </a:p>
          <a:p>
            <a:pPr lvl="1"/>
            <a:r>
              <a:rPr lang="en-US" dirty="0"/>
              <a:t>Approximate restructuring </a:t>
            </a:r>
            <a:r>
              <a:rPr lang="en-US" dirty="0">
                <a:latin typeface="Cambria" pitchFamily="18" charset="0"/>
              </a:rPr>
              <a:t>→</a:t>
            </a:r>
            <a:r>
              <a:rPr lang="en-US" dirty="0"/>
              <a:t> larger </a:t>
            </a:r>
            <a:r>
              <a:rPr lang="en-US" dirty="0" err="1"/>
              <a:t>treelets</a:t>
            </a:r>
            <a:r>
              <a:rPr lang="en-US" dirty="0"/>
              <a:t>?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Practical GPU-based BVH builder</a:t>
            </a:r>
          </a:p>
          <a:p>
            <a:pPr lvl="1"/>
            <a:r>
              <a:rPr lang="en-US" dirty="0" smtClean="0"/>
              <a:t>Best choice in a large class of applications</a:t>
            </a:r>
          </a:p>
          <a:p>
            <a:pPr lvl="1"/>
            <a:r>
              <a:rPr lang="en-US" dirty="0" smtClean="0"/>
              <a:t>Adjustable </a:t>
            </a:r>
            <a:r>
              <a:rPr lang="en-US" dirty="0"/>
              <a:t>quality–speed </a:t>
            </a:r>
            <a:r>
              <a:rPr lang="en-US" dirty="0" smtClean="0"/>
              <a:t>tradeoff</a:t>
            </a:r>
          </a:p>
          <a:p>
            <a:pPr marL="1089025" lvl="2" indent="0">
              <a:buNone/>
            </a:pPr>
            <a:endParaRPr lang="en-US" dirty="0" smtClean="0"/>
          </a:p>
          <a:p>
            <a:r>
              <a:rPr lang="en-US" dirty="0" smtClean="0"/>
              <a:t>Will be integrated into NVIDIA </a:t>
            </a:r>
            <a:r>
              <a:rPr lang="en-US" dirty="0" err="1" smtClean="0"/>
              <a:t>OptiX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4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83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57200" y="274638"/>
            <a:ext cx="82296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17375E"/>
                </a:solidFill>
                <a:latin typeface="Calibri"/>
                <a:ea typeface="ＭＳ Ｐゴシック" pitchFamily="-106" charset="-128"/>
                <a:cs typeface="ＭＳ Ｐゴシック" pitchFamily="-106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17375E"/>
                </a:solidFill>
                <a:latin typeface="Calibri" pitchFamily="34" charset="0"/>
                <a:ea typeface="ＭＳ Ｐゴシック" pitchFamily="-106" charset="-128"/>
                <a:cs typeface="ＭＳ Ｐゴシック" pitchFamily="-106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17375E"/>
                </a:solidFill>
                <a:latin typeface="Calibri" pitchFamily="34" charset="0"/>
                <a:ea typeface="ＭＳ Ｐゴシック" pitchFamily="-106" charset="-128"/>
                <a:cs typeface="ＭＳ Ｐゴシック" pitchFamily="-106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17375E"/>
                </a:solidFill>
                <a:latin typeface="Calibri" pitchFamily="34" charset="0"/>
                <a:ea typeface="ＭＳ Ｐゴシック" pitchFamily="-106" charset="-128"/>
                <a:cs typeface="ＭＳ Ｐゴシック" pitchFamily="-106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17375E"/>
                </a:solidFill>
                <a:latin typeface="Calibri" pitchFamily="34" charset="0"/>
                <a:ea typeface="ＭＳ Ｐゴシック" pitchFamily="-106" charset="-128"/>
                <a:cs typeface="ＭＳ Ｐゴシック" pitchFamily="-106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9pPr>
          </a:lstStyle>
          <a:p>
            <a:r>
              <a:rPr lang="en-US" smtClean="0"/>
              <a:t>Thank you</a:t>
            </a:r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457200" y="1600200"/>
            <a:ext cx="8229600" cy="4801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Tx/>
              <a:buNone/>
              <a:defRPr sz="2800">
                <a:solidFill>
                  <a:srgbClr val="17375E"/>
                </a:solidFill>
                <a:latin typeface="Calibri"/>
                <a:ea typeface="ＭＳ Ｐゴシック" pitchFamily="-106" charset="-128"/>
                <a:cs typeface="ＭＳ Ｐゴシック" pitchFamily="-106" charset="-128"/>
              </a:defRPr>
            </a:lvl1pPr>
            <a:lvl2pPr marL="9144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40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2pPr>
            <a:lvl3pPr marL="1371600" indent="-282575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Blip>
                <a:blip r:embed="rId2"/>
              </a:buBlip>
              <a:defRPr sz="200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3pPr>
            <a:lvl4pPr marL="17748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800">
                <a:solidFill>
                  <a:srgbClr val="17375E"/>
                </a:solidFill>
                <a:latin typeface="Calibri"/>
                <a:ea typeface="ＭＳ Ｐゴシック" pitchFamily="-106" charset="-128"/>
              </a:defRPr>
            </a:lvl4pPr>
            <a:lvl5pPr marL="21177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  <a:ea typeface="ＭＳ Ｐゴシック" pitchFamily="-106" charset="-128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algn="l"/>
            <a:r>
              <a:rPr lang="en-US" sz="1800" b="1" smtClean="0"/>
              <a:t>Acknowledgements</a:t>
            </a:r>
          </a:p>
          <a:p>
            <a:pPr lvl="1"/>
            <a:r>
              <a:rPr lang="fi-FI" sz="1600" smtClean="0"/>
              <a:t>Samuli Laine</a:t>
            </a:r>
          </a:p>
          <a:p>
            <a:pPr lvl="1"/>
            <a:r>
              <a:rPr lang="fi-FI" sz="1600" smtClean="0"/>
              <a:t>Jaakko Lehtinen</a:t>
            </a:r>
          </a:p>
          <a:p>
            <a:pPr lvl="1"/>
            <a:r>
              <a:rPr lang="fi-FI" sz="1600" smtClean="0"/>
              <a:t>Sami Liedes</a:t>
            </a:r>
          </a:p>
          <a:p>
            <a:pPr lvl="1"/>
            <a:r>
              <a:rPr lang="fi-FI" sz="1600" smtClean="0"/>
              <a:t>David McAllister</a:t>
            </a:r>
          </a:p>
          <a:p>
            <a:pPr lvl="1"/>
            <a:r>
              <a:rPr lang="en-US" sz="1600" smtClean="0"/>
              <a:t>Anonymous reviewers</a:t>
            </a:r>
          </a:p>
          <a:p>
            <a:pPr lvl="1"/>
            <a:r>
              <a:rPr lang="en-US" sz="1600" smtClean="0"/>
              <a:t>Anat Grynberg and Greg Ward for C</a:t>
            </a:r>
            <a:r>
              <a:rPr lang="en-US" sz="1200" smtClean="0"/>
              <a:t>ONFERENCE</a:t>
            </a:r>
            <a:endParaRPr lang="en-US" sz="1600" smtClean="0"/>
          </a:p>
          <a:p>
            <a:pPr lvl="1"/>
            <a:r>
              <a:rPr lang="en-US" sz="1600" smtClean="0"/>
              <a:t>University of Utah for F</a:t>
            </a:r>
            <a:r>
              <a:rPr lang="en-US" sz="1200" smtClean="0"/>
              <a:t>AIRY</a:t>
            </a:r>
            <a:endParaRPr lang="en-US" sz="1600" smtClean="0"/>
          </a:p>
          <a:p>
            <a:pPr lvl="1"/>
            <a:r>
              <a:rPr lang="en-US" sz="1600" smtClean="0"/>
              <a:t>Marko Dabrovic for S</a:t>
            </a:r>
            <a:r>
              <a:rPr lang="en-US" sz="1200" smtClean="0"/>
              <a:t>IBENIK</a:t>
            </a:r>
            <a:endParaRPr lang="en-US" sz="1600" smtClean="0"/>
          </a:p>
          <a:p>
            <a:pPr lvl="1"/>
            <a:r>
              <a:rPr lang="en-US" sz="1600" smtClean="0"/>
              <a:t>Ryan Vance for B</a:t>
            </a:r>
            <a:r>
              <a:rPr lang="en-US" sz="1200" smtClean="0"/>
              <a:t>UBS</a:t>
            </a:r>
            <a:endParaRPr lang="en-US" sz="1600" smtClean="0"/>
          </a:p>
          <a:p>
            <a:pPr lvl="1"/>
            <a:r>
              <a:rPr lang="en-US" sz="1600" smtClean="0"/>
              <a:t>Samuli Laine for H</a:t>
            </a:r>
            <a:r>
              <a:rPr lang="en-US" sz="1200" smtClean="0"/>
              <a:t>AIRBALL</a:t>
            </a:r>
            <a:r>
              <a:rPr lang="en-US" sz="1600" smtClean="0"/>
              <a:t> and V</a:t>
            </a:r>
            <a:r>
              <a:rPr lang="en-US" sz="1200" smtClean="0"/>
              <a:t>EGETATION</a:t>
            </a:r>
            <a:endParaRPr lang="en-US" sz="1600" smtClean="0"/>
          </a:p>
          <a:p>
            <a:pPr lvl="1"/>
            <a:r>
              <a:rPr lang="en-US" sz="1600" smtClean="0"/>
              <a:t>Guillermo Leal Laguno for S</a:t>
            </a:r>
            <a:r>
              <a:rPr lang="en-US" sz="1200" smtClean="0"/>
              <a:t>AN</a:t>
            </a:r>
            <a:r>
              <a:rPr lang="en-US" sz="1600" smtClean="0"/>
              <a:t>M</a:t>
            </a:r>
            <a:r>
              <a:rPr lang="en-US" sz="1200" smtClean="0"/>
              <a:t>IGUEL</a:t>
            </a:r>
            <a:endParaRPr lang="en-US" sz="1600" smtClean="0"/>
          </a:p>
          <a:p>
            <a:pPr lvl="1"/>
            <a:r>
              <a:rPr lang="en-US" sz="1600" smtClean="0"/>
              <a:t>Jonathan Good for A</a:t>
            </a:r>
            <a:r>
              <a:rPr lang="en-US" sz="1200" smtClean="0"/>
              <a:t>RABIC</a:t>
            </a:r>
            <a:r>
              <a:rPr lang="en-US" sz="1600" smtClean="0"/>
              <a:t>, B</a:t>
            </a:r>
            <a:r>
              <a:rPr lang="en-US" sz="1200" smtClean="0"/>
              <a:t>ABYLONIAN</a:t>
            </a:r>
            <a:r>
              <a:rPr lang="en-US" sz="1600" smtClean="0"/>
              <a:t> and I</a:t>
            </a:r>
            <a:r>
              <a:rPr lang="en-US" sz="1200" smtClean="0"/>
              <a:t>TALIAN</a:t>
            </a:r>
            <a:endParaRPr lang="en-US" sz="1600" smtClean="0"/>
          </a:p>
          <a:p>
            <a:pPr lvl="1"/>
            <a:r>
              <a:rPr lang="en-US" sz="1600" smtClean="0"/>
              <a:t>Stanford Computer Graphics Laboratory for A</a:t>
            </a:r>
            <a:r>
              <a:rPr lang="en-US" sz="1200" smtClean="0"/>
              <a:t>RMADILLO</a:t>
            </a:r>
            <a:r>
              <a:rPr lang="en-US" sz="1600" smtClean="0"/>
              <a:t>, B</a:t>
            </a:r>
            <a:r>
              <a:rPr lang="en-US" sz="1200" smtClean="0"/>
              <a:t>UDDHA</a:t>
            </a:r>
            <a:r>
              <a:rPr lang="en-US" sz="1600" smtClean="0"/>
              <a:t> and D</a:t>
            </a:r>
            <a:r>
              <a:rPr lang="en-US" sz="1200" smtClean="0"/>
              <a:t>RAGON</a:t>
            </a:r>
            <a:endParaRPr lang="en-US" sz="1600" smtClean="0"/>
          </a:p>
          <a:p>
            <a:pPr lvl="1"/>
            <a:r>
              <a:rPr lang="en-US" sz="1600" smtClean="0"/>
              <a:t>Cornell University for B</a:t>
            </a:r>
            <a:r>
              <a:rPr lang="en-US" sz="1200" smtClean="0"/>
              <a:t>AR</a:t>
            </a:r>
            <a:endParaRPr lang="en-US" sz="1600" smtClean="0"/>
          </a:p>
          <a:p>
            <a:pPr lvl="1"/>
            <a:r>
              <a:rPr lang="en-US" sz="1600" smtClean="0"/>
              <a:t>Georgia Institute of Technology for B</a:t>
            </a:r>
            <a:r>
              <a:rPr lang="en-US" sz="1200" smtClean="0"/>
              <a:t>LADE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50409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Effective performance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1A63E-50AC-4092-8C16-8615964CFE2C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5557528"/>
              </p:ext>
            </p:extLst>
          </p:nvPr>
        </p:nvGraphicFramePr>
        <p:xfrm>
          <a:off x="914400" y="3505200"/>
          <a:ext cx="7315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0" name="Straight Arrow Connector 19"/>
          <p:cNvCxnSpPr/>
          <p:nvPr/>
        </p:nvCxnSpPr>
        <p:spPr>
          <a:xfrm>
            <a:off x="1676400" y="5974597"/>
            <a:ext cx="6400800" cy="0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676400" y="3432875"/>
            <a:ext cx="0" cy="2541722"/>
          </a:xfrm>
          <a:prstGeom prst="straightConnector1">
            <a:avLst/>
          </a:prstGeom>
          <a:ln w="12700">
            <a:solidFill>
              <a:srgbClr val="17375E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𝑒𝑓𝑓𝑒𝑐𝑡𝑖𝑣𝑒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𝑝𝑒𝑟𝑓𝑜𝑟𝑚𝑎𝑛𝑐𝑒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116152" y="4611951"/>
                <a:ext cx="2399657" cy="338554"/>
              </a:xfrm>
              <a:prstGeom prst="rect">
                <a:avLst/>
              </a:prstGeom>
              <a:blipFill rotWithShape="1">
                <a:blip r:embed="rId3"/>
                <a:stretch>
                  <a:fillRect r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/>
          <p:cNvSpPr txBox="1"/>
          <p:nvPr/>
        </p:nvSpPr>
        <p:spPr>
          <a:xfrm>
            <a:off x="4020668" y="1524000"/>
            <a:ext cx="17122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Our method</a:t>
            </a:r>
          </a:p>
          <a:p>
            <a:pPr algn="ctr"/>
            <a:r>
              <a:rPr lang="en-US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(GPU)</a:t>
            </a:r>
            <a:endParaRPr lang="en-US" sz="2400" smtClean="0">
              <a:solidFill>
                <a:schemeClr val="tx2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8" name="Straight Arrow Connector 37"/>
          <p:cNvCxnSpPr>
            <a:stCxn id="37" idx="2"/>
          </p:cNvCxnSpPr>
          <p:nvPr/>
        </p:nvCxnSpPr>
        <p:spPr>
          <a:xfrm>
            <a:off x="4876800" y="2293441"/>
            <a:ext cx="0" cy="1139434"/>
          </a:xfrm>
          <a:prstGeom prst="straightConnector1">
            <a:avLst/>
          </a:prstGeom>
          <a:ln w="28575">
            <a:solidFill>
              <a:schemeClr val="tx2">
                <a:lumMod val="50000"/>
              </a:schemeClr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1524000" y="4703736"/>
            <a:ext cx="2209800" cy="1011264"/>
          </a:xfrm>
          <a:prstGeom prst="ellipse">
            <a:avLst/>
          </a:prstGeom>
          <a:noFill/>
          <a:ln>
            <a:solidFill>
              <a:srgbClr val="C00000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477000" y="3598189"/>
            <a:ext cx="1676400" cy="1011264"/>
          </a:xfrm>
          <a:prstGeom prst="ellipse">
            <a:avLst/>
          </a:prstGeom>
          <a:noFill/>
          <a:ln>
            <a:solidFill>
              <a:srgbClr val="0070C0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3200400" y="3581398"/>
            <a:ext cx="3124200" cy="1295401"/>
          </a:xfrm>
          <a:prstGeom prst="ellipse">
            <a:avLst/>
          </a:prstGeom>
          <a:noFill/>
          <a:ln>
            <a:solidFill>
              <a:schemeClr val="tx2">
                <a:lumMod val="50000"/>
              </a:schemeClr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𝑛𝑢𝑚𝑏𝑒𝑟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𝑜𝑓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𝑟𝑎𝑦𝑠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𝑝𝑒𝑟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 </m:t>
                      </m:r>
                      <m:r>
                        <a:rPr lang="en-US" sz="1600" b="0" i="1" smtClean="0">
                          <a:solidFill>
                            <a:srgbClr val="17375E"/>
                          </a:solidFill>
                          <a:latin typeface="Cambria Math"/>
                          <a:cs typeface="Calibri" pitchFamily="34" charset="0"/>
                        </a:rPr>
                        <m:t>𝑓𝑟𝑎𝑚𝑒</m:t>
                      </m:r>
                    </m:oMath>
                  </m:oMathPara>
                </a14:m>
                <a:endParaRPr lang="en-US" sz="1600">
                  <a:solidFill>
                    <a:srgbClr val="17375E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6138446"/>
                <a:ext cx="6172200" cy="338554"/>
              </a:xfrm>
              <a:prstGeom prst="rect">
                <a:avLst/>
              </a:prstGeom>
              <a:blipFill rotWithShape="1">
                <a:blip r:embed="rId4"/>
                <a:stretch>
                  <a:fillRect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/>
          <p:cNvSpPr txBox="1"/>
          <p:nvPr/>
        </p:nvSpPr>
        <p:spPr>
          <a:xfrm>
            <a:off x="1032045" y="3335178"/>
            <a:ext cx="6062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smtClean="0">
                <a:solidFill>
                  <a:srgbClr val="17375E"/>
                </a:solidFill>
                <a:latin typeface="Calibri" pitchFamily="34" charset="0"/>
                <a:cs typeface="Calibri" pitchFamily="34" charset="0"/>
              </a:rPr>
              <a:t>Mrays/s</a:t>
            </a:r>
            <a:endParaRPr lang="en-US" sz="1000">
              <a:solidFill>
                <a:srgbClr val="17375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25269" y="1524000"/>
            <a:ext cx="24815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HLBVH</a:t>
            </a:r>
          </a:p>
          <a:p>
            <a:pPr algn="ctr"/>
            <a:r>
              <a:rPr lang="en-US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[Garanzha et al. 2011]</a:t>
            </a:r>
          </a:p>
          <a:p>
            <a:pPr algn="ctr"/>
            <a:r>
              <a:rPr lang="fi-FI" sz="2000" smtClean="0">
                <a:solidFill>
                  <a:srgbClr val="C00000"/>
                </a:solidFill>
                <a:latin typeface="Calibri" pitchFamily="34" charset="0"/>
                <a:cs typeface="Calibri" pitchFamily="34" charset="0"/>
              </a:rPr>
              <a:t>(GPU)</a:t>
            </a:r>
            <a:endParaRPr lang="en-US" sz="2000">
              <a:solidFill>
                <a:srgbClr val="C0000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0" name="Straight Arrow Connector 29"/>
          <p:cNvCxnSpPr>
            <a:stCxn id="29" idx="2"/>
          </p:cNvCxnSpPr>
          <p:nvPr/>
        </p:nvCxnSpPr>
        <p:spPr>
          <a:xfrm>
            <a:off x="2266058" y="2662773"/>
            <a:ext cx="248542" cy="1886464"/>
          </a:xfrm>
          <a:prstGeom prst="straightConnector1">
            <a:avLst/>
          </a:prstGeom>
          <a:ln w="28575">
            <a:solidFill>
              <a:srgbClr val="C0000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273772" y="1524000"/>
            <a:ext cx="200272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SBVH</a:t>
            </a:r>
          </a:p>
          <a:p>
            <a:pPr algn="ctr"/>
            <a:r>
              <a:rPr lang="en-US" sz="20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[Stich et al. 2009]</a:t>
            </a:r>
          </a:p>
          <a:p>
            <a:pPr algn="ctr"/>
            <a:r>
              <a:rPr lang="fi-FI" sz="200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(CPU, 4 cores)</a:t>
            </a:r>
            <a:endParaRPr lang="en-US" sz="2000">
              <a:solidFill>
                <a:srgbClr val="0070C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3" name="Straight Arrow Connector 32"/>
          <p:cNvCxnSpPr>
            <a:stCxn id="32" idx="2"/>
          </p:cNvCxnSpPr>
          <p:nvPr/>
        </p:nvCxnSpPr>
        <p:spPr>
          <a:xfrm>
            <a:off x="7275136" y="2662773"/>
            <a:ext cx="1" cy="795515"/>
          </a:xfrm>
          <a:prstGeom prst="straightConnector1">
            <a:avLst/>
          </a:prstGeom>
          <a:ln w="28575">
            <a:solidFill>
              <a:srgbClr val="0070C0"/>
            </a:solidFill>
            <a:tailEnd type="stealth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753146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theme/theme1.xml><?xml version="1.0" encoding="utf-8"?>
<a:theme xmlns:a="http://schemas.openxmlformats.org/drawingml/2006/main" name="PPT_Template_Corp_4x3_Claw">
  <a:themeElements>
    <a:clrScheme name="PPT_Template_Corp_4x3_rev1 1">
      <a:dk1>
        <a:srgbClr val="808080"/>
      </a:dk1>
      <a:lt1>
        <a:srgbClr val="FFFFFF"/>
      </a:lt1>
      <a:dk2>
        <a:srgbClr val="000000"/>
      </a:dk2>
      <a:lt2>
        <a:srgbClr val="B9E700"/>
      </a:lt2>
      <a:accent1>
        <a:srgbClr val="33CCCC"/>
      </a:accent1>
      <a:accent2>
        <a:srgbClr val="FF9933"/>
      </a:accent2>
      <a:accent3>
        <a:srgbClr val="AAAAAA"/>
      </a:accent3>
      <a:accent4>
        <a:srgbClr val="DADADA"/>
      </a:accent4>
      <a:accent5>
        <a:srgbClr val="ADE2E2"/>
      </a:accent5>
      <a:accent6>
        <a:srgbClr val="E78A2D"/>
      </a:accent6>
      <a:hlink>
        <a:srgbClr val="99CCFF"/>
      </a:hlink>
      <a:folHlink>
        <a:srgbClr val="0000FF"/>
      </a:folHlink>
    </a:clrScheme>
    <a:fontScheme name="PPT_Template_Corp_4x3_re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PT_Template_Corp_4x3_rev1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4818</TotalTime>
  <Words>2641</Words>
  <Application>Microsoft Office PowerPoint</Application>
  <PresentationFormat>On-screen Show (4:3)</PresentationFormat>
  <Paragraphs>993</Paragraphs>
  <Slides>83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84" baseType="lpstr">
      <vt:lpstr>PPT_Template_Corp_4x3_Claw</vt:lpstr>
      <vt:lpstr>Fast Parallel Construction of High-Quality Bounding Volume Hierarchies</vt:lpstr>
      <vt:lpstr>Ray tracing comes in many flavors</vt:lpstr>
      <vt:lpstr>Effective performance</vt:lpstr>
      <vt:lpstr>Effective performance</vt:lpstr>
      <vt:lpstr>Effective performance</vt:lpstr>
      <vt:lpstr>Effective performance</vt:lpstr>
      <vt:lpstr>Effective performance</vt:lpstr>
      <vt:lpstr>Effective performance</vt:lpstr>
      <vt:lpstr>Effective performance</vt:lpstr>
      <vt:lpstr>Effective performance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Treelet restructuring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Processing stages</vt:lpstr>
      <vt:lpstr>Cost model</vt:lpstr>
      <vt:lpstr>Optimal restructuring</vt:lpstr>
      <vt:lpstr>Optimal restructuring</vt:lpstr>
      <vt:lpstr>Optimal restructuring</vt:lpstr>
      <vt:lpstr>Optimal restructuring</vt:lpstr>
      <vt:lpstr>Algorithm</vt:lpstr>
      <vt:lpstr>Algorithm</vt:lpstr>
      <vt:lpstr>Algorithm</vt:lpstr>
      <vt:lpstr>Scalar vs. SIMD</vt:lpstr>
      <vt:lpstr>Scalar vs. SIMD</vt:lpstr>
      <vt:lpstr>Quality vs. speed</vt:lpstr>
      <vt:lpstr>Triangle splitting</vt:lpstr>
      <vt:lpstr>Triangle splitting</vt:lpstr>
      <vt:lpstr>Triangle splitting</vt:lpstr>
      <vt:lpstr>Triangle splitting</vt:lpstr>
      <vt:lpstr>Triangle splitting</vt:lpstr>
      <vt:lpstr>Split plane selection</vt:lpstr>
      <vt:lpstr>Split plane selection</vt:lpstr>
      <vt:lpstr>Split plane selection</vt:lpstr>
      <vt:lpstr>Split plane selection</vt:lpstr>
      <vt:lpstr>Split plane selection</vt:lpstr>
      <vt:lpstr>Split plane selection</vt:lpstr>
      <vt:lpstr>Split plane selection</vt:lpstr>
      <vt:lpstr>Split plane selection</vt:lpstr>
      <vt:lpstr>Algorithm</vt:lpstr>
      <vt:lpstr>Algorithm</vt:lpstr>
      <vt:lpstr>Algorithm</vt:lpstr>
      <vt:lpstr>Algorithm</vt:lpstr>
      <vt:lpstr>Split priority</vt:lpstr>
      <vt:lpstr>Results</vt:lpstr>
      <vt:lpstr>Ray tracing performance</vt:lpstr>
      <vt:lpstr>Ray tracing performance</vt:lpstr>
      <vt:lpstr>Ray tracing performance</vt:lpstr>
      <vt:lpstr>Ray tracing performance</vt:lpstr>
      <vt:lpstr>Effective performance</vt:lpstr>
      <vt:lpstr>Effective performance</vt:lpstr>
      <vt:lpstr>Effective performance</vt:lpstr>
      <vt:lpstr>Effective performance</vt:lpstr>
      <vt:lpstr>Effective performance</vt:lpstr>
      <vt:lpstr>Effective performance</vt:lpstr>
      <vt:lpstr>Conclusion</vt:lpstr>
      <vt:lpstr>PowerPoint Presentation</vt:lpstr>
    </vt:vector>
  </TitlesOfParts>
  <Company>NVIDIA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Parallel Construction of High-Quality Bounding Volume Hierarchies</dc:title>
  <dc:creator>tkarras@nvidia.com;taila@nvidia.com</dc:creator>
  <cp:lastModifiedBy>Tero Karras</cp:lastModifiedBy>
  <cp:revision>549</cp:revision>
  <dcterms:created xsi:type="dcterms:W3CDTF">2009-08-03T12:41:41Z</dcterms:created>
  <dcterms:modified xsi:type="dcterms:W3CDTF">2013-07-21T16:30:12Z</dcterms:modified>
</cp:coreProperties>
</file>

<file path=docProps/thumbnail.jpeg>
</file>